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notesSlides/notesSlide2.xml" ContentType="application/vnd.openxmlformats-officedocument.presentationml.notesSlide+xml"/>
  <Override PartName="/ppt/tags/tag2.xml" ContentType="application/vnd.openxmlformats-officedocument.presentationml.tags+xml"/>
  <Override PartName="/ppt/notesSlides/notesSlide3.xml" ContentType="application/vnd.openxmlformats-officedocument.presentationml.notesSlide+xml"/>
  <Override PartName="/ppt/tags/tag3.xml" ContentType="application/vnd.openxmlformats-officedocument.presentationml.tags+xml"/>
  <Override PartName="/ppt/notesSlides/notesSlide4.xml" ContentType="application/vnd.openxmlformats-officedocument.presentationml.notesSlide+xml"/>
  <Override PartName="/ppt/tags/tag4.xml" ContentType="application/vnd.openxmlformats-officedocument.presentationml.tags+xml"/>
  <Override PartName="/ppt/notesSlides/notesSlide5.xml" ContentType="application/vnd.openxmlformats-officedocument.presentationml.notesSlide+xml"/>
  <Override PartName="/ppt/tags/tag5.xml" ContentType="application/vnd.openxmlformats-officedocument.presentationml.tags+xml"/>
  <Override PartName="/ppt/notesSlides/notesSlide6.xml" ContentType="application/vnd.openxmlformats-officedocument.presentationml.notesSlide+xml"/>
  <Override PartName="/ppt/tags/tag6.xml" ContentType="application/vnd.openxmlformats-officedocument.presentationml.tags+xml"/>
  <Override PartName="/ppt/notesSlides/notesSlide7.xml" ContentType="application/vnd.openxmlformats-officedocument.presentationml.notesSlide+xml"/>
  <Override PartName="/ppt/tags/tag7.xml" ContentType="application/vnd.openxmlformats-officedocument.presentationml.tags+xml"/>
  <Override PartName="/ppt/notesSlides/notesSlide8.xml" ContentType="application/vnd.openxmlformats-officedocument.presentationml.notesSlide+xml"/>
  <Override PartName="/ppt/tags/tag8.xml" ContentType="application/vnd.openxmlformats-officedocument.presentationml.tags+xml"/>
  <Override PartName="/ppt/notesSlides/notesSlide9.xml" ContentType="application/vnd.openxmlformats-officedocument.presentationml.notesSlide+xml"/>
  <Override PartName="/ppt/tags/tag9.xml" ContentType="application/vnd.openxmlformats-officedocument.presentationml.tags+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tags/tag10.xml" ContentType="application/vnd.openxmlformats-officedocument.presentationml.tags+xml"/>
  <Override PartName="/ppt/notesSlides/notesSlide12.xml" ContentType="application/vnd.openxmlformats-officedocument.presentationml.notesSlide+xml"/>
  <Override PartName="/ppt/tags/tag11.xml" ContentType="application/vnd.openxmlformats-officedocument.presentationml.tags+xml"/>
  <Override PartName="/ppt/notesSlides/notesSlide13.xml" ContentType="application/vnd.openxmlformats-officedocument.presentationml.notesSlide+xml"/>
  <Override PartName="/ppt/tags/tag12.xml" ContentType="application/vnd.openxmlformats-officedocument.presentationml.tags+xml"/>
  <Override PartName="/ppt/notesSlides/notesSlide14.xml" ContentType="application/vnd.openxmlformats-officedocument.presentationml.notesSlide+xml"/>
  <Override PartName="/ppt/tags/tag13.xml" ContentType="application/vnd.openxmlformats-officedocument.presentationml.tags+xml"/>
  <Override PartName="/ppt/notesSlides/notesSlide15.xml" ContentType="application/vnd.openxmlformats-officedocument.presentationml.notesSlide+xml"/>
  <Override PartName="/ppt/tags/tag14.xml" ContentType="application/vnd.openxmlformats-officedocument.presentationml.tags+xml"/>
  <Override PartName="/ppt/notesSlides/notesSlide16.xml" ContentType="application/vnd.openxmlformats-officedocument.presentationml.notesSlide+xml"/>
  <Override PartName="/ppt/tags/tag15.xml" ContentType="application/vnd.openxmlformats-officedocument.presentationml.tags+xml"/>
  <Override PartName="/ppt/notesSlides/notesSlide17.xml" ContentType="application/vnd.openxmlformats-officedocument.presentationml.notesSlide+xml"/>
  <Override PartName="/ppt/tags/tag16.xml" ContentType="application/vnd.openxmlformats-officedocument.presentationml.tags+xml"/>
  <Override PartName="/ppt/notesSlides/notesSlide18.xml" ContentType="application/vnd.openxmlformats-officedocument.presentationml.notesSlide+xml"/>
  <Override PartName="/ppt/tags/tag17.xml" ContentType="application/vnd.openxmlformats-officedocument.presentationml.tags+xml"/>
  <Override PartName="/ppt/notesSlides/notesSlide19.xml" ContentType="application/vnd.openxmlformats-officedocument.presentationml.notesSlide+xml"/>
  <Override PartName="/ppt/tags/tag18.xml" ContentType="application/vnd.openxmlformats-officedocument.presentationml.tags+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tags/tag19.xml" ContentType="application/vnd.openxmlformats-officedocument.presentationml.tags+xml"/>
  <Override PartName="/ppt/notesSlides/notesSlide31.xml" ContentType="application/vnd.openxmlformats-officedocument.presentationml.notesSlide+xml"/>
  <Override PartName="/ppt/tags/tag20.xml" ContentType="application/vnd.openxmlformats-officedocument.presentationml.tags+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docMetadata/LabelInfo.xml" ContentType="application/vnd.ms-office.classificationlabel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6" Type="http://schemas.microsoft.com/office/2020/02/relationships/classificationlabels" Target="docMetadata/LabelInfo.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7" r:id="rId4"/>
    <p:sldMasterId id="2147483691" r:id="rId5"/>
    <p:sldMasterId id="2147483693" r:id="rId6"/>
  </p:sldMasterIdLst>
  <p:notesMasterIdLst>
    <p:notesMasterId r:id="rId46"/>
  </p:notesMasterIdLst>
  <p:sldIdLst>
    <p:sldId id="449" r:id="rId7"/>
    <p:sldId id="508" r:id="rId8"/>
    <p:sldId id="523" r:id="rId9"/>
    <p:sldId id="524" r:id="rId10"/>
    <p:sldId id="525" r:id="rId11"/>
    <p:sldId id="526" r:id="rId12"/>
    <p:sldId id="527" r:id="rId13"/>
    <p:sldId id="528" r:id="rId14"/>
    <p:sldId id="529" r:id="rId15"/>
    <p:sldId id="530" r:id="rId16"/>
    <p:sldId id="450" r:id="rId17"/>
    <p:sldId id="531" r:id="rId18"/>
    <p:sldId id="515" r:id="rId19"/>
    <p:sldId id="532" r:id="rId20"/>
    <p:sldId id="533" r:id="rId21"/>
    <p:sldId id="534" r:id="rId22"/>
    <p:sldId id="535" r:id="rId23"/>
    <p:sldId id="493" r:id="rId24"/>
    <p:sldId id="536" r:id="rId25"/>
    <p:sldId id="537" r:id="rId26"/>
    <p:sldId id="262" r:id="rId27"/>
    <p:sldId id="511" r:id="rId28"/>
    <p:sldId id="298" r:id="rId29"/>
    <p:sldId id="494" r:id="rId30"/>
    <p:sldId id="495" r:id="rId31"/>
    <p:sldId id="496" r:id="rId32"/>
    <p:sldId id="506" r:id="rId33"/>
    <p:sldId id="505" r:id="rId34"/>
    <p:sldId id="501" r:id="rId35"/>
    <p:sldId id="502" r:id="rId36"/>
    <p:sldId id="509" r:id="rId37"/>
    <p:sldId id="538" r:id="rId38"/>
    <p:sldId id="504" r:id="rId39"/>
    <p:sldId id="513" r:id="rId40"/>
    <p:sldId id="522" r:id="rId41"/>
    <p:sldId id="514" r:id="rId42"/>
    <p:sldId id="510" r:id="rId43"/>
    <p:sldId id="281" r:id="rId44"/>
    <p:sldId id="517" r:id="rId4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9FF2FA77-403E-46A7-41F1-BDB17D94C548}" name="Lauren Dempz" initials="LD" userId="S::ldempz@skeo.com::f06d6a42-c156-4b9f-bbc1-97889dca84b2" providerId="AD"/>
  <p188:author id="{EAA6C07B-0785-627F-47B1-A48717AC0693}" name="spencer.latonya@epa.gov" initials="sp" userId="S::urn:spo:guest#spencer.latonya@epa.gov::"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1" name="Duteau, Helen" initials="DH" lastIdx="2" clrIdx="0">
    <p:extLst>
      <p:ext uri="{19B8F6BF-5375-455C-9EA6-DF929625EA0E}">
        <p15:presenceInfo xmlns:p15="http://schemas.microsoft.com/office/powerpoint/2012/main" userId="S::Duteau.Helen@EPA.GOV::4526a1ba-1336-4e48-ab5a-41b113ca0c7d"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3C00"/>
    <a:srgbClr val="163D52"/>
    <a:srgbClr val="7598A3"/>
    <a:srgbClr val="246A49"/>
    <a:srgbClr val="4E8454"/>
    <a:srgbClr val="1D573B"/>
    <a:srgbClr val="7BB183"/>
    <a:srgbClr val="49AC77"/>
    <a:srgbClr val="B1D19F"/>
    <a:srgbClr val="6CA873"/>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CDED93D0-3D04-4204-88B8-5C6C27EC022D}" v="4" dt="2025-07-08T21:07:20.15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66800" autoAdjust="0"/>
  </p:normalViewPr>
  <p:slideViewPr>
    <p:cSldViewPr snapToGrid="0">
      <p:cViewPr varScale="1">
        <p:scale>
          <a:sx n="106" d="100"/>
          <a:sy n="106" d="100"/>
        </p:scale>
        <p:origin x="1638" y="102"/>
      </p:cViewPr>
      <p:guideLst/>
    </p:cSldViewPr>
  </p:slideViewPr>
  <p:notesTextViewPr>
    <p:cViewPr>
      <p:scale>
        <a:sx n="3" d="2"/>
        <a:sy n="3" d="2"/>
      </p:scale>
      <p:origin x="0" y="0"/>
    </p:cViewPr>
  </p:notesTextViewPr>
  <p:sorterViewPr>
    <p:cViewPr>
      <p:scale>
        <a:sx n="100" d="100"/>
        <a:sy n="100" d="100"/>
      </p:scale>
      <p:origin x="0" y="-6600"/>
    </p:cViewPr>
  </p:sorter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9" Type="http://schemas.openxmlformats.org/officeDocument/2006/relationships/slide" Target="slides/slide33.xml"/><Relationship Id="rId21" Type="http://schemas.openxmlformats.org/officeDocument/2006/relationships/slide" Target="slides/slide15.xml"/><Relationship Id="rId34" Type="http://schemas.openxmlformats.org/officeDocument/2006/relationships/slide" Target="slides/slide28.xml"/><Relationship Id="rId42" Type="http://schemas.openxmlformats.org/officeDocument/2006/relationships/slide" Target="slides/slide36.xml"/><Relationship Id="rId47" Type="http://schemas.openxmlformats.org/officeDocument/2006/relationships/commentAuthors" Target="commentAuthors.xml"/><Relationship Id="rId50" Type="http://schemas.openxmlformats.org/officeDocument/2006/relationships/theme" Target="theme/theme1.xml"/><Relationship Id="rId7" Type="http://schemas.openxmlformats.org/officeDocument/2006/relationships/slide" Target="slides/slide1.xml"/><Relationship Id="rId2" Type="http://schemas.openxmlformats.org/officeDocument/2006/relationships/customXml" Target="../customXml/item2.xml"/><Relationship Id="rId16" Type="http://schemas.openxmlformats.org/officeDocument/2006/relationships/slide" Target="slides/slide10.xml"/><Relationship Id="rId29" Type="http://schemas.openxmlformats.org/officeDocument/2006/relationships/slide" Target="slides/slide2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slide" Target="slides/slide31.xml"/><Relationship Id="rId40" Type="http://schemas.openxmlformats.org/officeDocument/2006/relationships/slide" Target="slides/slide34.xml"/><Relationship Id="rId45" Type="http://schemas.openxmlformats.org/officeDocument/2006/relationships/slide" Target="slides/slide39.xml"/><Relationship Id="rId53" Type="http://schemas.microsoft.com/office/2015/10/relationships/revisionInfo" Target="revisionInfo.xml"/><Relationship Id="rId5" Type="http://schemas.openxmlformats.org/officeDocument/2006/relationships/slideMaster" Target="slideMasters/slideMaster2.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4" Type="http://schemas.openxmlformats.org/officeDocument/2006/relationships/slide" Target="slides/slide38.xml"/><Relationship Id="rId52" Type="http://schemas.microsoft.com/office/2016/11/relationships/changesInfo" Target="changesInfos/changesInfo1.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slide" Target="slides/slide29.xml"/><Relationship Id="rId43" Type="http://schemas.openxmlformats.org/officeDocument/2006/relationships/slide" Target="slides/slide37.xml"/><Relationship Id="rId48" Type="http://schemas.openxmlformats.org/officeDocument/2006/relationships/presProps" Target="presProps.xml"/><Relationship Id="rId8" Type="http://schemas.openxmlformats.org/officeDocument/2006/relationships/slide" Target="slides/slide2.xml"/><Relationship Id="rId51" Type="http://schemas.openxmlformats.org/officeDocument/2006/relationships/tableStyles" Target="tableStyles.xml"/><Relationship Id="rId3" Type="http://schemas.openxmlformats.org/officeDocument/2006/relationships/customXml" Target="../customXml/item3.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slide" Target="slides/slide32.xml"/><Relationship Id="rId46" Type="http://schemas.openxmlformats.org/officeDocument/2006/relationships/notesMaster" Target="notesMasters/notesMaster1.xml"/><Relationship Id="rId20" Type="http://schemas.openxmlformats.org/officeDocument/2006/relationships/slide" Target="slides/slide14.xml"/><Relationship Id="rId41" Type="http://schemas.openxmlformats.org/officeDocument/2006/relationships/slide" Target="slides/slide35.xml"/><Relationship Id="rId54" Type="http://schemas.microsoft.com/office/2018/10/relationships/authors" Target="authors.xml"/><Relationship Id="rId1" Type="http://schemas.openxmlformats.org/officeDocument/2006/relationships/customXml" Target="../customXml/item1.xml"/><Relationship Id="rId6" Type="http://schemas.openxmlformats.org/officeDocument/2006/relationships/slideMaster" Target="slideMasters/slideMaster3.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slide" Target="slides/slide30.xml"/><Relationship Id="rId49" Type="http://schemas.openxmlformats.org/officeDocument/2006/relationships/viewProps" Target="view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Revaz, Ayca@CDPR" userId="S::ayca.revaz@cdpr.ca.gov::87248011-48b0-4952-97f6-043a655249e4" providerId="AD" clId="Web-{7A739CB5-1451-F736-2168-0787572BADFB}"/>
    <pc:docChg chg="modSld">
      <pc:chgData name="Revaz, Ayca@CDPR" userId="S::ayca.revaz@cdpr.ca.gov::87248011-48b0-4952-97f6-043a655249e4" providerId="AD" clId="Web-{7A739CB5-1451-F736-2168-0787572BADFB}" dt="2025-06-18T17:12:30.792" v="115" actId="20577"/>
      <pc:docMkLst>
        <pc:docMk/>
      </pc:docMkLst>
      <pc:sldChg chg="modSp">
        <pc:chgData name="Revaz, Ayca@CDPR" userId="S::ayca.revaz@cdpr.ca.gov::87248011-48b0-4952-97f6-043a655249e4" providerId="AD" clId="Web-{7A739CB5-1451-F736-2168-0787572BADFB}" dt="2025-06-18T17:07:50.883" v="79" actId="20577"/>
        <pc:sldMkLst>
          <pc:docMk/>
          <pc:sldMk cId="1319839163" sldId="493"/>
        </pc:sldMkLst>
        <pc:spChg chg="mod">
          <ac:chgData name="Revaz, Ayca@CDPR" userId="S::ayca.revaz@cdpr.ca.gov::87248011-48b0-4952-97f6-043a655249e4" providerId="AD" clId="Web-{7A739CB5-1451-F736-2168-0787572BADFB}" dt="2025-06-18T17:07:50.883" v="79" actId="20577"/>
          <ac:spMkLst>
            <pc:docMk/>
            <pc:sldMk cId="1319839163" sldId="493"/>
            <ac:spMk id="14" creationId="{3187090F-86AA-BB04-7C5A-5E2ECC5E1E1E}"/>
          </ac:spMkLst>
        </pc:spChg>
      </pc:sldChg>
      <pc:sldChg chg="modSp">
        <pc:chgData name="Revaz, Ayca@CDPR" userId="S::ayca.revaz@cdpr.ca.gov::87248011-48b0-4952-97f6-043a655249e4" providerId="AD" clId="Web-{7A739CB5-1451-F736-2168-0787572BADFB}" dt="2025-06-18T17:12:30.792" v="115" actId="20577"/>
        <pc:sldMkLst>
          <pc:docMk/>
          <pc:sldMk cId="4197087290" sldId="495"/>
        </pc:sldMkLst>
        <pc:spChg chg="mod">
          <ac:chgData name="Revaz, Ayca@CDPR" userId="S::ayca.revaz@cdpr.ca.gov::87248011-48b0-4952-97f6-043a655249e4" providerId="AD" clId="Web-{7A739CB5-1451-F736-2168-0787572BADFB}" dt="2025-06-18T17:12:30.792" v="115" actId="20577"/>
          <ac:spMkLst>
            <pc:docMk/>
            <pc:sldMk cId="4197087290" sldId="495"/>
            <ac:spMk id="2" creationId="{53CB739D-5D7D-4D8A-E683-78D25AC49B8C}"/>
          </ac:spMkLst>
        </pc:spChg>
      </pc:sldChg>
      <pc:sldChg chg="modSp">
        <pc:chgData name="Revaz, Ayca@CDPR" userId="S::ayca.revaz@cdpr.ca.gov::87248011-48b0-4952-97f6-043a655249e4" providerId="AD" clId="Web-{7A739CB5-1451-F736-2168-0787572BADFB}" dt="2025-06-18T17:12:23.916" v="114" actId="20577"/>
        <pc:sldMkLst>
          <pc:docMk/>
          <pc:sldMk cId="1175487593" sldId="496"/>
        </pc:sldMkLst>
        <pc:spChg chg="mod">
          <ac:chgData name="Revaz, Ayca@CDPR" userId="S::ayca.revaz@cdpr.ca.gov::87248011-48b0-4952-97f6-043a655249e4" providerId="AD" clId="Web-{7A739CB5-1451-F736-2168-0787572BADFB}" dt="2025-06-18T17:12:23.916" v="114" actId="20577"/>
          <ac:spMkLst>
            <pc:docMk/>
            <pc:sldMk cId="1175487593" sldId="496"/>
            <ac:spMk id="2" creationId="{982FDBDC-A5C9-12F3-D17A-BE8859FD2A9C}"/>
          </ac:spMkLst>
        </pc:spChg>
      </pc:sldChg>
      <pc:sldChg chg="modSp">
        <pc:chgData name="Revaz, Ayca@CDPR" userId="S::ayca.revaz@cdpr.ca.gov::87248011-48b0-4952-97f6-043a655249e4" providerId="AD" clId="Web-{7A739CB5-1451-F736-2168-0787572BADFB}" dt="2025-06-18T17:12:09.698" v="112" actId="20577"/>
        <pc:sldMkLst>
          <pc:docMk/>
          <pc:sldMk cId="560927229" sldId="505"/>
        </pc:sldMkLst>
        <pc:spChg chg="mod">
          <ac:chgData name="Revaz, Ayca@CDPR" userId="S::ayca.revaz@cdpr.ca.gov::87248011-48b0-4952-97f6-043a655249e4" providerId="AD" clId="Web-{7A739CB5-1451-F736-2168-0787572BADFB}" dt="2025-06-18T17:12:09.698" v="112" actId="20577"/>
          <ac:spMkLst>
            <pc:docMk/>
            <pc:sldMk cId="560927229" sldId="505"/>
            <ac:spMk id="2" creationId="{982FDBDC-A5C9-12F3-D17A-BE8859FD2A9C}"/>
          </ac:spMkLst>
        </pc:spChg>
      </pc:sldChg>
      <pc:sldChg chg="modSp">
        <pc:chgData name="Revaz, Ayca@CDPR" userId="S::ayca.revaz@cdpr.ca.gov::87248011-48b0-4952-97f6-043a655249e4" providerId="AD" clId="Web-{7A739CB5-1451-F736-2168-0787572BADFB}" dt="2025-06-18T17:12:18.479" v="113" actId="20577"/>
        <pc:sldMkLst>
          <pc:docMk/>
          <pc:sldMk cId="1341797614" sldId="506"/>
        </pc:sldMkLst>
        <pc:spChg chg="mod">
          <ac:chgData name="Revaz, Ayca@CDPR" userId="S::ayca.revaz@cdpr.ca.gov::87248011-48b0-4952-97f6-043a655249e4" providerId="AD" clId="Web-{7A739CB5-1451-F736-2168-0787572BADFB}" dt="2025-06-18T17:12:18.479" v="113" actId="20577"/>
          <ac:spMkLst>
            <pc:docMk/>
            <pc:sldMk cId="1341797614" sldId="506"/>
            <ac:spMk id="2" creationId="{53CB739D-5D7D-4D8A-E683-78D25AC49B8C}"/>
          </ac:spMkLst>
        </pc:spChg>
      </pc:sldChg>
      <pc:sldChg chg="modSp">
        <pc:chgData name="Revaz, Ayca@CDPR" userId="S::ayca.revaz@cdpr.ca.gov::87248011-48b0-4952-97f6-043a655249e4" providerId="AD" clId="Web-{7A739CB5-1451-F736-2168-0787572BADFB}" dt="2025-06-18T17:02:55.786" v="6" actId="20577"/>
        <pc:sldMkLst>
          <pc:docMk/>
          <pc:sldMk cId="3724729720" sldId="508"/>
        </pc:sldMkLst>
        <pc:spChg chg="mod">
          <ac:chgData name="Revaz, Ayca@CDPR" userId="S::ayca.revaz@cdpr.ca.gov::87248011-48b0-4952-97f6-043a655249e4" providerId="AD" clId="Web-{7A739CB5-1451-F736-2168-0787572BADFB}" dt="2025-06-18T17:02:55.786" v="6" actId="20577"/>
          <ac:spMkLst>
            <pc:docMk/>
            <pc:sldMk cId="3724729720" sldId="508"/>
            <ac:spMk id="4" creationId="{BDA94BA0-9107-9B61-34BA-5424B95D9AE9}"/>
          </ac:spMkLst>
        </pc:spChg>
      </pc:sldChg>
      <pc:sldChg chg="modSp">
        <pc:chgData name="Revaz, Ayca@CDPR" userId="S::ayca.revaz@cdpr.ca.gov::87248011-48b0-4952-97f6-043a655249e4" providerId="AD" clId="Web-{7A739CB5-1451-F736-2168-0787572BADFB}" dt="2025-06-18T17:11:26.557" v="106" actId="20577"/>
        <pc:sldMkLst>
          <pc:docMk/>
          <pc:sldMk cId="1452305659" sldId="509"/>
        </pc:sldMkLst>
        <pc:spChg chg="mod">
          <ac:chgData name="Revaz, Ayca@CDPR" userId="S::ayca.revaz@cdpr.ca.gov::87248011-48b0-4952-97f6-043a655249e4" providerId="AD" clId="Web-{7A739CB5-1451-F736-2168-0787572BADFB}" dt="2025-06-18T17:11:26.557" v="106" actId="20577"/>
          <ac:spMkLst>
            <pc:docMk/>
            <pc:sldMk cId="1452305659" sldId="509"/>
            <ac:spMk id="2" creationId="{53CB739D-5D7D-4D8A-E683-78D25AC49B8C}"/>
          </ac:spMkLst>
        </pc:spChg>
      </pc:sldChg>
      <pc:sldChg chg="modSp">
        <pc:chgData name="Revaz, Ayca@CDPR" userId="S::ayca.revaz@cdpr.ca.gov::87248011-48b0-4952-97f6-043a655249e4" providerId="AD" clId="Web-{7A739CB5-1451-F736-2168-0787572BADFB}" dt="2025-06-18T17:07:13.304" v="70" actId="20577"/>
        <pc:sldMkLst>
          <pc:docMk/>
          <pc:sldMk cId="627611647" sldId="515"/>
        </pc:sldMkLst>
        <pc:spChg chg="mod">
          <ac:chgData name="Revaz, Ayca@CDPR" userId="S::ayca.revaz@cdpr.ca.gov::87248011-48b0-4952-97f6-043a655249e4" providerId="AD" clId="Web-{7A739CB5-1451-F736-2168-0787572BADFB}" dt="2025-06-18T17:07:13.304" v="70" actId="20577"/>
          <ac:spMkLst>
            <pc:docMk/>
            <pc:sldMk cId="627611647" sldId="515"/>
            <ac:spMk id="4" creationId="{BDA94BA0-9107-9B61-34BA-5424B95D9AE9}"/>
          </ac:spMkLst>
        </pc:spChg>
      </pc:sldChg>
      <pc:sldChg chg="modSp">
        <pc:chgData name="Revaz, Ayca@CDPR" userId="S::ayca.revaz@cdpr.ca.gov::87248011-48b0-4952-97f6-043a655249e4" providerId="AD" clId="Web-{7A739CB5-1451-F736-2168-0787572BADFB}" dt="2025-06-18T17:03:05.958" v="11" actId="20577"/>
        <pc:sldMkLst>
          <pc:docMk/>
          <pc:sldMk cId="994498786" sldId="523"/>
        </pc:sldMkLst>
        <pc:spChg chg="mod">
          <ac:chgData name="Revaz, Ayca@CDPR" userId="S::ayca.revaz@cdpr.ca.gov::87248011-48b0-4952-97f6-043a655249e4" providerId="AD" clId="Web-{7A739CB5-1451-F736-2168-0787572BADFB}" dt="2025-06-18T17:03:05.958" v="11" actId="20577"/>
          <ac:spMkLst>
            <pc:docMk/>
            <pc:sldMk cId="994498786" sldId="523"/>
            <ac:spMk id="4" creationId="{C3EC9DE1-367F-F090-945A-02064D6DB0CC}"/>
          </ac:spMkLst>
        </pc:spChg>
      </pc:sldChg>
      <pc:sldChg chg="modSp">
        <pc:chgData name="Revaz, Ayca@CDPR" userId="S::ayca.revaz@cdpr.ca.gov::87248011-48b0-4952-97f6-043a655249e4" providerId="AD" clId="Web-{7A739CB5-1451-F736-2168-0787572BADFB}" dt="2025-06-18T17:04:56.475" v="43" actId="20577"/>
        <pc:sldMkLst>
          <pc:docMk/>
          <pc:sldMk cId="2480507092" sldId="524"/>
        </pc:sldMkLst>
        <pc:spChg chg="mod">
          <ac:chgData name="Revaz, Ayca@CDPR" userId="S::ayca.revaz@cdpr.ca.gov::87248011-48b0-4952-97f6-043a655249e4" providerId="AD" clId="Web-{7A739CB5-1451-F736-2168-0787572BADFB}" dt="2025-06-18T17:04:56.475" v="43" actId="20577"/>
          <ac:spMkLst>
            <pc:docMk/>
            <pc:sldMk cId="2480507092" sldId="524"/>
            <ac:spMk id="4" creationId="{948DE7B3-3113-011D-700F-D52978802984}"/>
          </ac:spMkLst>
        </pc:spChg>
      </pc:sldChg>
      <pc:sldChg chg="modSp">
        <pc:chgData name="Revaz, Ayca@CDPR" userId="S::ayca.revaz@cdpr.ca.gov::87248011-48b0-4952-97f6-043a655249e4" providerId="AD" clId="Web-{7A739CB5-1451-F736-2168-0787572BADFB}" dt="2025-06-18T17:04:49.475" v="42" actId="20577"/>
        <pc:sldMkLst>
          <pc:docMk/>
          <pc:sldMk cId="3449810400" sldId="525"/>
        </pc:sldMkLst>
        <pc:spChg chg="mod">
          <ac:chgData name="Revaz, Ayca@CDPR" userId="S::ayca.revaz@cdpr.ca.gov::87248011-48b0-4952-97f6-043a655249e4" providerId="AD" clId="Web-{7A739CB5-1451-F736-2168-0787572BADFB}" dt="2025-06-18T17:04:49.475" v="42" actId="20577"/>
          <ac:spMkLst>
            <pc:docMk/>
            <pc:sldMk cId="3449810400" sldId="525"/>
            <ac:spMk id="4" creationId="{D50B254C-C465-B62B-26D9-A05ED8E05131}"/>
          </ac:spMkLst>
        </pc:spChg>
      </pc:sldChg>
      <pc:sldChg chg="modSp">
        <pc:chgData name="Revaz, Ayca@CDPR" userId="S::ayca.revaz@cdpr.ca.gov::87248011-48b0-4952-97f6-043a655249e4" providerId="AD" clId="Web-{7A739CB5-1451-F736-2168-0787572BADFB}" dt="2025-06-18T17:04:41.428" v="41" actId="20577"/>
        <pc:sldMkLst>
          <pc:docMk/>
          <pc:sldMk cId="3576944806" sldId="526"/>
        </pc:sldMkLst>
        <pc:spChg chg="mod">
          <ac:chgData name="Revaz, Ayca@CDPR" userId="S::ayca.revaz@cdpr.ca.gov::87248011-48b0-4952-97f6-043a655249e4" providerId="AD" clId="Web-{7A739CB5-1451-F736-2168-0787572BADFB}" dt="2025-06-18T17:04:41.428" v="41" actId="20577"/>
          <ac:spMkLst>
            <pc:docMk/>
            <pc:sldMk cId="3576944806" sldId="526"/>
            <ac:spMk id="4" creationId="{6B4C6C0D-FB56-C015-AFA4-D298942FB196}"/>
          </ac:spMkLst>
        </pc:spChg>
      </pc:sldChg>
      <pc:sldChg chg="modSp">
        <pc:chgData name="Revaz, Ayca@CDPR" userId="S::ayca.revaz@cdpr.ca.gov::87248011-48b0-4952-97f6-043a655249e4" providerId="AD" clId="Web-{7A739CB5-1451-F736-2168-0787572BADFB}" dt="2025-06-18T17:04:34.787" v="40" actId="20577"/>
        <pc:sldMkLst>
          <pc:docMk/>
          <pc:sldMk cId="3810495250" sldId="527"/>
        </pc:sldMkLst>
        <pc:spChg chg="mod">
          <ac:chgData name="Revaz, Ayca@CDPR" userId="S::ayca.revaz@cdpr.ca.gov::87248011-48b0-4952-97f6-043a655249e4" providerId="AD" clId="Web-{7A739CB5-1451-F736-2168-0787572BADFB}" dt="2025-06-18T17:04:34.787" v="40" actId="20577"/>
          <ac:spMkLst>
            <pc:docMk/>
            <pc:sldMk cId="3810495250" sldId="527"/>
            <ac:spMk id="4" creationId="{9415F04D-73D8-4AD9-F67F-1AA30D12E88C}"/>
          </ac:spMkLst>
        </pc:spChg>
      </pc:sldChg>
      <pc:sldChg chg="modSp">
        <pc:chgData name="Revaz, Ayca@CDPR" userId="S::ayca.revaz@cdpr.ca.gov::87248011-48b0-4952-97f6-043a655249e4" providerId="AD" clId="Web-{7A739CB5-1451-F736-2168-0787572BADFB}" dt="2025-06-18T17:04:28.053" v="39" actId="20577"/>
        <pc:sldMkLst>
          <pc:docMk/>
          <pc:sldMk cId="3735928971" sldId="528"/>
        </pc:sldMkLst>
        <pc:spChg chg="mod">
          <ac:chgData name="Revaz, Ayca@CDPR" userId="S::ayca.revaz@cdpr.ca.gov::87248011-48b0-4952-97f6-043a655249e4" providerId="AD" clId="Web-{7A739CB5-1451-F736-2168-0787572BADFB}" dt="2025-06-18T17:04:28.053" v="39" actId="20577"/>
          <ac:spMkLst>
            <pc:docMk/>
            <pc:sldMk cId="3735928971" sldId="528"/>
            <ac:spMk id="4" creationId="{8D16C718-F735-A992-1DB9-063F34F26D3D}"/>
          </ac:spMkLst>
        </pc:spChg>
      </pc:sldChg>
      <pc:sldChg chg="modSp">
        <pc:chgData name="Revaz, Ayca@CDPR" userId="S::ayca.revaz@cdpr.ca.gov::87248011-48b0-4952-97f6-043a655249e4" providerId="AD" clId="Web-{7A739CB5-1451-F736-2168-0787572BADFB}" dt="2025-06-18T17:04:21.412" v="38" actId="20577"/>
        <pc:sldMkLst>
          <pc:docMk/>
          <pc:sldMk cId="2719728376" sldId="529"/>
        </pc:sldMkLst>
        <pc:spChg chg="mod">
          <ac:chgData name="Revaz, Ayca@CDPR" userId="S::ayca.revaz@cdpr.ca.gov::87248011-48b0-4952-97f6-043a655249e4" providerId="AD" clId="Web-{7A739CB5-1451-F736-2168-0787572BADFB}" dt="2025-06-18T17:04:21.412" v="38" actId="20577"/>
          <ac:spMkLst>
            <pc:docMk/>
            <pc:sldMk cId="2719728376" sldId="529"/>
            <ac:spMk id="4" creationId="{EFFF10C5-05BE-67AC-0C7D-9181F8B8BFEF}"/>
          </ac:spMkLst>
        </pc:spChg>
      </pc:sldChg>
      <pc:sldChg chg="modSp">
        <pc:chgData name="Revaz, Ayca@CDPR" userId="S::ayca.revaz@cdpr.ca.gov::87248011-48b0-4952-97f6-043a655249e4" providerId="AD" clId="Web-{7A739CB5-1451-F736-2168-0787572BADFB}" dt="2025-06-18T17:04:15.537" v="37" actId="20577"/>
        <pc:sldMkLst>
          <pc:docMk/>
          <pc:sldMk cId="1243099850" sldId="530"/>
        </pc:sldMkLst>
        <pc:spChg chg="mod">
          <ac:chgData name="Revaz, Ayca@CDPR" userId="S::ayca.revaz@cdpr.ca.gov::87248011-48b0-4952-97f6-043a655249e4" providerId="AD" clId="Web-{7A739CB5-1451-F736-2168-0787572BADFB}" dt="2025-06-18T17:04:15.537" v="37" actId="20577"/>
          <ac:spMkLst>
            <pc:docMk/>
            <pc:sldMk cId="1243099850" sldId="530"/>
            <ac:spMk id="4" creationId="{0BE64B4B-A3D6-207E-251C-C76D5637D382}"/>
          </ac:spMkLst>
        </pc:spChg>
      </pc:sldChg>
      <pc:sldChg chg="modSp">
        <pc:chgData name="Revaz, Ayca@CDPR" userId="S::ayca.revaz@cdpr.ca.gov::87248011-48b0-4952-97f6-043a655249e4" providerId="AD" clId="Web-{7A739CB5-1451-F736-2168-0787572BADFB}" dt="2025-06-18T17:05:51.554" v="49" actId="20577"/>
        <pc:sldMkLst>
          <pc:docMk/>
          <pc:sldMk cId="2447427816" sldId="531"/>
        </pc:sldMkLst>
        <pc:spChg chg="mod">
          <ac:chgData name="Revaz, Ayca@CDPR" userId="S::ayca.revaz@cdpr.ca.gov::87248011-48b0-4952-97f6-043a655249e4" providerId="AD" clId="Web-{7A739CB5-1451-F736-2168-0787572BADFB}" dt="2025-06-18T17:05:51.554" v="49" actId="20577"/>
          <ac:spMkLst>
            <pc:docMk/>
            <pc:sldMk cId="2447427816" sldId="531"/>
            <ac:spMk id="4" creationId="{6390DE0B-4B11-1813-3058-9452AFEC26B4}"/>
          </ac:spMkLst>
        </pc:spChg>
      </pc:sldChg>
      <pc:sldChg chg="modSp">
        <pc:chgData name="Revaz, Ayca@CDPR" userId="S::ayca.revaz@cdpr.ca.gov::87248011-48b0-4952-97f6-043a655249e4" providerId="AD" clId="Web-{7A739CB5-1451-F736-2168-0787572BADFB}" dt="2025-06-18T17:07:05.367" v="69" actId="20577"/>
        <pc:sldMkLst>
          <pc:docMk/>
          <pc:sldMk cId="3964045804" sldId="532"/>
        </pc:sldMkLst>
        <pc:spChg chg="mod">
          <ac:chgData name="Revaz, Ayca@CDPR" userId="S::ayca.revaz@cdpr.ca.gov::87248011-48b0-4952-97f6-043a655249e4" providerId="AD" clId="Web-{7A739CB5-1451-F736-2168-0787572BADFB}" dt="2025-06-18T17:07:05.367" v="69" actId="20577"/>
          <ac:spMkLst>
            <pc:docMk/>
            <pc:sldMk cId="3964045804" sldId="532"/>
            <ac:spMk id="4" creationId="{6E73868F-FD77-E5D4-0447-CB6EA35DFD4B}"/>
          </ac:spMkLst>
        </pc:spChg>
      </pc:sldChg>
      <pc:sldChg chg="modSp">
        <pc:chgData name="Revaz, Ayca@CDPR" userId="S::ayca.revaz@cdpr.ca.gov::87248011-48b0-4952-97f6-043a655249e4" providerId="AD" clId="Web-{7A739CB5-1451-F736-2168-0787572BADFB}" dt="2025-06-18T17:06:57.382" v="68" actId="20577"/>
        <pc:sldMkLst>
          <pc:docMk/>
          <pc:sldMk cId="429177961" sldId="533"/>
        </pc:sldMkLst>
        <pc:spChg chg="mod">
          <ac:chgData name="Revaz, Ayca@CDPR" userId="S::ayca.revaz@cdpr.ca.gov::87248011-48b0-4952-97f6-043a655249e4" providerId="AD" clId="Web-{7A739CB5-1451-F736-2168-0787572BADFB}" dt="2025-06-18T17:06:57.382" v="68" actId="20577"/>
          <ac:spMkLst>
            <pc:docMk/>
            <pc:sldMk cId="429177961" sldId="533"/>
            <ac:spMk id="4" creationId="{4863D90C-C6E0-1D63-EEB7-4CB929A04ECC}"/>
          </ac:spMkLst>
        </pc:spChg>
      </pc:sldChg>
      <pc:sldChg chg="modSp">
        <pc:chgData name="Revaz, Ayca@CDPR" userId="S::ayca.revaz@cdpr.ca.gov::87248011-48b0-4952-97f6-043a655249e4" providerId="AD" clId="Web-{7A739CB5-1451-F736-2168-0787572BADFB}" dt="2025-06-18T17:06:51.632" v="67" actId="20577"/>
        <pc:sldMkLst>
          <pc:docMk/>
          <pc:sldMk cId="2172809450" sldId="534"/>
        </pc:sldMkLst>
        <pc:spChg chg="mod">
          <ac:chgData name="Revaz, Ayca@CDPR" userId="S::ayca.revaz@cdpr.ca.gov::87248011-48b0-4952-97f6-043a655249e4" providerId="AD" clId="Web-{7A739CB5-1451-F736-2168-0787572BADFB}" dt="2025-06-18T17:06:51.632" v="67" actId="20577"/>
          <ac:spMkLst>
            <pc:docMk/>
            <pc:sldMk cId="2172809450" sldId="534"/>
            <ac:spMk id="4" creationId="{4D03B9EF-3E78-63B5-AEFF-4584BEB29173}"/>
          </ac:spMkLst>
        </pc:spChg>
      </pc:sldChg>
      <pc:sldChg chg="modSp">
        <pc:chgData name="Revaz, Ayca@CDPR" userId="S::ayca.revaz@cdpr.ca.gov::87248011-48b0-4952-97f6-043a655249e4" providerId="AD" clId="Web-{7A739CB5-1451-F736-2168-0787572BADFB}" dt="2025-06-18T17:06:44.867" v="66" actId="20577"/>
        <pc:sldMkLst>
          <pc:docMk/>
          <pc:sldMk cId="481631" sldId="535"/>
        </pc:sldMkLst>
        <pc:spChg chg="mod">
          <ac:chgData name="Revaz, Ayca@CDPR" userId="S::ayca.revaz@cdpr.ca.gov::87248011-48b0-4952-97f6-043a655249e4" providerId="AD" clId="Web-{7A739CB5-1451-F736-2168-0787572BADFB}" dt="2025-06-18T17:06:44.867" v="66" actId="20577"/>
          <ac:spMkLst>
            <pc:docMk/>
            <pc:sldMk cId="481631" sldId="535"/>
            <ac:spMk id="4" creationId="{ED37FA1A-A9E2-23C6-EA30-C0B19739BA96}"/>
          </ac:spMkLst>
        </pc:spChg>
      </pc:sldChg>
      <pc:sldChg chg="modSp">
        <pc:chgData name="Revaz, Ayca@CDPR" userId="S::ayca.revaz@cdpr.ca.gov::87248011-48b0-4952-97f6-043a655249e4" providerId="AD" clId="Web-{7A739CB5-1451-F736-2168-0787572BADFB}" dt="2025-06-18T17:08:16.852" v="84" actId="20577"/>
        <pc:sldMkLst>
          <pc:docMk/>
          <pc:sldMk cId="3048504321" sldId="536"/>
        </pc:sldMkLst>
        <pc:spChg chg="mod">
          <ac:chgData name="Revaz, Ayca@CDPR" userId="S::ayca.revaz@cdpr.ca.gov::87248011-48b0-4952-97f6-043a655249e4" providerId="AD" clId="Web-{7A739CB5-1451-F736-2168-0787572BADFB}" dt="2025-06-18T17:08:16.852" v="84" actId="20577"/>
          <ac:spMkLst>
            <pc:docMk/>
            <pc:sldMk cId="3048504321" sldId="536"/>
            <ac:spMk id="14" creationId="{986CD7BF-718C-825D-0F23-5444AF568CFB}"/>
          </ac:spMkLst>
        </pc:spChg>
      </pc:sldChg>
      <pc:sldChg chg="modSp">
        <pc:chgData name="Revaz, Ayca@CDPR" userId="S::ayca.revaz@cdpr.ca.gov::87248011-48b0-4952-97f6-043a655249e4" providerId="AD" clId="Web-{7A739CB5-1451-F736-2168-0787572BADFB}" dt="2025-06-18T17:08:22.867" v="85" actId="20577"/>
        <pc:sldMkLst>
          <pc:docMk/>
          <pc:sldMk cId="1055807891" sldId="537"/>
        </pc:sldMkLst>
        <pc:spChg chg="mod">
          <ac:chgData name="Revaz, Ayca@CDPR" userId="S::ayca.revaz@cdpr.ca.gov::87248011-48b0-4952-97f6-043a655249e4" providerId="AD" clId="Web-{7A739CB5-1451-F736-2168-0787572BADFB}" dt="2025-06-18T17:08:22.867" v="85" actId="20577"/>
          <ac:spMkLst>
            <pc:docMk/>
            <pc:sldMk cId="1055807891" sldId="537"/>
            <ac:spMk id="14" creationId="{683D60C8-28DE-02F6-181E-C4EE8033C2FB}"/>
          </ac:spMkLst>
        </pc:spChg>
      </pc:sldChg>
      <pc:sldChg chg="modSp">
        <pc:chgData name="Revaz, Ayca@CDPR" userId="S::ayca.revaz@cdpr.ca.gov::87248011-48b0-4952-97f6-043a655249e4" providerId="AD" clId="Web-{7A739CB5-1451-F736-2168-0787572BADFB}" dt="2025-06-18T17:11:54.651" v="111" actId="20577"/>
        <pc:sldMkLst>
          <pc:docMk/>
          <pc:sldMk cId="276369996" sldId="538"/>
        </pc:sldMkLst>
        <pc:spChg chg="mod">
          <ac:chgData name="Revaz, Ayca@CDPR" userId="S::ayca.revaz@cdpr.ca.gov::87248011-48b0-4952-97f6-043a655249e4" providerId="AD" clId="Web-{7A739CB5-1451-F736-2168-0787572BADFB}" dt="2025-06-18T17:11:54.651" v="111" actId="20577"/>
          <ac:spMkLst>
            <pc:docMk/>
            <pc:sldMk cId="276369996" sldId="538"/>
            <ac:spMk id="2" creationId="{E6E06E6E-0860-6610-03E7-015B47F3CD3D}"/>
          </ac:spMkLst>
        </pc:spChg>
      </pc:sldChg>
    </pc:docChg>
  </pc:docChgLst>
  <pc:docChgLst>
    <pc:chgData name="Revaz, Ayca@CDPR" userId="S::ayca.revaz@cdpr.ca.gov::87248011-48b0-4952-97f6-043a655249e4" providerId="AD" clId="Web-{84A410F8-6A2C-9BCD-7B6E-8127F1ADF8EE}"/>
    <pc:docChg chg="addSld delSld modSld sldOrd">
      <pc:chgData name="Revaz, Ayca@CDPR" userId="S::ayca.revaz@cdpr.ca.gov::87248011-48b0-4952-97f6-043a655249e4" providerId="AD" clId="Web-{84A410F8-6A2C-9BCD-7B6E-8127F1ADF8EE}" dt="2025-06-11T22:30:12.306" v="291" actId="20577"/>
      <pc:docMkLst>
        <pc:docMk/>
      </pc:docMkLst>
      <pc:sldChg chg="modSp">
        <pc:chgData name="Revaz, Ayca@CDPR" userId="S::ayca.revaz@cdpr.ca.gov::87248011-48b0-4952-97f6-043a655249e4" providerId="AD" clId="Web-{84A410F8-6A2C-9BCD-7B6E-8127F1ADF8EE}" dt="2025-06-11T22:27:59.224" v="276" actId="20577"/>
        <pc:sldMkLst>
          <pc:docMk/>
          <pc:sldMk cId="2752853293" sldId="262"/>
        </pc:sldMkLst>
        <pc:spChg chg="mod">
          <ac:chgData name="Revaz, Ayca@CDPR" userId="S::ayca.revaz@cdpr.ca.gov::87248011-48b0-4952-97f6-043a655249e4" providerId="AD" clId="Web-{84A410F8-6A2C-9BCD-7B6E-8127F1ADF8EE}" dt="2025-06-11T22:27:51.349" v="274" actId="20577"/>
          <ac:spMkLst>
            <pc:docMk/>
            <pc:sldMk cId="2752853293" sldId="262"/>
            <ac:spMk id="5" creationId="{EA90B5E8-649E-77CD-E5FB-4339DEFE6429}"/>
          </ac:spMkLst>
        </pc:spChg>
        <pc:spChg chg="mod">
          <ac:chgData name="Revaz, Ayca@CDPR" userId="S::ayca.revaz@cdpr.ca.gov::87248011-48b0-4952-97f6-043a655249e4" providerId="AD" clId="Web-{84A410F8-6A2C-9BCD-7B6E-8127F1ADF8EE}" dt="2025-06-11T22:27:59.224" v="276" actId="20577"/>
          <ac:spMkLst>
            <pc:docMk/>
            <pc:sldMk cId="2752853293" sldId="262"/>
            <ac:spMk id="22" creationId="{8EC76623-6B5A-E42C-CC34-CEAE8F066F94}"/>
          </ac:spMkLst>
        </pc:spChg>
        <pc:spChg chg="mod">
          <ac:chgData name="Revaz, Ayca@CDPR" userId="S::ayca.revaz@cdpr.ca.gov::87248011-48b0-4952-97f6-043a655249e4" providerId="AD" clId="Web-{84A410F8-6A2C-9BCD-7B6E-8127F1ADF8EE}" dt="2025-06-11T22:27:55.646" v="275" actId="20577"/>
          <ac:spMkLst>
            <pc:docMk/>
            <pc:sldMk cId="2752853293" sldId="262"/>
            <ac:spMk id="23" creationId="{6013A6DA-03EC-E7EC-9B3A-72B4BEF16B89}"/>
          </ac:spMkLst>
        </pc:spChg>
      </pc:sldChg>
      <pc:sldChg chg="delSp modSp delAnim">
        <pc:chgData name="Revaz, Ayca@CDPR" userId="S::ayca.revaz@cdpr.ca.gov::87248011-48b0-4952-97f6-043a655249e4" providerId="AD" clId="Web-{84A410F8-6A2C-9BCD-7B6E-8127F1ADF8EE}" dt="2025-06-11T22:27:12.083" v="268" actId="20577"/>
        <pc:sldMkLst>
          <pc:docMk/>
          <pc:sldMk cId="1319839163" sldId="493"/>
        </pc:sldMkLst>
        <pc:spChg chg="mod">
          <ac:chgData name="Revaz, Ayca@CDPR" userId="S::ayca.revaz@cdpr.ca.gov::87248011-48b0-4952-97f6-043a655249e4" providerId="AD" clId="Web-{84A410F8-6A2C-9BCD-7B6E-8127F1ADF8EE}" dt="2025-06-11T22:27:12.083" v="268" actId="20577"/>
          <ac:spMkLst>
            <pc:docMk/>
            <pc:sldMk cId="1319839163" sldId="493"/>
            <ac:spMk id="16" creationId="{F456CCE6-55D8-C0DB-933F-4C64F170908D}"/>
          </ac:spMkLst>
        </pc:spChg>
        <pc:picChg chg="mod">
          <ac:chgData name="Revaz, Ayca@CDPR" userId="S::ayca.revaz@cdpr.ca.gov::87248011-48b0-4952-97f6-043a655249e4" providerId="AD" clId="Web-{84A410F8-6A2C-9BCD-7B6E-8127F1ADF8EE}" dt="2025-06-11T22:22:57.061" v="241" actId="1076"/>
          <ac:picMkLst>
            <pc:docMk/>
            <pc:sldMk cId="1319839163" sldId="493"/>
            <ac:picMk id="5" creationId="{166EB9E6-65A6-5310-453F-3D201ADA6605}"/>
          </ac:picMkLst>
        </pc:picChg>
      </pc:sldChg>
      <pc:sldChg chg="modSp">
        <pc:chgData name="Revaz, Ayca@CDPR" userId="S::ayca.revaz@cdpr.ca.gov::87248011-48b0-4952-97f6-043a655249e4" providerId="AD" clId="Web-{84A410F8-6A2C-9BCD-7B6E-8127F1ADF8EE}" dt="2025-06-11T22:28:23.725" v="277" actId="20577"/>
        <pc:sldMkLst>
          <pc:docMk/>
          <pc:sldMk cId="4197087290" sldId="495"/>
        </pc:sldMkLst>
        <pc:spChg chg="mod">
          <ac:chgData name="Revaz, Ayca@CDPR" userId="S::ayca.revaz@cdpr.ca.gov::87248011-48b0-4952-97f6-043a655249e4" providerId="AD" clId="Web-{84A410F8-6A2C-9BCD-7B6E-8127F1ADF8EE}" dt="2025-06-11T22:28:23.725" v="277" actId="20577"/>
          <ac:spMkLst>
            <pc:docMk/>
            <pc:sldMk cId="4197087290" sldId="495"/>
            <ac:spMk id="3" creationId="{51CC657D-8D28-568C-929A-0E52D71C13CA}"/>
          </ac:spMkLst>
        </pc:spChg>
      </pc:sldChg>
      <pc:sldChg chg="modSp">
        <pc:chgData name="Revaz, Ayca@CDPR" userId="S::ayca.revaz@cdpr.ca.gov::87248011-48b0-4952-97f6-043a655249e4" providerId="AD" clId="Web-{84A410F8-6A2C-9BCD-7B6E-8127F1ADF8EE}" dt="2025-06-11T22:28:42.522" v="278" actId="20577"/>
        <pc:sldMkLst>
          <pc:docMk/>
          <pc:sldMk cId="1175487593" sldId="496"/>
        </pc:sldMkLst>
        <pc:spChg chg="mod">
          <ac:chgData name="Revaz, Ayca@CDPR" userId="S::ayca.revaz@cdpr.ca.gov::87248011-48b0-4952-97f6-043a655249e4" providerId="AD" clId="Web-{84A410F8-6A2C-9BCD-7B6E-8127F1ADF8EE}" dt="2025-06-11T22:28:42.522" v="278" actId="20577"/>
          <ac:spMkLst>
            <pc:docMk/>
            <pc:sldMk cId="1175487593" sldId="496"/>
            <ac:spMk id="3" creationId="{C7958BF6-0BB6-4E02-D634-CF67F338CF87}"/>
          </ac:spMkLst>
        </pc:spChg>
      </pc:sldChg>
      <pc:sldChg chg="modSp">
        <pc:chgData name="Revaz, Ayca@CDPR" userId="S::ayca.revaz@cdpr.ca.gov::87248011-48b0-4952-97f6-043a655249e4" providerId="AD" clId="Web-{84A410F8-6A2C-9BCD-7B6E-8127F1ADF8EE}" dt="2025-06-11T22:29:07.585" v="281" actId="20577"/>
        <pc:sldMkLst>
          <pc:docMk/>
          <pc:sldMk cId="1496583427" sldId="501"/>
        </pc:sldMkLst>
        <pc:spChg chg="mod">
          <ac:chgData name="Revaz, Ayca@CDPR" userId="S::ayca.revaz@cdpr.ca.gov::87248011-48b0-4952-97f6-043a655249e4" providerId="AD" clId="Web-{84A410F8-6A2C-9BCD-7B6E-8127F1ADF8EE}" dt="2025-06-11T22:29:07.585" v="281" actId="20577"/>
          <ac:spMkLst>
            <pc:docMk/>
            <pc:sldMk cId="1496583427" sldId="501"/>
            <ac:spMk id="5" creationId="{3A632341-FB46-4AA9-855A-BD4D901AA36D}"/>
          </ac:spMkLst>
        </pc:spChg>
      </pc:sldChg>
      <pc:sldChg chg="modSp">
        <pc:chgData name="Revaz, Ayca@CDPR" userId="S::ayca.revaz@cdpr.ca.gov::87248011-48b0-4952-97f6-043a655249e4" providerId="AD" clId="Web-{84A410F8-6A2C-9BCD-7B6E-8127F1ADF8EE}" dt="2025-06-11T22:29:28.726" v="284" actId="20577"/>
        <pc:sldMkLst>
          <pc:docMk/>
          <pc:sldMk cId="684342280" sldId="504"/>
        </pc:sldMkLst>
        <pc:spChg chg="mod">
          <ac:chgData name="Revaz, Ayca@CDPR" userId="S::ayca.revaz@cdpr.ca.gov::87248011-48b0-4952-97f6-043a655249e4" providerId="AD" clId="Web-{84A410F8-6A2C-9BCD-7B6E-8127F1ADF8EE}" dt="2025-06-11T22:29:28.726" v="284" actId="20577"/>
          <ac:spMkLst>
            <pc:docMk/>
            <pc:sldMk cId="684342280" sldId="504"/>
            <ac:spMk id="3" creationId="{C7958BF6-0BB6-4E02-D634-CF67F338CF87}"/>
          </ac:spMkLst>
        </pc:spChg>
      </pc:sldChg>
      <pc:sldChg chg="modSp">
        <pc:chgData name="Revaz, Ayca@CDPR" userId="S::ayca.revaz@cdpr.ca.gov::87248011-48b0-4952-97f6-043a655249e4" providerId="AD" clId="Web-{84A410F8-6A2C-9BCD-7B6E-8127F1ADF8EE}" dt="2025-06-11T22:28:59.835" v="280" actId="20577"/>
        <pc:sldMkLst>
          <pc:docMk/>
          <pc:sldMk cId="560927229" sldId="505"/>
        </pc:sldMkLst>
        <pc:spChg chg="mod">
          <ac:chgData name="Revaz, Ayca@CDPR" userId="S::ayca.revaz@cdpr.ca.gov::87248011-48b0-4952-97f6-043a655249e4" providerId="AD" clId="Web-{84A410F8-6A2C-9BCD-7B6E-8127F1ADF8EE}" dt="2025-06-11T22:28:59.835" v="280" actId="20577"/>
          <ac:spMkLst>
            <pc:docMk/>
            <pc:sldMk cId="560927229" sldId="505"/>
            <ac:spMk id="3" creationId="{C7958BF6-0BB6-4E02-D634-CF67F338CF87}"/>
          </ac:spMkLst>
        </pc:spChg>
      </pc:sldChg>
      <pc:sldChg chg="modSp">
        <pc:chgData name="Revaz, Ayca@CDPR" userId="S::ayca.revaz@cdpr.ca.gov::87248011-48b0-4952-97f6-043a655249e4" providerId="AD" clId="Web-{84A410F8-6A2C-9BCD-7B6E-8127F1ADF8EE}" dt="2025-06-11T22:28:51.913" v="279" actId="20577"/>
        <pc:sldMkLst>
          <pc:docMk/>
          <pc:sldMk cId="1341797614" sldId="506"/>
        </pc:sldMkLst>
        <pc:spChg chg="mod">
          <ac:chgData name="Revaz, Ayca@CDPR" userId="S::ayca.revaz@cdpr.ca.gov::87248011-48b0-4952-97f6-043a655249e4" providerId="AD" clId="Web-{84A410F8-6A2C-9BCD-7B6E-8127F1ADF8EE}" dt="2025-06-11T22:28:51.913" v="279" actId="20577"/>
          <ac:spMkLst>
            <pc:docMk/>
            <pc:sldMk cId="1341797614" sldId="506"/>
            <ac:spMk id="3" creationId="{51CC657D-8D28-568C-929A-0E52D71C13CA}"/>
          </ac:spMkLst>
        </pc:spChg>
      </pc:sldChg>
      <pc:sldChg chg="delSp delAnim">
        <pc:chgData name="Revaz, Ayca@CDPR" userId="S::ayca.revaz@cdpr.ca.gov::87248011-48b0-4952-97f6-043a655249e4" providerId="AD" clId="Web-{84A410F8-6A2C-9BCD-7B6E-8127F1ADF8EE}" dt="2025-06-11T22:13:25.439" v="20"/>
        <pc:sldMkLst>
          <pc:docMk/>
          <pc:sldMk cId="3724729720" sldId="508"/>
        </pc:sldMkLst>
      </pc:sldChg>
      <pc:sldChg chg="addSp delSp modSp delAnim">
        <pc:chgData name="Revaz, Ayca@CDPR" userId="S::ayca.revaz@cdpr.ca.gov::87248011-48b0-4952-97f6-043a655249e4" providerId="AD" clId="Web-{84A410F8-6A2C-9BCD-7B6E-8127F1ADF8EE}" dt="2025-06-11T22:29:14.101" v="282" actId="20577"/>
        <pc:sldMkLst>
          <pc:docMk/>
          <pc:sldMk cId="1452305659" sldId="509"/>
        </pc:sldMkLst>
        <pc:spChg chg="mod">
          <ac:chgData name="Revaz, Ayca@CDPR" userId="S::ayca.revaz@cdpr.ca.gov::87248011-48b0-4952-97f6-043a655249e4" providerId="AD" clId="Web-{84A410F8-6A2C-9BCD-7B6E-8127F1ADF8EE}" dt="2025-06-11T22:29:14.101" v="282" actId="20577"/>
          <ac:spMkLst>
            <pc:docMk/>
            <pc:sldMk cId="1452305659" sldId="509"/>
            <ac:spMk id="3" creationId="{51CC657D-8D28-568C-929A-0E52D71C13CA}"/>
          </ac:spMkLst>
        </pc:spChg>
        <pc:picChg chg="mod">
          <ac:chgData name="Revaz, Ayca@CDPR" userId="S::ayca.revaz@cdpr.ca.gov::87248011-48b0-4952-97f6-043a655249e4" providerId="AD" clId="Web-{84A410F8-6A2C-9BCD-7B6E-8127F1ADF8EE}" dt="2025-06-11T22:26:02.003" v="262" actId="1076"/>
          <ac:picMkLst>
            <pc:docMk/>
            <pc:sldMk cId="1452305659" sldId="509"/>
            <ac:picMk id="15" creationId="{10C6E60F-5128-FE07-85F7-9F645FE935D7}"/>
          </ac:picMkLst>
        </pc:picChg>
      </pc:sldChg>
      <pc:sldChg chg="modSp">
        <pc:chgData name="Revaz, Ayca@CDPR" userId="S::ayca.revaz@cdpr.ca.gov::87248011-48b0-4952-97f6-043a655249e4" providerId="AD" clId="Web-{84A410F8-6A2C-9BCD-7B6E-8127F1ADF8EE}" dt="2025-06-11T22:30:12.306" v="291" actId="20577"/>
        <pc:sldMkLst>
          <pc:docMk/>
          <pc:sldMk cId="2213249353" sldId="510"/>
        </pc:sldMkLst>
        <pc:spChg chg="mod">
          <ac:chgData name="Revaz, Ayca@CDPR" userId="S::ayca.revaz@cdpr.ca.gov::87248011-48b0-4952-97f6-043a655249e4" providerId="AD" clId="Web-{84A410F8-6A2C-9BCD-7B6E-8127F1ADF8EE}" dt="2025-06-11T22:30:12.306" v="291" actId="20577"/>
          <ac:spMkLst>
            <pc:docMk/>
            <pc:sldMk cId="2213249353" sldId="510"/>
            <ac:spMk id="34" creationId="{C1A14C86-66FE-BE35-DF40-B2CA2E83B857}"/>
          </ac:spMkLst>
        </pc:spChg>
        <pc:spChg chg="mod">
          <ac:chgData name="Revaz, Ayca@CDPR" userId="S::ayca.revaz@cdpr.ca.gov::87248011-48b0-4952-97f6-043a655249e4" providerId="AD" clId="Web-{84A410F8-6A2C-9BCD-7B6E-8127F1ADF8EE}" dt="2025-06-11T22:29:59.805" v="289" actId="20577"/>
          <ac:spMkLst>
            <pc:docMk/>
            <pc:sldMk cId="2213249353" sldId="510"/>
            <ac:spMk id="36" creationId="{C4BED980-623D-0D18-E796-4BACD7765B19}"/>
          </ac:spMkLst>
        </pc:spChg>
      </pc:sldChg>
      <pc:sldChg chg="modSp">
        <pc:chgData name="Revaz, Ayca@CDPR" userId="S::ayca.revaz@cdpr.ca.gov::87248011-48b0-4952-97f6-043a655249e4" providerId="AD" clId="Web-{84A410F8-6A2C-9BCD-7B6E-8127F1ADF8EE}" dt="2025-06-11T22:29:35.727" v="285" actId="20577"/>
        <pc:sldMkLst>
          <pc:docMk/>
          <pc:sldMk cId="2841146924" sldId="513"/>
        </pc:sldMkLst>
        <pc:spChg chg="mod">
          <ac:chgData name="Revaz, Ayca@CDPR" userId="S::ayca.revaz@cdpr.ca.gov::87248011-48b0-4952-97f6-043a655249e4" providerId="AD" clId="Web-{84A410F8-6A2C-9BCD-7B6E-8127F1ADF8EE}" dt="2025-06-11T22:29:35.727" v="285" actId="20577"/>
          <ac:spMkLst>
            <pc:docMk/>
            <pc:sldMk cId="2841146924" sldId="513"/>
            <ac:spMk id="3" creationId="{51CC657D-8D28-568C-929A-0E52D71C13CA}"/>
          </ac:spMkLst>
        </pc:spChg>
      </pc:sldChg>
      <pc:sldChg chg="modSp">
        <pc:chgData name="Revaz, Ayca@CDPR" userId="S::ayca.revaz@cdpr.ca.gov::87248011-48b0-4952-97f6-043a655249e4" providerId="AD" clId="Web-{84A410F8-6A2C-9BCD-7B6E-8127F1ADF8EE}" dt="2025-06-11T22:29:52.477" v="288" actId="20577"/>
        <pc:sldMkLst>
          <pc:docMk/>
          <pc:sldMk cId="3440804519" sldId="514"/>
        </pc:sldMkLst>
        <pc:spChg chg="mod">
          <ac:chgData name="Revaz, Ayca@CDPR" userId="S::ayca.revaz@cdpr.ca.gov::87248011-48b0-4952-97f6-043a655249e4" providerId="AD" clId="Web-{84A410F8-6A2C-9BCD-7B6E-8127F1ADF8EE}" dt="2025-06-11T22:29:52.477" v="288" actId="20577"/>
          <ac:spMkLst>
            <pc:docMk/>
            <pc:sldMk cId="3440804519" sldId="514"/>
            <ac:spMk id="3" creationId="{C7958BF6-0BB6-4E02-D634-CF67F338CF87}"/>
          </ac:spMkLst>
        </pc:spChg>
      </pc:sldChg>
      <pc:sldChg chg="delSp modSp delAnim">
        <pc:chgData name="Revaz, Ayca@CDPR" userId="S::ayca.revaz@cdpr.ca.gov::87248011-48b0-4952-97f6-043a655249e4" providerId="AD" clId="Web-{84A410F8-6A2C-9BCD-7B6E-8127F1ADF8EE}" dt="2025-06-11T22:20:28.120" v="184"/>
        <pc:sldMkLst>
          <pc:docMk/>
          <pc:sldMk cId="627611647" sldId="515"/>
        </pc:sldMkLst>
        <pc:picChg chg="mod">
          <ac:chgData name="Revaz, Ayca@CDPR" userId="S::ayca.revaz@cdpr.ca.gov::87248011-48b0-4952-97f6-043a655249e4" providerId="AD" clId="Web-{84A410F8-6A2C-9BCD-7B6E-8127F1ADF8EE}" dt="2025-06-11T22:20:22.464" v="181" actId="1076"/>
          <ac:picMkLst>
            <pc:docMk/>
            <pc:sldMk cId="627611647" sldId="515"/>
            <ac:picMk id="5" creationId="{551136C9-27A7-6D8A-7903-6ED2C338D621}"/>
          </ac:picMkLst>
        </pc:picChg>
      </pc:sldChg>
      <pc:sldChg chg="addSp delSp modSp add replId delAnim">
        <pc:chgData name="Revaz, Ayca@CDPR" userId="S::ayca.revaz@cdpr.ca.gov::87248011-48b0-4952-97f6-043a655249e4" providerId="AD" clId="Web-{84A410F8-6A2C-9BCD-7B6E-8127F1ADF8EE}" dt="2025-06-11T22:14:08.565" v="36"/>
        <pc:sldMkLst>
          <pc:docMk/>
          <pc:sldMk cId="994498786" sldId="523"/>
        </pc:sldMkLst>
        <pc:picChg chg="mod">
          <ac:chgData name="Revaz, Ayca@CDPR" userId="S::ayca.revaz@cdpr.ca.gov::87248011-48b0-4952-97f6-043a655249e4" providerId="AD" clId="Web-{84A410F8-6A2C-9BCD-7B6E-8127F1ADF8EE}" dt="2025-06-11T22:14:02.549" v="33" actId="1076"/>
          <ac:picMkLst>
            <pc:docMk/>
            <pc:sldMk cId="994498786" sldId="523"/>
            <ac:picMk id="15" creationId="{D63C88D8-EAAB-8673-A1F8-2AE3DE71CA35}"/>
          </ac:picMkLst>
        </pc:picChg>
      </pc:sldChg>
      <pc:sldChg chg="addSp delSp modSp add replId delAnim">
        <pc:chgData name="Revaz, Ayca@CDPR" userId="S::ayca.revaz@cdpr.ca.gov::87248011-48b0-4952-97f6-043a655249e4" providerId="AD" clId="Web-{84A410F8-6A2C-9BCD-7B6E-8127F1ADF8EE}" dt="2025-06-11T22:14:57.597" v="52"/>
        <pc:sldMkLst>
          <pc:docMk/>
          <pc:sldMk cId="2480507092" sldId="524"/>
        </pc:sldMkLst>
        <pc:picChg chg="mod">
          <ac:chgData name="Revaz, Ayca@CDPR" userId="S::ayca.revaz@cdpr.ca.gov::87248011-48b0-4952-97f6-043a655249e4" providerId="AD" clId="Web-{84A410F8-6A2C-9BCD-7B6E-8127F1ADF8EE}" dt="2025-06-11T22:14:45.706" v="47" actId="1076"/>
          <ac:picMkLst>
            <pc:docMk/>
            <pc:sldMk cId="2480507092" sldId="524"/>
            <ac:picMk id="19" creationId="{BB1FACBE-8A28-2D46-1B22-83552CAF24C7}"/>
          </ac:picMkLst>
        </pc:picChg>
      </pc:sldChg>
      <pc:sldChg chg="addSp delSp modSp add replId delAnim">
        <pc:chgData name="Revaz, Ayca@CDPR" userId="S::ayca.revaz@cdpr.ca.gov::87248011-48b0-4952-97f6-043a655249e4" providerId="AD" clId="Web-{84A410F8-6A2C-9BCD-7B6E-8127F1ADF8EE}" dt="2025-06-11T22:15:34.254" v="69"/>
        <pc:sldMkLst>
          <pc:docMk/>
          <pc:sldMk cId="3449810400" sldId="525"/>
        </pc:sldMkLst>
        <pc:picChg chg="mod">
          <ac:chgData name="Revaz, Ayca@CDPR" userId="S::ayca.revaz@cdpr.ca.gov::87248011-48b0-4952-97f6-043a655249e4" providerId="AD" clId="Web-{84A410F8-6A2C-9BCD-7B6E-8127F1ADF8EE}" dt="2025-06-11T22:15:19.879" v="63" actId="1076"/>
          <ac:picMkLst>
            <pc:docMk/>
            <pc:sldMk cId="3449810400" sldId="525"/>
            <ac:picMk id="21" creationId="{F3D8C292-8831-A9E7-D0E2-D49C7FDF3F32}"/>
          </ac:picMkLst>
        </pc:picChg>
      </pc:sldChg>
      <pc:sldChg chg="addSp delSp modSp add replId delAnim">
        <pc:chgData name="Revaz, Ayca@CDPR" userId="S::ayca.revaz@cdpr.ca.gov::87248011-48b0-4952-97f6-043a655249e4" providerId="AD" clId="Web-{84A410F8-6A2C-9BCD-7B6E-8127F1ADF8EE}" dt="2025-06-11T22:16:11.380" v="89"/>
        <pc:sldMkLst>
          <pc:docMk/>
          <pc:sldMk cId="3576944806" sldId="526"/>
        </pc:sldMkLst>
        <pc:picChg chg="mod">
          <ac:chgData name="Revaz, Ayca@CDPR" userId="S::ayca.revaz@cdpr.ca.gov::87248011-48b0-4952-97f6-043a655249e4" providerId="AD" clId="Web-{84A410F8-6A2C-9BCD-7B6E-8127F1ADF8EE}" dt="2025-06-11T22:15:55.864" v="83" actId="1076"/>
          <ac:picMkLst>
            <pc:docMk/>
            <pc:sldMk cId="3576944806" sldId="526"/>
            <ac:picMk id="23" creationId="{2AE3295A-CFD3-C51C-A49F-6A9791A2C579}"/>
          </ac:picMkLst>
        </pc:picChg>
      </pc:sldChg>
      <pc:sldChg chg="new del">
        <pc:chgData name="Revaz, Ayca@CDPR" userId="S::ayca.revaz@cdpr.ca.gov::87248011-48b0-4952-97f6-043a655249e4" providerId="AD" clId="Web-{84A410F8-6A2C-9BCD-7B6E-8127F1ADF8EE}" dt="2025-06-11T22:12:30.734" v="5"/>
        <pc:sldMkLst>
          <pc:docMk/>
          <pc:sldMk cId="346938967" sldId="527"/>
        </pc:sldMkLst>
      </pc:sldChg>
      <pc:sldChg chg="addSp delSp modSp add replId delAnim">
        <pc:chgData name="Revaz, Ayca@CDPR" userId="S::ayca.revaz@cdpr.ca.gov::87248011-48b0-4952-97f6-043a655249e4" providerId="AD" clId="Web-{84A410F8-6A2C-9BCD-7B6E-8127F1ADF8EE}" dt="2025-06-11T22:16:52.615" v="107"/>
        <pc:sldMkLst>
          <pc:docMk/>
          <pc:sldMk cId="3810495250" sldId="527"/>
        </pc:sldMkLst>
        <pc:picChg chg="mod">
          <ac:chgData name="Revaz, Ayca@CDPR" userId="S::ayca.revaz@cdpr.ca.gov::87248011-48b0-4952-97f6-043a655249e4" providerId="AD" clId="Web-{84A410F8-6A2C-9BCD-7B6E-8127F1ADF8EE}" dt="2025-06-11T22:16:34.021" v="101" actId="1076"/>
          <ac:picMkLst>
            <pc:docMk/>
            <pc:sldMk cId="3810495250" sldId="527"/>
            <ac:picMk id="25" creationId="{2482037F-CA24-5548-6111-D547C47DCA9D}"/>
          </ac:picMkLst>
        </pc:picChg>
      </pc:sldChg>
      <pc:sldChg chg="addSp delSp modSp add replId delAnim">
        <pc:chgData name="Revaz, Ayca@CDPR" userId="S::ayca.revaz@cdpr.ca.gov::87248011-48b0-4952-97f6-043a655249e4" providerId="AD" clId="Web-{84A410F8-6A2C-9BCD-7B6E-8127F1ADF8EE}" dt="2025-06-11T22:17:26.694" v="124"/>
        <pc:sldMkLst>
          <pc:docMk/>
          <pc:sldMk cId="3735928971" sldId="528"/>
        </pc:sldMkLst>
        <pc:picChg chg="mod">
          <ac:chgData name="Revaz, Ayca@CDPR" userId="S::ayca.revaz@cdpr.ca.gov::87248011-48b0-4952-97f6-043a655249e4" providerId="AD" clId="Web-{84A410F8-6A2C-9BCD-7B6E-8127F1ADF8EE}" dt="2025-06-11T22:17:12.022" v="118" actId="1076"/>
          <ac:picMkLst>
            <pc:docMk/>
            <pc:sldMk cId="3735928971" sldId="528"/>
            <ac:picMk id="27" creationId="{7E50CA00-F46D-E81A-D628-D498DCD6ADC9}"/>
          </ac:picMkLst>
        </pc:picChg>
      </pc:sldChg>
      <pc:sldChg chg="addSp delSp modSp add replId delAnim">
        <pc:chgData name="Revaz, Ayca@CDPR" userId="S::ayca.revaz@cdpr.ca.gov::87248011-48b0-4952-97f6-043a655249e4" providerId="AD" clId="Web-{84A410F8-6A2C-9BCD-7B6E-8127F1ADF8EE}" dt="2025-06-11T22:18:27.617" v="140"/>
        <pc:sldMkLst>
          <pc:docMk/>
          <pc:sldMk cId="2719728376" sldId="529"/>
        </pc:sldMkLst>
        <pc:picChg chg="mod">
          <ac:chgData name="Revaz, Ayca@CDPR" userId="S::ayca.revaz@cdpr.ca.gov::87248011-48b0-4952-97f6-043a655249e4" providerId="AD" clId="Web-{84A410F8-6A2C-9BCD-7B6E-8127F1ADF8EE}" dt="2025-06-11T22:17:46.554" v="134" actId="1076"/>
          <ac:picMkLst>
            <pc:docMk/>
            <pc:sldMk cId="2719728376" sldId="529"/>
            <ac:picMk id="29" creationId="{767D0107-8BA0-CFFB-3795-46A24644DCCD}"/>
          </ac:picMkLst>
        </pc:picChg>
      </pc:sldChg>
      <pc:sldChg chg="addSp delSp modSp add replId delAnim">
        <pc:chgData name="Revaz, Ayca@CDPR" userId="S::ayca.revaz@cdpr.ca.gov::87248011-48b0-4952-97f6-043a655249e4" providerId="AD" clId="Web-{84A410F8-6A2C-9BCD-7B6E-8127F1ADF8EE}" dt="2025-06-11T22:18:55.696" v="154"/>
        <pc:sldMkLst>
          <pc:docMk/>
          <pc:sldMk cId="1243099850" sldId="530"/>
        </pc:sldMkLst>
        <pc:picChg chg="mod">
          <ac:chgData name="Revaz, Ayca@CDPR" userId="S::ayca.revaz@cdpr.ca.gov::87248011-48b0-4952-97f6-043a655249e4" providerId="AD" clId="Web-{84A410F8-6A2C-9BCD-7B6E-8127F1ADF8EE}" dt="2025-06-11T22:18:52.837" v="152" actId="1076"/>
          <ac:picMkLst>
            <pc:docMk/>
            <pc:sldMk cId="1243099850" sldId="530"/>
            <ac:picMk id="31" creationId="{38070BF1-7BDC-970E-81F8-69B9F5B52642}"/>
          </ac:picMkLst>
        </pc:picChg>
      </pc:sldChg>
      <pc:sldChg chg="delSp add ord replId delAnim">
        <pc:chgData name="Revaz, Ayca@CDPR" userId="S::ayca.revaz@cdpr.ca.gov::87248011-48b0-4952-97f6-043a655249e4" providerId="AD" clId="Web-{84A410F8-6A2C-9BCD-7B6E-8127F1ADF8EE}" dt="2025-06-11T22:20:01.370" v="169"/>
        <pc:sldMkLst>
          <pc:docMk/>
          <pc:sldMk cId="2447427816" sldId="531"/>
        </pc:sldMkLst>
      </pc:sldChg>
      <pc:sldChg chg="delSp modSp add replId delAnim">
        <pc:chgData name="Revaz, Ayca@CDPR" userId="S::ayca.revaz@cdpr.ca.gov::87248011-48b0-4952-97f6-043a655249e4" providerId="AD" clId="Web-{84A410F8-6A2C-9BCD-7B6E-8127F1ADF8EE}" dt="2025-06-11T22:20:55.090" v="198"/>
        <pc:sldMkLst>
          <pc:docMk/>
          <pc:sldMk cId="3964045804" sldId="532"/>
        </pc:sldMkLst>
        <pc:picChg chg="mod">
          <ac:chgData name="Revaz, Ayca@CDPR" userId="S::ayca.revaz@cdpr.ca.gov::87248011-48b0-4952-97f6-043a655249e4" providerId="AD" clId="Web-{84A410F8-6A2C-9BCD-7B6E-8127F1ADF8EE}" dt="2025-06-11T22:20:50.105" v="195" actId="1076"/>
          <ac:picMkLst>
            <pc:docMk/>
            <pc:sldMk cId="3964045804" sldId="532"/>
            <ac:picMk id="6" creationId="{25F11E1F-22E6-1F12-A520-F0386027E78A}"/>
          </ac:picMkLst>
        </pc:picChg>
      </pc:sldChg>
      <pc:sldChg chg="delSp modSp add replId delAnim">
        <pc:chgData name="Revaz, Ayca@CDPR" userId="S::ayca.revaz@cdpr.ca.gov::87248011-48b0-4952-97f6-043a655249e4" providerId="AD" clId="Web-{84A410F8-6A2C-9BCD-7B6E-8127F1ADF8EE}" dt="2025-06-11T22:21:13.121" v="210"/>
        <pc:sldMkLst>
          <pc:docMk/>
          <pc:sldMk cId="429177961" sldId="533"/>
        </pc:sldMkLst>
        <pc:picChg chg="mod">
          <ac:chgData name="Revaz, Ayca@CDPR" userId="S::ayca.revaz@cdpr.ca.gov::87248011-48b0-4952-97f6-043a655249e4" providerId="AD" clId="Web-{84A410F8-6A2C-9BCD-7B6E-8127F1ADF8EE}" dt="2025-06-11T22:21:08.215" v="207" actId="1076"/>
          <ac:picMkLst>
            <pc:docMk/>
            <pc:sldMk cId="429177961" sldId="533"/>
            <ac:picMk id="7" creationId="{CA921F47-AE8F-E6F6-BEE8-E0676A915786}"/>
          </ac:picMkLst>
        </pc:picChg>
      </pc:sldChg>
      <pc:sldChg chg="delSp modSp add replId delAnim">
        <pc:chgData name="Revaz, Ayca@CDPR" userId="S::ayca.revaz@cdpr.ca.gov::87248011-48b0-4952-97f6-043a655249e4" providerId="AD" clId="Web-{84A410F8-6A2C-9BCD-7B6E-8127F1ADF8EE}" dt="2025-06-11T22:21:30.309" v="221"/>
        <pc:sldMkLst>
          <pc:docMk/>
          <pc:sldMk cId="2172809450" sldId="534"/>
        </pc:sldMkLst>
        <pc:picChg chg="mod">
          <ac:chgData name="Revaz, Ayca@CDPR" userId="S::ayca.revaz@cdpr.ca.gov::87248011-48b0-4952-97f6-043a655249e4" providerId="AD" clId="Web-{84A410F8-6A2C-9BCD-7B6E-8127F1ADF8EE}" dt="2025-06-11T22:21:24.403" v="218" actId="1076"/>
          <ac:picMkLst>
            <pc:docMk/>
            <pc:sldMk cId="2172809450" sldId="534"/>
            <ac:picMk id="8" creationId="{65388AD5-5AAA-C861-68A6-B160B4374EB3}"/>
          </ac:picMkLst>
        </pc:picChg>
      </pc:sldChg>
      <pc:sldChg chg="delSp modSp add replId delAnim">
        <pc:chgData name="Revaz, Ayca@CDPR" userId="S::ayca.revaz@cdpr.ca.gov::87248011-48b0-4952-97f6-043a655249e4" providerId="AD" clId="Web-{84A410F8-6A2C-9BCD-7B6E-8127F1ADF8EE}" dt="2025-06-11T22:21:46.950" v="231"/>
        <pc:sldMkLst>
          <pc:docMk/>
          <pc:sldMk cId="481631" sldId="535"/>
        </pc:sldMkLst>
        <pc:picChg chg="mod">
          <ac:chgData name="Revaz, Ayca@CDPR" userId="S::ayca.revaz@cdpr.ca.gov::87248011-48b0-4952-97f6-043a655249e4" providerId="AD" clId="Web-{84A410F8-6A2C-9BCD-7B6E-8127F1ADF8EE}" dt="2025-06-11T22:21:43.263" v="228" actId="1076"/>
          <ac:picMkLst>
            <pc:docMk/>
            <pc:sldMk cId="481631" sldId="535"/>
            <ac:picMk id="12" creationId="{24492F34-92CC-C730-D2A8-F09C4C4303F3}"/>
          </ac:picMkLst>
        </pc:picChg>
      </pc:sldChg>
      <pc:sldChg chg="add del replId">
        <pc:chgData name="Revaz, Ayca@CDPR" userId="S::ayca.revaz@cdpr.ca.gov::87248011-48b0-4952-97f6-043a655249e4" providerId="AD" clId="Web-{84A410F8-6A2C-9BCD-7B6E-8127F1ADF8EE}" dt="2025-06-11T22:21:53.919" v="232"/>
        <pc:sldMkLst>
          <pc:docMk/>
          <pc:sldMk cId="1460788568" sldId="536"/>
        </pc:sldMkLst>
      </pc:sldChg>
      <pc:sldChg chg="addSp delSp modSp add replId delAnim">
        <pc:chgData name="Revaz, Ayca@CDPR" userId="S::ayca.revaz@cdpr.ca.gov::87248011-48b0-4952-97f6-043a655249e4" providerId="AD" clId="Web-{84A410F8-6A2C-9BCD-7B6E-8127F1ADF8EE}" dt="2025-06-11T22:27:40.536" v="272" actId="20577"/>
        <pc:sldMkLst>
          <pc:docMk/>
          <pc:sldMk cId="3048504321" sldId="536"/>
        </pc:sldMkLst>
        <pc:spChg chg="mod">
          <ac:chgData name="Revaz, Ayca@CDPR" userId="S::ayca.revaz@cdpr.ca.gov::87248011-48b0-4952-97f6-043a655249e4" providerId="AD" clId="Web-{84A410F8-6A2C-9BCD-7B6E-8127F1ADF8EE}" dt="2025-06-11T22:27:40.536" v="272" actId="20577"/>
          <ac:spMkLst>
            <pc:docMk/>
            <pc:sldMk cId="3048504321" sldId="536"/>
            <ac:spMk id="16" creationId="{C6B0D7D7-962E-C662-7213-5D56542B2D30}"/>
          </ac:spMkLst>
        </pc:spChg>
        <pc:picChg chg="mod">
          <ac:chgData name="Revaz, Ayca@CDPR" userId="S::ayca.revaz@cdpr.ca.gov::87248011-48b0-4952-97f6-043a655249e4" providerId="AD" clId="Web-{84A410F8-6A2C-9BCD-7B6E-8127F1ADF8EE}" dt="2025-06-11T22:23:20.171" v="247" actId="1076"/>
          <ac:picMkLst>
            <pc:docMk/>
            <pc:sldMk cId="3048504321" sldId="536"/>
            <ac:picMk id="8" creationId="{E1526339-6E30-50B7-CB4E-E12E444E98E7}"/>
          </ac:picMkLst>
        </pc:picChg>
      </pc:sldChg>
      <pc:sldChg chg="addSp delSp modSp add replId delAnim">
        <pc:chgData name="Revaz, Ayca@CDPR" userId="S::ayca.revaz@cdpr.ca.gov::87248011-48b0-4952-97f6-043a655249e4" providerId="AD" clId="Web-{84A410F8-6A2C-9BCD-7B6E-8127F1ADF8EE}" dt="2025-06-11T22:27:46.755" v="273" actId="20577"/>
        <pc:sldMkLst>
          <pc:docMk/>
          <pc:sldMk cId="1055807891" sldId="537"/>
        </pc:sldMkLst>
        <pc:spChg chg="mod">
          <ac:chgData name="Revaz, Ayca@CDPR" userId="S::ayca.revaz@cdpr.ca.gov::87248011-48b0-4952-97f6-043a655249e4" providerId="AD" clId="Web-{84A410F8-6A2C-9BCD-7B6E-8127F1ADF8EE}" dt="2025-06-11T22:27:46.755" v="273" actId="20577"/>
          <ac:spMkLst>
            <pc:docMk/>
            <pc:sldMk cId="1055807891" sldId="537"/>
            <ac:spMk id="16" creationId="{4B568F73-0AD7-98F0-D870-33726BB1EC95}"/>
          </ac:spMkLst>
        </pc:spChg>
        <pc:picChg chg="mod">
          <ac:chgData name="Revaz, Ayca@CDPR" userId="S::ayca.revaz@cdpr.ca.gov::87248011-48b0-4952-97f6-043a655249e4" providerId="AD" clId="Web-{84A410F8-6A2C-9BCD-7B6E-8127F1ADF8EE}" dt="2025-06-11T22:23:47.047" v="254" actId="1076"/>
          <ac:picMkLst>
            <pc:docMk/>
            <pc:sldMk cId="1055807891" sldId="537"/>
            <ac:picMk id="10" creationId="{37455779-128B-EF63-6178-4B12AB045356}"/>
          </ac:picMkLst>
        </pc:picChg>
      </pc:sldChg>
      <pc:sldChg chg="add del replId">
        <pc:chgData name="Revaz, Ayca@CDPR" userId="S::ayca.revaz@cdpr.ca.gov::87248011-48b0-4952-97f6-043a655249e4" providerId="AD" clId="Web-{84A410F8-6A2C-9BCD-7B6E-8127F1ADF8EE}" dt="2025-06-11T22:22:00.075" v="233"/>
        <pc:sldMkLst>
          <pc:docMk/>
          <pc:sldMk cId="2746895346" sldId="537"/>
        </pc:sldMkLst>
      </pc:sldChg>
      <pc:sldChg chg="delSp modSp add replId delAnim">
        <pc:chgData name="Revaz, Ayca@CDPR" userId="S::ayca.revaz@cdpr.ca.gov::87248011-48b0-4952-97f6-043a655249e4" providerId="AD" clId="Web-{84A410F8-6A2C-9BCD-7B6E-8127F1ADF8EE}" dt="2025-06-11T22:29:20.070" v="283" actId="20577"/>
        <pc:sldMkLst>
          <pc:docMk/>
          <pc:sldMk cId="276369996" sldId="538"/>
        </pc:sldMkLst>
        <pc:spChg chg="mod">
          <ac:chgData name="Revaz, Ayca@CDPR" userId="S::ayca.revaz@cdpr.ca.gov::87248011-48b0-4952-97f6-043a655249e4" providerId="AD" clId="Web-{84A410F8-6A2C-9BCD-7B6E-8127F1ADF8EE}" dt="2025-06-11T22:29:20.070" v="283" actId="20577"/>
          <ac:spMkLst>
            <pc:docMk/>
            <pc:sldMk cId="276369996" sldId="538"/>
            <ac:spMk id="3" creationId="{3048790F-8FE9-B41C-84CC-C48C7A28169E}"/>
          </ac:spMkLst>
        </pc:spChg>
        <pc:picChg chg="mod">
          <ac:chgData name="Revaz, Ayca@CDPR" userId="S::ayca.revaz@cdpr.ca.gov::87248011-48b0-4952-97f6-043a655249e4" providerId="AD" clId="Web-{84A410F8-6A2C-9BCD-7B6E-8127F1ADF8EE}" dt="2025-06-11T22:26:13.097" v="266" actId="1076"/>
          <ac:picMkLst>
            <pc:docMk/>
            <pc:sldMk cId="276369996" sldId="538"/>
            <ac:picMk id="9" creationId="{70615461-75B1-1489-EA26-463680821294}"/>
          </ac:picMkLst>
        </pc:picChg>
      </pc:sldChg>
    </pc:docChg>
  </pc:docChgLst>
  <pc:docChgLst>
    <pc:chgData name="Gasca, Natalie@CDPR" userId="e0a37ef3-0a46-4a88-9aaf-75a1a754a0df" providerId="ADAL" clId="{9FF31F05-F3B2-4CBE-9666-A0E17A6FA734}"/>
    <pc:docChg chg="undo custSel modSld">
      <pc:chgData name="Gasca, Natalie@CDPR" userId="e0a37ef3-0a46-4a88-9aaf-75a1a754a0df" providerId="ADAL" clId="{9FF31F05-F3B2-4CBE-9666-A0E17A6FA734}" dt="2025-03-13T15:42:20.160" v="676" actId="6549"/>
      <pc:docMkLst>
        <pc:docMk/>
      </pc:docMkLst>
      <pc:sldChg chg="modSp mod">
        <pc:chgData name="Gasca, Natalie@CDPR" userId="e0a37ef3-0a46-4a88-9aaf-75a1a754a0df" providerId="ADAL" clId="{9FF31F05-F3B2-4CBE-9666-A0E17A6FA734}" dt="2025-01-30T00:02:46.680" v="149" actId="13244"/>
        <pc:sldMkLst>
          <pc:docMk/>
          <pc:sldMk cId="2752853293" sldId="262"/>
        </pc:sldMkLst>
      </pc:sldChg>
      <pc:sldChg chg="modSp mod">
        <pc:chgData name="Gasca, Natalie@CDPR" userId="e0a37ef3-0a46-4a88-9aaf-75a1a754a0df" providerId="ADAL" clId="{9FF31F05-F3B2-4CBE-9666-A0E17A6FA734}" dt="2025-01-30T00:10:46.773" v="186" actId="962"/>
        <pc:sldMkLst>
          <pc:docMk/>
          <pc:sldMk cId="2577936335" sldId="281"/>
        </pc:sldMkLst>
      </pc:sldChg>
      <pc:sldChg chg="modSp mod">
        <pc:chgData name="Gasca, Natalie@CDPR" userId="e0a37ef3-0a46-4a88-9aaf-75a1a754a0df" providerId="ADAL" clId="{9FF31F05-F3B2-4CBE-9666-A0E17A6FA734}" dt="2025-01-29T23:54:15.757" v="97" actId="962"/>
        <pc:sldMkLst>
          <pc:docMk/>
          <pc:sldMk cId="1435105624" sldId="298"/>
        </pc:sldMkLst>
      </pc:sldChg>
      <pc:sldChg chg="modSp mod">
        <pc:chgData name="Gasca, Natalie@CDPR" userId="e0a37ef3-0a46-4a88-9aaf-75a1a754a0df" providerId="ADAL" clId="{9FF31F05-F3B2-4CBE-9666-A0E17A6FA734}" dt="2025-01-30T00:07:49.685" v="176" actId="13244"/>
        <pc:sldMkLst>
          <pc:docMk/>
          <pc:sldMk cId="1317930711" sldId="449"/>
        </pc:sldMkLst>
      </pc:sldChg>
      <pc:sldChg chg="modSp mod modNotesTx">
        <pc:chgData name="Gasca, Natalie@CDPR" userId="e0a37ef3-0a46-4a88-9aaf-75a1a754a0df" providerId="ADAL" clId="{9FF31F05-F3B2-4CBE-9666-A0E17A6FA734}" dt="2025-03-13T15:42:19.408" v="675" actId="6549"/>
        <pc:sldMkLst>
          <pc:docMk/>
          <pc:sldMk cId="3609765126" sldId="450"/>
        </pc:sldMkLst>
      </pc:sldChg>
      <pc:sldChg chg="modSp mod">
        <pc:chgData name="Gasca, Natalie@CDPR" userId="e0a37ef3-0a46-4a88-9aaf-75a1a754a0df" providerId="ADAL" clId="{9FF31F05-F3B2-4CBE-9666-A0E17A6FA734}" dt="2025-01-30T00:08:11.978" v="178" actId="13244"/>
        <pc:sldMkLst>
          <pc:docMk/>
          <pc:sldMk cId="1319839163" sldId="493"/>
        </pc:sldMkLst>
      </pc:sldChg>
      <pc:sldChg chg="modSp mod">
        <pc:chgData name="Gasca, Natalie@CDPR" userId="e0a37ef3-0a46-4a88-9aaf-75a1a754a0df" providerId="ADAL" clId="{9FF31F05-F3B2-4CBE-9666-A0E17A6FA734}" dt="2025-01-30T00:08:55.793" v="179" actId="13244"/>
        <pc:sldMkLst>
          <pc:docMk/>
          <pc:sldMk cId="1993016074" sldId="494"/>
        </pc:sldMkLst>
      </pc:sldChg>
      <pc:sldChg chg="modSp mod">
        <pc:chgData name="Gasca, Natalie@CDPR" userId="e0a37ef3-0a46-4a88-9aaf-75a1a754a0df" providerId="ADAL" clId="{9FF31F05-F3B2-4CBE-9666-A0E17A6FA734}" dt="2025-01-30T00:03:59.418" v="156" actId="13244"/>
        <pc:sldMkLst>
          <pc:docMk/>
          <pc:sldMk cId="4197087290" sldId="495"/>
        </pc:sldMkLst>
      </pc:sldChg>
      <pc:sldChg chg="modSp mod">
        <pc:chgData name="Gasca, Natalie@CDPR" userId="e0a37ef3-0a46-4a88-9aaf-75a1a754a0df" providerId="ADAL" clId="{9FF31F05-F3B2-4CBE-9666-A0E17A6FA734}" dt="2025-01-30T00:04:23.028" v="158" actId="962"/>
        <pc:sldMkLst>
          <pc:docMk/>
          <pc:sldMk cId="1175487593" sldId="496"/>
        </pc:sldMkLst>
      </pc:sldChg>
      <pc:sldChg chg="modSp mod">
        <pc:chgData name="Gasca, Natalie@CDPR" userId="e0a37ef3-0a46-4a88-9aaf-75a1a754a0df" providerId="ADAL" clId="{9FF31F05-F3B2-4CBE-9666-A0E17A6FA734}" dt="2025-01-29T23:43:38.158" v="34" actId="962"/>
        <pc:sldMkLst>
          <pc:docMk/>
          <pc:sldMk cId="1496583427" sldId="501"/>
        </pc:sldMkLst>
      </pc:sldChg>
      <pc:sldChg chg="modSp mod">
        <pc:chgData name="Gasca, Natalie@CDPR" userId="e0a37ef3-0a46-4a88-9aaf-75a1a754a0df" providerId="ADAL" clId="{9FF31F05-F3B2-4CBE-9666-A0E17A6FA734}" dt="2025-01-30T00:09:52.488" v="180" actId="20577"/>
        <pc:sldMkLst>
          <pc:docMk/>
          <pc:sldMk cId="2230113431" sldId="502"/>
        </pc:sldMkLst>
      </pc:sldChg>
      <pc:sldChg chg="modSp mod">
        <pc:chgData name="Gasca, Natalie@CDPR" userId="e0a37ef3-0a46-4a88-9aaf-75a1a754a0df" providerId="ADAL" clId="{9FF31F05-F3B2-4CBE-9666-A0E17A6FA734}" dt="2025-01-29T23:58:41.450" v="115" actId="962"/>
        <pc:sldMkLst>
          <pc:docMk/>
          <pc:sldMk cId="684342280" sldId="504"/>
        </pc:sldMkLst>
      </pc:sldChg>
      <pc:sldChg chg="modSp mod">
        <pc:chgData name="Gasca, Natalie@CDPR" userId="e0a37ef3-0a46-4a88-9aaf-75a1a754a0df" providerId="ADAL" clId="{9FF31F05-F3B2-4CBE-9666-A0E17A6FA734}" dt="2025-01-30T00:04:44.314" v="160" actId="13244"/>
        <pc:sldMkLst>
          <pc:docMk/>
          <pc:sldMk cId="560927229" sldId="505"/>
        </pc:sldMkLst>
      </pc:sldChg>
      <pc:sldChg chg="modSp mod">
        <pc:chgData name="Gasca, Natalie@CDPR" userId="e0a37ef3-0a46-4a88-9aaf-75a1a754a0df" providerId="ADAL" clId="{9FF31F05-F3B2-4CBE-9666-A0E17A6FA734}" dt="2025-01-30T00:04:31.020" v="159" actId="13244"/>
        <pc:sldMkLst>
          <pc:docMk/>
          <pc:sldMk cId="1341797614" sldId="506"/>
        </pc:sldMkLst>
      </pc:sldChg>
      <pc:sldChg chg="modSp mod modNotesTx">
        <pc:chgData name="Gasca, Natalie@CDPR" userId="e0a37ef3-0a46-4a88-9aaf-75a1a754a0df" providerId="ADAL" clId="{9FF31F05-F3B2-4CBE-9666-A0E17A6FA734}" dt="2025-03-13T15:42:20.160" v="676" actId="6549"/>
        <pc:sldMkLst>
          <pc:docMk/>
          <pc:sldMk cId="3724729720" sldId="508"/>
        </pc:sldMkLst>
      </pc:sldChg>
      <pc:sldChg chg="modSp mod">
        <pc:chgData name="Gasca, Natalie@CDPR" userId="e0a37ef3-0a46-4a88-9aaf-75a1a754a0df" providerId="ADAL" clId="{9FF31F05-F3B2-4CBE-9666-A0E17A6FA734}" dt="2025-01-30T00:05:21.563" v="164" actId="962"/>
        <pc:sldMkLst>
          <pc:docMk/>
          <pc:sldMk cId="1452305659" sldId="509"/>
        </pc:sldMkLst>
      </pc:sldChg>
      <pc:sldChg chg="addSp delSp modSp mod">
        <pc:chgData name="Gasca, Natalie@CDPR" userId="e0a37ef3-0a46-4a88-9aaf-75a1a754a0df" providerId="ADAL" clId="{9FF31F05-F3B2-4CBE-9666-A0E17A6FA734}" dt="2025-03-04T23:31:18.006" v="672" actId="1036"/>
        <pc:sldMkLst>
          <pc:docMk/>
          <pc:sldMk cId="2213249353" sldId="510"/>
        </pc:sldMkLst>
      </pc:sldChg>
      <pc:sldChg chg="modSp mod">
        <pc:chgData name="Gasca, Natalie@CDPR" userId="e0a37ef3-0a46-4a88-9aaf-75a1a754a0df" providerId="ADAL" clId="{9FF31F05-F3B2-4CBE-9666-A0E17A6FA734}" dt="2025-02-11T22:52:14.248" v="188" actId="207"/>
        <pc:sldMkLst>
          <pc:docMk/>
          <pc:sldMk cId="1234461972" sldId="511"/>
        </pc:sldMkLst>
      </pc:sldChg>
      <pc:sldChg chg="modSp mod">
        <pc:chgData name="Gasca, Natalie@CDPR" userId="e0a37ef3-0a46-4a88-9aaf-75a1a754a0df" providerId="ADAL" clId="{9FF31F05-F3B2-4CBE-9666-A0E17A6FA734}" dt="2025-01-30T00:10:16.539" v="182" actId="13244"/>
        <pc:sldMkLst>
          <pc:docMk/>
          <pc:sldMk cId="2841146924" sldId="513"/>
        </pc:sldMkLst>
      </pc:sldChg>
      <pc:sldChg chg="modSp mod">
        <pc:chgData name="Gasca, Natalie@CDPR" userId="e0a37ef3-0a46-4a88-9aaf-75a1a754a0df" providerId="ADAL" clId="{9FF31F05-F3B2-4CBE-9666-A0E17A6FA734}" dt="2025-01-30T00:10:30.521" v="184" actId="13244"/>
        <pc:sldMkLst>
          <pc:docMk/>
          <pc:sldMk cId="3440804519" sldId="514"/>
        </pc:sldMkLst>
      </pc:sldChg>
      <pc:sldChg chg="modSp mod">
        <pc:chgData name="Gasca, Natalie@CDPR" userId="e0a37ef3-0a46-4a88-9aaf-75a1a754a0df" providerId="ADAL" clId="{9FF31F05-F3B2-4CBE-9666-A0E17A6FA734}" dt="2025-01-29T23:52:21.260" v="89" actId="962"/>
        <pc:sldMkLst>
          <pc:docMk/>
          <pc:sldMk cId="627611647" sldId="515"/>
        </pc:sldMkLst>
      </pc:sldChg>
      <pc:sldChg chg="modSp mod">
        <pc:chgData name="Gasca, Natalie@CDPR" userId="e0a37ef3-0a46-4a88-9aaf-75a1a754a0df" providerId="ADAL" clId="{9FF31F05-F3B2-4CBE-9666-A0E17A6FA734}" dt="2025-01-30T00:10:53.631" v="187" actId="13244"/>
        <pc:sldMkLst>
          <pc:docMk/>
          <pc:sldMk cId="2470881865" sldId="517"/>
        </pc:sldMkLst>
      </pc:sldChg>
      <pc:sldChg chg="modSp mod">
        <pc:chgData name="Gasca, Natalie@CDPR" userId="e0a37ef3-0a46-4a88-9aaf-75a1a754a0df" providerId="ADAL" clId="{9FF31F05-F3B2-4CBE-9666-A0E17A6FA734}" dt="2025-01-29T23:49:20.403" v="54" actId="207"/>
        <pc:sldMkLst>
          <pc:docMk/>
          <pc:sldMk cId="3216139451" sldId="522"/>
        </pc:sldMkLst>
      </pc:sldChg>
    </pc:docChg>
  </pc:docChgLst>
  <pc:docChgLst>
    <pc:chgData name="Gasca, Natalie@CDPR" userId="e0a37ef3-0a46-4a88-9aaf-75a1a754a0df" providerId="ADAL" clId="{CDED93D0-3D04-4204-88B8-5C6C27EC022D}"/>
    <pc:docChg chg="undo custSel modSld">
      <pc:chgData name="Gasca, Natalie@CDPR" userId="e0a37ef3-0a46-4a88-9aaf-75a1a754a0df" providerId="ADAL" clId="{CDED93D0-3D04-4204-88B8-5C6C27EC022D}" dt="2025-07-08T21:11:03.617" v="393" actId="1035"/>
      <pc:docMkLst>
        <pc:docMk/>
      </pc:docMkLst>
      <pc:sldChg chg="modSp mod">
        <pc:chgData name="Gasca, Natalie@CDPR" userId="e0a37ef3-0a46-4a88-9aaf-75a1a754a0df" providerId="ADAL" clId="{CDED93D0-3D04-4204-88B8-5C6C27EC022D}" dt="2025-07-08T21:11:03.617" v="393" actId="1035"/>
        <pc:sldMkLst>
          <pc:docMk/>
          <pc:sldMk cId="2752853293" sldId="262"/>
        </pc:sldMkLst>
        <pc:spChg chg="ord">
          <ac:chgData name="Gasca, Natalie@CDPR" userId="e0a37ef3-0a46-4a88-9aaf-75a1a754a0df" providerId="ADAL" clId="{CDED93D0-3D04-4204-88B8-5C6C27EC022D}" dt="2025-07-08T20:52:51.513" v="257" actId="13244"/>
          <ac:spMkLst>
            <pc:docMk/>
            <pc:sldMk cId="2752853293" sldId="262"/>
            <ac:spMk id="5" creationId="{EA90B5E8-649E-77CD-E5FB-4339DEFE6429}"/>
          </ac:spMkLst>
        </pc:spChg>
        <pc:spChg chg="mod ord">
          <ac:chgData name="Gasca, Natalie@CDPR" userId="e0a37ef3-0a46-4a88-9aaf-75a1a754a0df" providerId="ADAL" clId="{CDED93D0-3D04-4204-88B8-5C6C27EC022D}" dt="2025-07-08T20:53:10.309" v="260" actId="1035"/>
          <ac:spMkLst>
            <pc:docMk/>
            <pc:sldMk cId="2752853293" sldId="262"/>
            <ac:spMk id="22" creationId="{8EC76623-6B5A-E42C-CC34-CEAE8F066F94}"/>
          </ac:spMkLst>
        </pc:spChg>
        <pc:spChg chg="mod ord">
          <ac:chgData name="Gasca, Natalie@CDPR" userId="e0a37ef3-0a46-4a88-9aaf-75a1a754a0df" providerId="ADAL" clId="{CDED93D0-3D04-4204-88B8-5C6C27EC022D}" dt="2025-07-08T21:11:03.617" v="393" actId="1035"/>
          <ac:spMkLst>
            <pc:docMk/>
            <pc:sldMk cId="2752853293" sldId="262"/>
            <ac:spMk id="23" creationId="{6013A6DA-03EC-E7EC-9B3A-72B4BEF16B89}"/>
          </ac:spMkLst>
        </pc:spChg>
      </pc:sldChg>
      <pc:sldChg chg="modSp mod">
        <pc:chgData name="Gasca, Natalie@CDPR" userId="e0a37ef3-0a46-4a88-9aaf-75a1a754a0df" providerId="ADAL" clId="{CDED93D0-3D04-4204-88B8-5C6C27EC022D}" dt="2025-07-08T21:10:23.752" v="390" actId="13244"/>
        <pc:sldMkLst>
          <pc:docMk/>
          <pc:sldMk cId="2577936335" sldId="281"/>
        </pc:sldMkLst>
        <pc:spChg chg="ord">
          <ac:chgData name="Gasca, Natalie@CDPR" userId="e0a37ef3-0a46-4a88-9aaf-75a1a754a0df" providerId="ADAL" clId="{CDED93D0-3D04-4204-88B8-5C6C27EC022D}" dt="2025-07-08T21:10:23.752" v="390" actId="13244"/>
          <ac:spMkLst>
            <pc:docMk/>
            <pc:sldMk cId="2577936335" sldId="281"/>
            <ac:spMk id="3" creationId="{449D25F6-AB86-E7C1-0966-C91357120CC1}"/>
          </ac:spMkLst>
        </pc:spChg>
      </pc:sldChg>
      <pc:sldChg chg="modSp mod">
        <pc:chgData name="Gasca, Natalie@CDPR" userId="e0a37ef3-0a46-4a88-9aaf-75a1a754a0df" providerId="ADAL" clId="{CDED93D0-3D04-4204-88B8-5C6C27EC022D}" dt="2025-07-08T20:57:04.699" v="294" actId="1076"/>
        <pc:sldMkLst>
          <pc:docMk/>
          <pc:sldMk cId="1435105624" sldId="298"/>
        </pc:sldMkLst>
        <pc:spChg chg="mod">
          <ac:chgData name="Gasca, Natalie@CDPR" userId="e0a37ef3-0a46-4a88-9aaf-75a1a754a0df" providerId="ADAL" clId="{CDED93D0-3D04-4204-88B8-5C6C27EC022D}" dt="2025-07-08T20:55:48.011" v="283" actId="1076"/>
          <ac:spMkLst>
            <pc:docMk/>
            <pc:sldMk cId="1435105624" sldId="298"/>
            <ac:spMk id="2" creationId="{27A57298-F31A-4913-96C8-49B198CB7AEE}"/>
          </ac:spMkLst>
        </pc:spChg>
        <pc:spChg chg="mod ord">
          <ac:chgData name="Gasca, Natalie@CDPR" userId="e0a37ef3-0a46-4a88-9aaf-75a1a754a0df" providerId="ADAL" clId="{CDED93D0-3D04-4204-88B8-5C6C27EC022D}" dt="2025-07-08T20:55:50.398" v="285" actId="27636"/>
          <ac:spMkLst>
            <pc:docMk/>
            <pc:sldMk cId="1435105624" sldId="298"/>
            <ac:spMk id="3" creationId="{E34BA90B-D654-6FC7-DE82-8C71080F76FD}"/>
          </ac:spMkLst>
        </pc:spChg>
        <pc:spChg chg="mod">
          <ac:chgData name="Gasca, Natalie@CDPR" userId="e0a37ef3-0a46-4a88-9aaf-75a1a754a0df" providerId="ADAL" clId="{CDED93D0-3D04-4204-88B8-5C6C27EC022D}" dt="2025-07-08T20:55:45.211" v="282" actId="1076"/>
          <ac:spMkLst>
            <pc:docMk/>
            <pc:sldMk cId="1435105624" sldId="298"/>
            <ac:spMk id="13" creationId="{8940DBA4-05C9-5E6D-6B96-2591763ECDF7}"/>
          </ac:spMkLst>
        </pc:spChg>
        <pc:spChg chg="mod">
          <ac:chgData name="Gasca, Natalie@CDPR" userId="e0a37ef3-0a46-4a88-9aaf-75a1a754a0df" providerId="ADAL" clId="{CDED93D0-3D04-4204-88B8-5C6C27EC022D}" dt="2025-07-08T20:56:07.244" v="290" actId="14100"/>
          <ac:spMkLst>
            <pc:docMk/>
            <pc:sldMk cId="1435105624" sldId="298"/>
            <ac:spMk id="14" creationId="{602140D2-5816-20ED-447B-1F707770C71B}"/>
          </ac:spMkLst>
        </pc:spChg>
        <pc:spChg chg="mod">
          <ac:chgData name="Gasca, Natalie@CDPR" userId="e0a37ef3-0a46-4a88-9aaf-75a1a754a0df" providerId="ADAL" clId="{CDED93D0-3D04-4204-88B8-5C6C27EC022D}" dt="2025-07-08T20:56:10.423" v="291" actId="14100"/>
          <ac:spMkLst>
            <pc:docMk/>
            <pc:sldMk cId="1435105624" sldId="298"/>
            <ac:spMk id="15" creationId="{016F7012-09D0-1668-0BC2-DE0CE7B2A62E}"/>
          </ac:spMkLst>
        </pc:spChg>
        <pc:picChg chg="mod ord">
          <ac:chgData name="Gasca, Natalie@CDPR" userId="e0a37ef3-0a46-4a88-9aaf-75a1a754a0df" providerId="ADAL" clId="{CDED93D0-3D04-4204-88B8-5C6C27EC022D}" dt="2025-07-08T20:57:04.699" v="294" actId="1076"/>
          <ac:picMkLst>
            <pc:docMk/>
            <pc:sldMk cId="1435105624" sldId="298"/>
            <ac:picMk id="5" creationId="{687C9FDB-64EC-7BFD-FB85-6EFD73EF95A2}"/>
          </ac:picMkLst>
        </pc:picChg>
      </pc:sldChg>
      <pc:sldChg chg="modSp mod">
        <pc:chgData name="Gasca, Natalie@CDPR" userId="e0a37ef3-0a46-4a88-9aaf-75a1a754a0df" providerId="ADAL" clId="{CDED93D0-3D04-4204-88B8-5C6C27EC022D}" dt="2025-07-08T20:47:05.066" v="229" actId="13244"/>
        <pc:sldMkLst>
          <pc:docMk/>
          <pc:sldMk cId="1317930711" sldId="449"/>
        </pc:sldMkLst>
        <pc:spChg chg="ord">
          <ac:chgData name="Gasca, Natalie@CDPR" userId="e0a37ef3-0a46-4a88-9aaf-75a1a754a0df" providerId="ADAL" clId="{CDED93D0-3D04-4204-88B8-5C6C27EC022D}" dt="2025-07-08T20:47:05.066" v="229" actId="13244"/>
          <ac:spMkLst>
            <pc:docMk/>
            <pc:sldMk cId="1317930711" sldId="449"/>
            <ac:spMk id="2" creationId="{E8B82AE8-D7DB-20D2-6550-BAB5FE30D0D8}"/>
          </ac:spMkLst>
        </pc:spChg>
      </pc:sldChg>
      <pc:sldChg chg="modSp mod">
        <pc:chgData name="Gasca, Natalie@CDPR" userId="e0a37ef3-0a46-4a88-9aaf-75a1a754a0df" providerId="ADAL" clId="{CDED93D0-3D04-4204-88B8-5C6C27EC022D}" dt="2025-07-08T20:48:26.097" v="250" actId="13244"/>
        <pc:sldMkLst>
          <pc:docMk/>
          <pc:sldMk cId="3609765126" sldId="450"/>
        </pc:sldMkLst>
        <pc:spChg chg="ord">
          <ac:chgData name="Gasca, Natalie@CDPR" userId="e0a37ef3-0a46-4a88-9aaf-75a1a754a0df" providerId="ADAL" clId="{CDED93D0-3D04-4204-88B8-5C6C27EC022D}" dt="2025-07-08T20:48:03.575" v="240" actId="13244"/>
          <ac:spMkLst>
            <pc:docMk/>
            <pc:sldMk cId="3609765126" sldId="450"/>
            <ac:spMk id="43" creationId="{25E87215-69BD-C282-0C85-6DFE781AE557}"/>
          </ac:spMkLst>
        </pc:spChg>
        <pc:spChg chg="ord">
          <ac:chgData name="Gasca, Natalie@CDPR" userId="e0a37ef3-0a46-4a88-9aaf-75a1a754a0df" providerId="ADAL" clId="{CDED93D0-3D04-4204-88B8-5C6C27EC022D}" dt="2025-07-08T20:48:06.822" v="242" actId="13244"/>
          <ac:spMkLst>
            <pc:docMk/>
            <pc:sldMk cId="3609765126" sldId="450"/>
            <ac:spMk id="44" creationId="{8E6506E0-7919-FDC3-F586-6B4A188DA58C}"/>
          </ac:spMkLst>
        </pc:spChg>
        <pc:spChg chg="ord">
          <ac:chgData name="Gasca, Natalie@CDPR" userId="e0a37ef3-0a46-4a88-9aaf-75a1a754a0df" providerId="ADAL" clId="{CDED93D0-3D04-4204-88B8-5C6C27EC022D}" dt="2025-07-08T20:48:10.557" v="244" actId="13244"/>
          <ac:spMkLst>
            <pc:docMk/>
            <pc:sldMk cId="3609765126" sldId="450"/>
            <ac:spMk id="45" creationId="{F0FC298C-DF2D-826D-0EF0-D3D06AF3CE03}"/>
          </ac:spMkLst>
        </pc:spChg>
        <pc:spChg chg="ord">
          <ac:chgData name="Gasca, Natalie@CDPR" userId="e0a37ef3-0a46-4a88-9aaf-75a1a754a0df" providerId="ADAL" clId="{CDED93D0-3D04-4204-88B8-5C6C27EC022D}" dt="2025-07-08T20:48:21.965" v="248" actId="13244"/>
          <ac:spMkLst>
            <pc:docMk/>
            <pc:sldMk cId="3609765126" sldId="450"/>
            <ac:spMk id="48" creationId="{C42720D9-A7D4-B20A-33F0-D4314E0E69D8}"/>
          </ac:spMkLst>
        </pc:spChg>
        <pc:spChg chg="ord">
          <ac:chgData name="Gasca, Natalie@CDPR" userId="e0a37ef3-0a46-4a88-9aaf-75a1a754a0df" providerId="ADAL" clId="{CDED93D0-3D04-4204-88B8-5C6C27EC022D}" dt="2025-07-08T20:48:17.369" v="246" actId="13244"/>
          <ac:spMkLst>
            <pc:docMk/>
            <pc:sldMk cId="3609765126" sldId="450"/>
            <ac:spMk id="50" creationId="{B3FB5E41-C498-F483-4963-1BDE2CDF4CD6}"/>
          </ac:spMkLst>
        </pc:spChg>
        <pc:spChg chg="ord">
          <ac:chgData name="Gasca, Natalie@CDPR" userId="e0a37ef3-0a46-4a88-9aaf-75a1a754a0df" providerId="ADAL" clId="{CDED93D0-3D04-4204-88B8-5C6C27EC022D}" dt="2025-07-08T20:48:26.097" v="250" actId="13244"/>
          <ac:spMkLst>
            <pc:docMk/>
            <pc:sldMk cId="3609765126" sldId="450"/>
            <ac:spMk id="51" creationId="{862E99E4-5096-36C8-812D-8186971B3267}"/>
          </ac:spMkLst>
        </pc:spChg>
        <pc:grpChg chg="ord">
          <ac:chgData name="Gasca, Natalie@CDPR" userId="e0a37ef3-0a46-4a88-9aaf-75a1a754a0df" providerId="ADAL" clId="{CDED93D0-3D04-4204-88B8-5C6C27EC022D}" dt="2025-07-08T20:48:00.570" v="239" actId="13244"/>
          <ac:grpSpMkLst>
            <pc:docMk/>
            <pc:sldMk cId="3609765126" sldId="450"/>
            <ac:grpSpMk id="8" creationId="{A369A103-ED51-6159-3F39-AB8EA2D7B005}"/>
          </ac:grpSpMkLst>
        </pc:grpChg>
        <pc:grpChg chg="ord">
          <ac:chgData name="Gasca, Natalie@CDPR" userId="e0a37ef3-0a46-4a88-9aaf-75a1a754a0df" providerId="ADAL" clId="{CDED93D0-3D04-4204-88B8-5C6C27EC022D}" dt="2025-07-08T20:48:08.510" v="243" actId="13244"/>
          <ac:grpSpMkLst>
            <pc:docMk/>
            <pc:sldMk cId="3609765126" sldId="450"/>
            <ac:grpSpMk id="9" creationId="{DB39E31B-FD8F-3FA8-FBFE-11AFC6531A0C}"/>
          </ac:grpSpMkLst>
        </pc:grpChg>
        <pc:grpChg chg="ord">
          <ac:chgData name="Gasca, Natalie@CDPR" userId="e0a37ef3-0a46-4a88-9aaf-75a1a754a0df" providerId="ADAL" clId="{CDED93D0-3D04-4204-88B8-5C6C27EC022D}" dt="2025-07-08T20:48:12.412" v="245" actId="13244"/>
          <ac:grpSpMkLst>
            <pc:docMk/>
            <pc:sldMk cId="3609765126" sldId="450"/>
            <ac:grpSpMk id="12" creationId="{CAFB6C62-BEE4-E874-F9FA-3B0993612E31}"/>
          </ac:grpSpMkLst>
        </pc:grpChg>
        <pc:grpChg chg="ord">
          <ac:chgData name="Gasca, Natalie@CDPR" userId="e0a37ef3-0a46-4a88-9aaf-75a1a754a0df" providerId="ADAL" clId="{CDED93D0-3D04-4204-88B8-5C6C27EC022D}" dt="2025-07-08T20:48:19.729" v="247" actId="13244"/>
          <ac:grpSpMkLst>
            <pc:docMk/>
            <pc:sldMk cId="3609765126" sldId="450"/>
            <ac:grpSpMk id="13" creationId="{D0E59718-2879-ACED-3D47-D1CAF45DBBD2}"/>
          </ac:grpSpMkLst>
        </pc:grpChg>
        <pc:grpChg chg="ord">
          <ac:chgData name="Gasca, Natalie@CDPR" userId="e0a37ef3-0a46-4a88-9aaf-75a1a754a0df" providerId="ADAL" clId="{CDED93D0-3D04-4204-88B8-5C6C27EC022D}" dt="2025-07-08T20:48:23.886" v="249" actId="13244"/>
          <ac:grpSpMkLst>
            <pc:docMk/>
            <pc:sldMk cId="3609765126" sldId="450"/>
            <ac:grpSpMk id="14" creationId="{C36618A7-C3B4-B016-3D3E-992E200F692C}"/>
          </ac:grpSpMkLst>
        </pc:grpChg>
        <pc:grpChg chg="ord">
          <ac:chgData name="Gasca, Natalie@CDPR" userId="e0a37ef3-0a46-4a88-9aaf-75a1a754a0df" providerId="ADAL" clId="{CDED93D0-3D04-4204-88B8-5C6C27EC022D}" dt="2025-07-08T20:48:05.189" v="241" actId="13244"/>
          <ac:grpSpMkLst>
            <pc:docMk/>
            <pc:sldMk cId="3609765126" sldId="450"/>
            <ac:grpSpMk id="16" creationId="{5C01F703-6DC1-44AA-5276-218B7FF15C23}"/>
          </ac:grpSpMkLst>
        </pc:grpChg>
      </pc:sldChg>
      <pc:sldChg chg="modSp mod">
        <pc:chgData name="Gasca, Natalie@CDPR" userId="e0a37ef3-0a46-4a88-9aaf-75a1a754a0df" providerId="ADAL" clId="{CDED93D0-3D04-4204-88B8-5C6C27EC022D}" dt="2025-07-08T20:52:24.798" v="252" actId="13244"/>
        <pc:sldMkLst>
          <pc:docMk/>
          <pc:sldMk cId="1319839163" sldId="493"/>
        </pc:sldMkLst>
        <pc:spChg chg="ord">
          <ac:chgData name="Gasca, Natalie@CDPR" userId="e0a37ef3-0a46-4a88-9aaf-75a1a754a0df" providerId="ADAL" clId="{CDED93D0-3D04-4204-88B8-5C6C27EC022D}" dt="2025-07-08T20:52:23.672" v="251" actId="13244"/>
          <ac:spMkLst>
            <pc:docMk/>
            <pc:sldMk cId="1319839163" sldId="493"/>
            <ac:spMk id="16" creationId="{F456CCE6-55D8-C0DB-933F-4C64F170908D}"/>
          </ac:spMkLst>
        </pc:spChg>
        <pc:picChg chg="mod ord">
          <ac:chgData name="Gasca, Natalie@CDPR" userId="e0a37ef3-0a46-4a88-9aaf-75a1a754a0df" providerId="ADAL" clId="{CDED93D0-3D04-4204-88B8-5C6C27EC022D}" dt="2025-07-08T20:52:24.798" v="252" actId="13244"/>
          <ac:picMkLst>
            <pc:docMk/>
            <pc:sldMk cId="1319839163" sldId="493"/>
            <ac:picMk id="5" creationId="{166EB9E6-65A6-5310-453F-3D201ADA6605}"/>
          </ac:picMkLst>
        </pc:picChg>
      </pc:sldChg>
      <pc:sldChg chg="modSp mod">
        <pc:chgData name="Gasca, Natalie@CDPR" userId="e0a37ef3-0a46-4a88-9aaf-75a1a754a0df" providerId="ADAL" clId="{CDED93D0-3D04-4204-88B8-5C6C27EC022D}" dt="2025-07-08T20:57:22.297" v="296" actId="13244"/>
        <pc:sldMkLst>
          <pc:docMk/>
          <pc:sldMk cId="1993016074" sldId="494"/>
        </pc:sldMkLst>
        <pc:spChg chg="ord">
          <ac:chgData name="Gasca, Natalie@CDPR" userId="e0a37ef3-0a46-4a88-9aaf-75a1a754a0df" providerId="ADAL" clId="{CDED93D0-3D04-4204-88B8-5C6C27EC022D}" dt="2025-07-08T20:57:17.529" v="295" actId="13244"/>
          <ac:spMkLst>
            <pc:docMk/>
            <pc:sldMk cId="1993016074" sldId="494"/>
            <ac:spMk id="3" creationId="{79D4ADC4-01B6-AA8C-9B56-49464B100BE3}"/>
          </ac:spMkLst>
        </pc:spChg>
        <pc:graphicFrameChg chg="mod">
          <ac:chgData name="Gasca, Natalie@CDPR" userId="e0a37ef3-0a46-4a88-9aaf-75a1a754a0df" providerId="ADAL" clId="{CDED93D0-3D04-4204-88B8-5C6C27EC022D}" dt="2025-07-08T20:57:22.297" v="296" actId="13244"/>
          <ac:graphicFrameMkLst>
            <pc:docMk/>
            <pc:sldMk cId="1993016074" sldId="494"/>
            <ac:graphicFrameMk id="10" creationId="{F4FDE81B-F7AD-1111-283A-7DB6E26F1549}"/>
          </ac:graphicFrameMkLst>
        </pc:graphicFrameChg>
      </pc:sldChg>
      <pc:sldChg chg="modSp mod">
        <pc:chgData name="Gasca, Natalie@CDPR" userId="e0a37ef3-0a46-4a88-9aaf-75a1a754a0df" providerId="ADAL" clId="{CDED93D0-3D04-4204-88B8-5C6C27EC022D}" dt="2025-07-08T21:03:30.574" v="328" actId="948"/>
        <pc:sldMkLst>
          <pc:docMk/>
          <pc:sldMk cId="4197087290" sldId="495"/>
        </pc:sldMkLst>
        <pc:spChg chg="mod ord">
          <ac:chgData name="Gasca, Natalie@CDPR" userId="e0a37ef3-0a46-4a88-9aaf-75a1a754a0df" providerId="ADAL" clId="{CDED93D0-3D04-4204-88B8-5C6C27EC022D}" dt="2025-07-08T21:03:30.574" v="328" actId="948"/>
          <ac:spMkLst>
            <pc:docMk/>
            <pc:sldMk cId="4197087290" sldId="495"/>
            <ac:spMk id="3" creationId="{51CC657D-8D28-568C-929A-0E52D71C13CA}"/>
          </ac:spMkLst>
        </pc:spChg>
        <pc:spChg chg="ord">
          <ac:chgData name="Gasca, Natalie@CDPR" userId="e0a37ef3-0a46-4a88-9aaf-75a1a754a0df" providerId="ADAL" clId="{CDED93D0-3D04-4204-88B8-5C6C27EC022D}" dt="2025-07-08T20:57:39.474" v="297" actId="13244"/>
          <ac:spMkLst>
            <pc:docMk/>
            <pc:sldMk cId="4197087290" sldId="495"/>
            <ac:spMk id="8" creationId="{086650B0-B077-E7B6-3FDD-FD5901701A71}"/>
          </ac:spMkLst>
        </pc:spChg>
        <pc:picChg chg="mod ord">
          <ac:chgData name="Gasca, Natalie@CDPR" userId="e0a37ef3-0a46-4a88-9aaf-75a1a754a0df" providerId="ADAL" clId="{CDED93D0-3D04-4204-88B8-5C6C27EC022D}" dt="2025-07-08T21:02:08.938" v="321" actId="13244"/>
          <ac:picMkLst>
            <pc:docMk/>
            <pc:sldMk cId="4197087290" sldId="495"/>
            <ac:picMk id="9" creationId="{1B11699C-B315-1F82-82DB-CE8C7763F0F2}"/>
          </ac:picMkLst>
        </pc:picChg>
      </pc:sldChg>
      <pc:sldChg chg="modSp mod">
        <pc:chgData name="Gasca, Natalie@CDPR" userId="e0a37ef3-0a46-4a88-9aaf-75a1a754a0df" providerId="ADAL" clId="{CDED93D0-3D04-4204-88B8-5C6C27EC022D}" dt="2025-07-08T21:03:48.140" v="331" actId="13244"/>
        <pc:sldMkLst>
          <pc:docMk/>
          <pc:sldMk cId="1175487593" sldId="496"/>
        </pc:sldMkLst>
        <pc:spChg chg="ord">
          <ac:chgData name="Gasca, Natalie@CDPR" userId="e0a37ef3-0a46-4a88-9aaf-75a1a754a0df" providerId="ADAL" clId="{CDED93D0-3D04-4204-88B8-5C6C27EC022D}" dt="2025-07-08T21:03:46.070" v="330" actId="13244"/>
          <ac:spMkLst>
            <pc:docMk/>
            <pc:sldMk cId="1175487593" sldId="496"/>
            <ac:spMk id="3" creationId="{C7958BF6-0BB6-4E02-D634-CF67F338CF87}"/>
          </ac:spMkLst>
        </pc:spChg>
        <pc:spChg chg="ord">
          <ac:chgData name="Gasca, Natalie@CDPR" userId="e0a37ef3-0a46-4a88-9aaf-75a1a754a0df" providerId="ADAL" clId="{CDED93D0-3D04-4204-88B8-5C6C27EC022D}" dt="2025-07-08T21:03:43.332" v="329" actId="13244"/>
          <ac:spMkLst>
            <pc:docMk/>
            <pc:sldMk cId="1175487593" sldId="496"/>
            <ac:spMk id="12" creationId="{CEA1DCCE-3364-9F64-0432-9B50348D4561}"/>
          </ac:spMkLst>
        </pc:spChg>
        <pc:picChg chg="ord">
          <ac:chgData name="Gasca, Natalie@CDPR" userId="e0a37ef3-0a46-4a88-9aaf-75a1a754a0df" providerId="ADAL" clId="{CDED93D0-3D04-4204-88B8-5C6C27EC022D}" dt="2025-07-08T21:03:48.140" v="331" actId="13244"/>
          <ac:picMkLst>
            <pc:docMk/>
            <pc:sldMk cId="1175487593" sldId="496"/>
            <ac:picMk id="9" creationId="{D98CD26E-4697-864D-B999-775588A12796}"/>
          </ac:picMkLst>
        </pc:picChg>
      </pc:sldChg>
      <pc:sldChg chg="modSp mod">
        <pc:chgData name="Gasca, Natalie@CDPR" userId="e0a37ef3-0a46-4a88-9aaf-75a1a754a0df" providerId="ADAL" clId="{CDED93D0-3D04-4204-88B8-5C6C27EC022D}" dt="2025-07-08T21:04:38.584" v="340" actId="962"/>
        <pc:sldMkLst>
          <pc:docMk/>
          <pc:sldMk cId="1496583427" sldId="501"/>
        </pc:sldMkLst>
        <pc:picChg chg="mod">
          <ac:chgData name="Gasca, Natalie@CDPR" userId="e0a37ef3-0a46-4a88-9aaf-75a1a754a0df" providerId="ADAL" clId="{CDED93D0-3D04-4204-88B8-5C6C27EC022D}" dt="2025-07-08T21:04:38.584" v="340" actId="962"/>
          <ac:picMkLst>
            <pc:docMk/>
            <pc:sldMk cId="1496583427" sldId="501"/>
            <ac:picMk id="9" creationId="{B3883A1F-68A0-D6D9-C406-017071EAEB92}"/>
          </ac:picMkLst>
        </pc:picChg>
      </pc:sldChg>
      <pc:sldChg chg="modSp mod">
        <pc:chgData name="Gasca, Natalie@CDPR" userId="e0a37ef3-0a46-4a88-9aaf-75a1a754a0df" providerId="ADAL" clId="{CDED93D0-3D04-4204-88B8-5C6C27EC022D}" dt="2025-07-08T21:04:59.571" v="341" actId="13244"/>
        <pc:sldMkLst>
          <pc:docMk/>
          <pc:sldMk cId="2230113431" sldId="502"/>
        </pc:sldMkLst>
        <pc:spChg chg="ord">
          <ac:chgData name="Gasca, Natalie@CDPR" userId="e0a37ef3-0a46-4a88-9aaf-75a1a754a0df" providerId="ADAL" clId="{CDED93D0-3D04-4204-88B8-5C6C27EC022D}" dt="2025-07-08T21:04:59.571" v="341" actId="13244"/>
          <ac:spMkLst>
            <pc:docMk/>
            <pc:sldMk cId="2230113431" sldId="502"/>
            <ac:spMk id="12" creationId="{70B73AF1-7013-523B-6B69-8B43CC25E30F}"/>
          </ac:spMkLst>
        </pc:spChg>
      </pc:sldChg>
      <pc:sldChg chg="modSp mod">
        <pc:chgData name="Gasca, Natalie@CDPR" userId="e0a37ef3-0a46-4a88-9aaf-75a1a754a0df" providerId="ADAL" clId="{CDED93D0-3D04-4204-88B8-5C6C27EC022D}" dt="2025-07-08T21:06:21.695" v="346" actId="14100"/>
        <pc:sldMkLst>
          <pc:docMk/>
          <pc:sldMk cId="684342280" sldId="504"/>
        </pc:sldMkLst>
        <pc:spChg chg="mod">
          <ac:chgData name="Gasca, Natalie@CDPR" userId="e0a37ef3-0a46-4a88-9aaf-75a1a754a0df" providerId="ADAL" clId="{CDED93D0-3D04-4204-88B8-5C6C27EC022D}" dt="2025-07-08T21:06:21.695" v="346" actId="14100"/>
          <ac:spMkLst>
            <pc:docMk/>
            <pc:sldMk cId="684342280" sldId="504"/>
            <ac:spMk id="3" creationId="{C7958BF6-0BB6-4E02-D634-CF67F338CF87}"/>
          </ac:spMkLst>
        </pc:spChg>
      </pc:sldChg>
      <pc:sldChg chg="modSp mod">
        <pc:chgData name="Gasca, Natalie@CDPR" userId="e0a37ef3-0a46-4a88-9aaf-75a1a754a0df" providerId="ADAL" clId="{CDED93D0-3D04-4204-88B8-5C6C27EC022D}" dt="2025-07-08T21:04:23.067" v="339" actId="13244"/>
        <pc:sldMkLst>
          <pc:docMk/>
          <pc:sldMk cId="560927229" sldId="505"/>
        </pc:sldMkLst>
        <pc:spChg chg="ord">
          <ac:chgData name="Gasca, Natalie@CDPR" userId="e0a37ef3-0a46-4a88-9aaf-75a1a754a0df" providerId="ADAL" clId="{CDED93D0-3D04-4204-88B8-5C6C27EC022D}" dt="2025-07-08T21:04:20.614" v="338" actId="13244"/>
          <ac:spMkLst>
            <pc:docMk/>
            <pc:sldMk cId="560927229" sldId="505"/>
            <ac:spMk id="3" creationId="{C7958BF6-0BB6-4E02-D634-CF67F338CF87}"/>
          </ac:spMkLst>
        </pc:spChg>
        <pc:spChg chg="ord">
          <ac:chgData name="Gasca, Natalie@CDPR" userId="e0a37ef3-0a46-4a88-9aaf-75a1a754a0df" providerId="ADAL" clId="{CDED93D0-3D04-4204-88B8-5C6C27EC022D}" dt="2025-07-08T21:04:17.845" v="337" actId="13244"/>
          <ac:spMkLst>
            <pc:docMk/>
            <pc:sldMk cId="560927229" sldId="505"/>
            <ac:spMk id="12" creationId="{CEA1DCCE-3364-9F64-0432-9B50348D4561}"/>
          </ac:spMkLst>
        </pc:spChg>
        <pc:picChg chg="ord">
          <ac:chgData name="Gasca, Natalie@CDPR" userId="e0a37ef3-0a46-4a88-9aaf-75a1a754a0df" providerId="ADAL" clId="{CDED93D0-3D04-4204-88B8-5C6C27EC022D}" dt="2025-07-08T21:04:23.067" v="339" actId="13244"/>
          <ac:picMkLst>
            <pc:docMk/>
            <pc:sldMk cId="560927229" sldId="505"/>
            <ac:picMk id="9" creationId="{D98CD26E-4697-864D-B999-775588A12796}"/>
          </ac:picMkLst>
        </pc:picChg>
      </pc:sldChg>
      <pc:sldChg chg="modSp mod">
        <pc:chgData name="Gasca, Natalie@CDPR" userId="e0a37ef3-0a46-4a88-9aaf-75a1a754a0df" providerId="ADAL" clId="{CDED93D0-3D04-4204-88B8-5C6C27EC022D}" dt="2025-07-08T21:04:02.490" v="336" actId="27636"/>
        <pc:sldMkLst>
          <pc:docMk/>
          <pc:sldMk cId="1341797614" sldId="506"/>
        </pc:sldMkLst>
        <pc:spChg chg="mod ord">
          <ac:chgData name="Gasca, Natalie@CDPR" userId="e0a37ef3-0a46-4a88-9aaf-75a1a754a0df" providerId="ADAL" clId="{CDED93D0-3D04-4204-88B8-5C6C27EC022D}" dt="2025-07-08T21:04:02.490" v="336" actId="27636"/>
          <ac:spMkLst>
            <pc:docMk/>
            <pc:sldMk cId="1341797614" sldId="506"/>
            <ac:spMk id="3" creationId="{51CC657D-8D28-568C-929A-0E52D71C13CA}"/>
          </ac:spMkLst>
        </pc:spChg>
        <pc:spChg chg="ord">
          <ac:chgData name="Gasca, Natalie@CDPR" userId="e0a37ef3-0a46-4a88-9aaf-75a1a754a0df" providerId="ADAL" clId="{CDED93D0-3D04-4204-88B8-5C6C27EC022D}" dt="2025-07-08T21:03:53.809" v="332" actId="13244"/>
          <ac:spMkLst>
            <pc:docMk/>
            <pc:sldMk cId="1341797614" sldId="506"/>
            <ac:spMk id="8" creationId="{086650B0-B077-E7B6-3FDD-FD5901701A71}"/>
          </ac:spMkLst>
        </pc:spChg>
        <pc:picChg chg="ord">
          <ac:chgData name="Gasca, Natalie@CDPR" userId="e0a37ef3-0a46-4a88-9aaf-75a1a754a0df" providerId="ADAL" clId="{CDED93D0-3D04-4204-88B8-5C6C27EC022D}" dt="2025-07-08T21:03:58.431" v="334" actId="13244"/>
          <ac:picMkLst>
            <pc:docMk/>
            <pc:sldMk cId="1341797614" sldId="506"/>
            <ac:picMk id="9" creationId="{1B11699C-B315-1F82-82DB-CE8C7763F0F2}"/>
          </ac:picMkLst>
        </pc:picChg>
      </pc:sldChg>
      <pc:sldChg chg="modSp mod">
        <pc:chgData name="Gasca, Natalie@CDPR" userId="e0a37ef3-0a46-4a88-9aaf-75a1a754a0df" providerId="ADAL" clId="{CDED93D0-3D04-4204-88B8-5C6C27EC022D}" dt="2025-07-08T20:47:19.609" v="230" actId="13244"/>
        <pc:sldMkLst>
          <pc:docMk/>
          <pc:sldMk cId="3724729720" sldId="508"/>
        </pc:sldMkLst>
        <pc:picChg chg="mod ord">
          <ac:chgData name="Gasca, Natalie@CDPR" userId="e0a37ef3-0a46-4a88-9aaf-75a1a754a0df" providerId="ADAL" clId="{CDED93D0-3D04-4204-88B8-5C6C27EC022D}" dt="2025-07-08T20:47:19.609" v="230" actId="13244"/>
          <ac:picMkLst>
            <pc:docMk/>
            <pc:sldMk cId="3724729720" sldId="508"/>
            <ac:picMk id="8" creationId="{33515029-8A32-51BB-6B8D-33D4C310653E}"/>
          </ac:picMkLst>
        </pc:picChg>
      </pc:sldChg>
      <pc:sldChg chg="modSp mod">
        <pc:chgData name="Gasca, Natalie@CDPR" userId="e0a37ef3-0a46-4a88-9aaf-75a1a754a0df" providerId="ADAL" clId="{CDED93D0-3D04-4204-88B8-5C6C27EC022D}" dt="2025-07-08T21:05:10.506" v="343" actId="13244"/>
        <pc:sldMkLst>
          <pc:docMk/>
          <pc:sldMk cId="1452305659" sldId="509"/>
        </pc:sldMkLst>
        <pc:spChg chg="ord">
          <ac:chgData name="Gasca, Natalie@CDPR" userId="e0a37ef3-0a46-4a88-9aaf-75a1a754a0df" providerId="ADAL" clId="{CDED93D0-3D04-4204-88B8-5C6C27EC022D}" dt="2025-07-08T21:05:08.539" v="342" actId="13244"/>
          <ac:spMkLst>
            <pc:docMk/>
            <pc:sldMk cId="1452305659" sldId="509"/>
            <ac:spMk id="3" creationId="{51CC657D-8D28-568C-929A-0E52D71C13CA}"/>
          </ac:spMkLst>
        </pc:spChg>
        <pc:picChg chg="ord">
          <ac:chgData name="Gasca, Natalie@CDPR" userId="e0a37ef3-0a46-4a88-9aaf-75a1a754a0df" providerId="ADAL" clId="{CDED93D0-3D04-4204-88B8-5C6C27EC022D}" dt="2025-07-08T21:05:10.506" v="343" actId="13244"/>
          <ac:picMkLst>
            <pc:docMk/>
            <pc:sldMk cId="1452305659" sldId="509"/>
            <ac:picMk id="15" creationId="{10C6E60F-5128-FE07-85F7-9F645FE935D7}"/>
          </ac:picMkLst>
        </pc:picChg>
      </pc:sldChg>
      <pc:sldChg chg="modSp mod">
        <pc:chgData name="Gasca, Natalie@CDPR" userId="e0a37ef3-0a46-4a88-9aaf-75a1a754a0df" providerId="ADAL" clId="{CDED93D0-3D04-4204-88B8-5C6C27EC022D}" dt="2025-07-08T21:09:56.314" v="389" actId="1076"/>
        <pc:sldMkLst>
          <pc:docMk/>
          <pc:sldMk cId="2213249353" sldId="510"/>
        </pc:sldMkLst>
        <pc:spChg chg="mod ord">
          <ac:chgData name="Gasca, Natalie@CDPR" userId="e0a37ef3-0a46-4a88-9aaf-75a1a754a0df" providerId="ADAL" clId="{CDED93D0-3D04-4204-88B8-5C6C27EC022D}" dt="2025-07-08T21:09:24.116" v="383" actId="1036"/>
          <ac:spMkLst>
            <pc:docMk/>
            <pc:sldMk cId="2213249353" sldId="510"/>
            <ac:spMk id="34" creationId="{C1A14C86-66FE-BE35-DF40-B2CA2E83B857}"/>
          </ac:spMkLst>
        </pc:spChg>
        <pc:spChg chg="mod ord">
          <ac:chgData name="Gasca, Natalie@CDPR" userId="e0a37ef3-0a46-4a88-9aaf-75a1a754a0df" providerId="ADAL" clId="{CDED93D0-3D04-4204-88B8-5C6C27EC022D}" dt="2025-07-08T21:09:56.314" v="389" actId="1076"/>
          <ac:spMkLst>
            <pc:docMk/>
            <pc:sldMk cId="2213249353" sldId="510"/>
            <ac:spMk id="35" creationId="{5930812D-5923-44DB-6BF1-0722B2B3536E}"/>
          </ac:spMkLst>
        </pc:spChg>
        <pc:spChg chg="ord">
          <ac:chgData name="Gasca, Natalie@CDPR" userId="e0a37ef3-0a46-4a88-9aaf-75a1a754a0df" providerId="ADAL" clId="{CDED93D0-3D04-4204-88B8-5C6C27EC022D}" dt="2025-07-08T21:08:55.379" v="375" actId="13244"/>
          <ac:spMkLst>
            <pc:docMk/>
            <pc:sldMk cId="2213249353" sldId="510"/>
            <ac:spMk id="36" creationId="{C4BED980-623D-0D18-E796-4BACD7765B19}"/>
          </ac:spMkLst>
        </pc:spChg>
        <pc:spChg chg="mod ord">
          <ac:chgData name="Gasca, Natalie@CDPR" userId="e0a37ef3-0a46-4a88-9aaf-75a1a754a0df" providerId="ADAL" clId="{CDED93D0-3D04-4204-88B8-5C6C27EC022D}" dt="2025-07-08T21:09:35.624" v="385" actId="20577"/>
          <ac:spMkLst>
            <pc:docMk/>
            <pc:sldMk cId="2213249353" sldId="510"/>
            <ac:spMk id="37" creationId="{5DAB42AD-5D65-1CD0-F049-A0AD3ACC7935}"/>
          </ac:spMkLst>
        </pc:spChg>
        <pc:spChg chg="mod ord">
          <ac:chgData name="Gasca, Natalie@CDPR" userId="e0a37ef3-0a46-4a88-9aaf-75a1a754a0df" providerId="ADAL" clId="{CDED93D0-3D04-4204-88B8-5C6C27EC022D}" dt="2025-07-08T21:09:45.197" v="386" actId="122"/>
          <ac:spMkLst>
            <pc:docMk/>
            <pc:sldMk cId="2213249353" sldId="510"/>
            <ac:spMk id="38" creationId="{04E58B48-26BA-89AE-5B1A-DB61527BA5D5}"/>
          </ac:spMkLst>
        </pc:spChg>
        <pc:picChg chg="ord">
          <ac:chgData name="Gasca, Natalie@CDPR" userId="e0a37ef3-0a46-4a88-9aaf-75a1a754a0df" providerId="ADAL" clId="{CDED93D0-3D04-4204-88B8-5C6C27EC022D}" dt="2025-07-08T21:08:45.125" v="370" actId="13244"/>
          <ac:picMkLst>
            <pc:docMk/>
            <pc:sldMk cId="2213249353" sldId="510"/>
            <ac:picMk id="3" creationId="{DE72D354-099A-2C98-5F8C-48D754320502}"/>
          </ac:picMkLst>
        </pc:picChg>
        <pc:picChg chg="ord">
          <ac:chgData name="Gasca, Natalie@CDPR" userId="e0a37ef3-0a46-4a88-9aaf-75a1a754a0df" providerId="ADAL" clId="{CDED93D0-3D04-4204-88B8-5C6C27EC022D}" dt="2025-07-08T21:08:49.288" v="372" actId="13244"/>
          <ac:picMkLst>
            <pc:docMk/>
            <pc:sldMk cId="2213249353" sldId="510"/>
            <ac:picMk id="4" creationId="{59CE6B63-433A-C6EA-4699-EAB08B70E881}"/>
          </ac:picMkLst>
        </pc:picChg>
        <pc:picChg chg="ord">
          <ac:chgData name="Gasca, Natalie@CDPR" userId="e0a37ef3-0a46-4a88-9aaf-75a1a754a0df" providerId="ADAL" clId="{CDED93D0-3D04-4204-88B8-5C6C27EC022D}" dt="2025-07-08T21:08:53.256" v="374" actId="13244"/>
          <ac:picMkLst>
            <pc:docMk/>
            <pc:sldMk cId="2213249353" sldId="510"/>
            <ac:picMk id="5" creationId="{F516DFEA-DA96-C407-41BF-8EADFF3FAE1E}"/>
          </ac:picMkLst>
        </pc:picChg>
        <pc:picChg chg="ord">
          <ac:chgData name="Gasca, Natalie@CDPR" userId="e0a37ef3-0a46-4a88-9aaf-75a1a754a0df" providerId="ADAL" clId="{CDED93D0-3D04-4204-88B8-5C6C27EC022D}" dt="2025-07-08T21:08:57.727" v="376" actId="13244"/>
          <ac:picMkLst>
            <pc:docMk/>
            <pc:sldMk cId="2213249353" sldId="510"/>
            <ac:picMk id="6" creationId="{E55156E5-5CF9-6C19-FDE1-D163C7CA61DF}"/>
          </ac:picMkLst>
        </pc:picChg>
        <pc:picChg chg="ord">
          <ac:chgData name="Gasca, Natalie@CDPR" userId="e0a37ef3-0a46-4a88-9aaf-75a1a754a0df" providerId="ADAL" clId="{CDED93D0-3D04-4204-88B8-5C6C27EC022D}" dt="2025-07-08T21:09:02.474" v="378" actId="13244"/>
          <ac:picMkLst>
            <pc:docMk/>
            <pc:sldMk cId="2213249353" sldId="510"/>
            <ac:picMk id="33" creationId="{0E933F46-9503-3AD0-FDC4-1D04DE936248}"/>
          </ac:picMkLst>
        </pc:picChg>
      </pc:sldChg>
      <pc:sldChg chg="modSp mod">
        <pc:chgData name="Gasca, Natalie@CDPR" userId="e0a37ef3-0a46-4a88-9aaf-75a1a754a0df" providerId="ADAL" clId="{CDED93D0-3D04-4204-88B8-5C6C27EC022D}" dt="2025-07-08T20:54:13.675" v="275" actId="14100"/>
        <pc:sldMkLst>
          <pc:docMk/>
          <pc:sldMk cId="1234461972" sldId="511"/>
        </pc:sldMkLst>
        <pc:spChg chg="mod ord">
          <ac:chgData name="Gasca, Natalie@CDPR" userId="e0a37ef3-0a46-4a88-9aaf-75a1a754a0df" providerId="ADAL" clId="{CDED93D0-3D04-4204-88B8-5C6C27EC022D}" dt="2025-07-08T20:53:34.419" v="266" actId="27636"/>
          <ac:spMkLst>
            <pc:docMk/>
            <pc:sldMk cId="1234461972" sldId="511"/>
            <ac:spMk id="3" creationId="{E34BA90B-D654-6FC7-DE82-8C71080F76FD}"/>
          </ac:spMkLst>
        </pc:spChg>
        <pc:spChg chg="mod">
          <ac:chgData name="Gasca, Natalie@CDPR" userId="e0a37ef3-0a46-4a88-9aaf-75a1a754a0df" providerId="ADAL" clId="{CDED93D0-3D04-4204-88B8-5C6C27EC022D}" dt="2025-07-08T20:53:41.956" v="267" actId="6549"/>
          <ac:spMkLst>
            <pc:docMk/>
            <pc:sldMk cId="1234461972" sldId="511"/>
            <ac:spMk id="4" creationId="{63E7FF88-2C8E-35AD-4056-1F81C47F3F45}"/>
          </ac:spMkLst>
        </pc:spChg>
        <pc:spChg chg="mod">
          <ac:chgData name="Gasca, Natalie@CDPR" userId="e0a37ef3-0a46-4a88-9aaf-75a1a754a0df" providerId="ADAL" clId="{CDED93D0-3D04-4204-88B8-5C6C27EC022D}" dt="2025-07-08T20:54:08.254" v="274" actId="14100"/>
          <ac:spMkLst>
            <pc:docMk/>
            <pc:sldMk cId="1234461972" sldId="511"/>
            <ac:spMk id="14" creationId="{602140D2-5816-20ED-447B-1F707770C71B}"/>
          </ac:spMkLst>
        </pc:spChg>
        <pc:spChg chg="mod">
          <ac:chgData name="Gasca, Natalie@CDPR" userId="e0a37ef3-0a46-4a88-9aaf-75a1a754a0df" providerId="ADAL" clId="{CDED93D0-3D04-4204-88B8-5C6C27EC022D}" dt="2025-07-08T20:54:13.675" v="275" actId="14100"/>
          <ac:spMkLst>
            <pc:docMk/>
            <pc:sldMk cId="1234461972" sldId="511"/>
            <ac:spMk id="15" creationId="{016F7012-09D0-1668-0BC2-DE0CE7B2A62E}"/>
          </ac:spMkLst>
        </pc:spChg>
        <pc:picChg chg="mod ord">
          <ac:chgData name="Gasca, Natalie@CDPR" userId="e0a37ef3-0a46-4a88-9aaf-75a1a754a0df" providerId="ADAL" clId="{CDED93D0-3D04-4204-88B8-5C6C27EC022D}" dt="2025-07-08T20:54:05.219" v="273" actId="1076"/>
          <ac:picMkLst>
            <pc:docMk/>
            <pc:sldMk cId="1234461972" sldId="511"/>
            <ac:picMk id="5" creationId="{687C9FDB-64EC-7BFD-FB85-6EFD73EF95A2}"/>
          </ac:picMkLst>
        </pc:picChg>
      </pc:sldChg>
      <pc:sldChg chg="modSp mod">
        <pc:chgData name="Gasca, Natalie@CDPR" userId="e0a37ef3-0a46-4a88-9aaf-75a1a754a0df" providerId="ADAL" clId="{CDED93D0-3D04-4204-88B8-5C6C27EC022D}" dt="2025-07-08T21:06:33.891" v="348" actId="13244"/>
        <pc:sldMkLst>
          <pc:docMk/>
          <pc:sldMk cId="2841146924" sldId="513"/>
        </pc:sldMkLst>
        <pc:spChg chg="ord">
          <ac:chgData name="Gasca, Natalie@CDPR" userId="e0a37ef3-0a46-4a88-9aaf-75a1a754a0df" providerId="ADAL" clId="{CDED93D0-3D04-4204-88B8-5C6C27EC022D}" dt="2025-07-08T21:06:31.851" v="347" actId="13244"/>
          <ac:spMkLst>
            <pc:docMk/>
            <pc:sldMk cId="2841146924" sldId="513"/>
            <ac:spMk id="3" creationId="{51CC657D-8D28-568C-929A-0E52D71C13CA}"/>
          </ac:spMkLst>
        </pc:spChg>
        <pc:picChg chg="mod ord">
          <ac:chgData name="Gasca, Natalie@CDPR" userId="e0a37ef3-0a46-4a88-9aaf-75a1a754a0df" providerId="ADAL" clId="{CDED93D0-3D04-4204-88B8-5C6C27EC022D}" dt="2025-07-08T21:06:33.891" v="348" actId="13244"/>
          <ac:picMkLst>
            <pc:docMk/>
            <pc:sldMk cId="2841146924" sldId="513"/>
            <ac:picMk id="7" creationId="{509AC707-33D3-96C8-9320-32428D3209A8}"/>
          </ac:picMkLst>
        </pc:picChg>
      </pc:sldChg>
      <pc:sldChg chg="modSp mod">
        <pc:chgData name="Gasca, Natalie@CDPR" userId="e0a37ef3-0a46-4a88-9aaf-75a1a754a0df" providerId="ADAL" clId="{CDED93D0-3D04-4204-88B8-5C6C27EC022D}" dt="2025-07-08T21:08:24.886" v="369" actId="13244"/>
        <pc:sldMkLst>
          <pc:docMk/>
          <pc:sldMk cId="3440804519" sldId="514"/>
        </pc:sldMkLst>
        <pc:spChg chg="ord">
          <ac:chgData name="Gasca, Natalie@CDPR" userId="e0a37ef3-0a46-4a88-9aaf-75a1a754a0df" providerId="ADAL" clId="{CDED93D0-3D04-4204-88B8-5C6C27EC022D}" dt="2025-07-08T21:08:22.640" v="368" actId="13244"/>
          <ac:spMkLst>
            <pc:docMk/>
            <pc:sldMk cId="3440804519" sldId="514"/>
            <ac:spMk id="3" creationId="{C7958BF6-0BB6-4E02-D634-CF67F338CF87}"/>
          </ac:spMkLst>
        </pc:spChg>
        <pc:picChg chg="mod ord">
          <ac:chgData name="Gasca, Natalie@CDPR" userId="e0a37ef3-0a46-4a88-9aaf-75a1a754a0df" providerId="ADAL" clId="{CDED93D0-3D04-4204-88B8-5C6C27EC022D}" dt="2025-07-08T21:08:24.886" v="369" actId="13244"/>
          <ac:picMkLst>
            <pc:docMk/>
            <pc:sldMk cId="3440804519" sldId="514"/>
            <ac:picMk id="7" creationId="{F4DE43CD-882D-A45A-C4DF-9C9CF49B4D4C}"/>
          </ac:picMkLst>
        </pc:picChg>
      </pc:sldChg>
      <pc:sldChg chg="modSp mod">
        <pc:chgData name="Gasca, Natalie@CDPR" userId="e0a37ef3-0a46-4a88-9aaf-75a1a754a0df" providerId="ADAL" clId="{CDED93D0-3D04-4204-88B8-5C6C27EC022D}" dt="2025-07-02T00:14:27.429" v="97" actId="962"/>
        <pc:sldMkLst>
          <pc:docMk/>
          <pc:sldMk cId="627611647" sldId="515"/>
        </pc:sldMkLst>
        <pc:picChg chg="mod">
          <ac:chgData name="Gasca, Natalie@CDPR" userId="e0a37ef3-0a46-4a88-9aaf-75a1a754a0df" providerId="ADAL" clId="{CDED93D0-3D04-4204-88B8-5C6C27EC022D}" dt="2025-07-02T00:14:27.429" v="97" actId="962"/>
          <ac:picMkLst>
            <pc:docMk/>
            <pc:sldMk cId="627611647" sldId="515"/>
            <ac:picMk id="5" creationId="{551136C9-27A7-6D8A-7903-6ED2C338D621}"/>
          </ac:picMkLst>
        </pc:picChg>
      </pc:sldChg>
      <pc:sldChg chg="modSp mod">
        <pc:chgData name="Gasca, Natalie@CDPR" userId="e0a37ef3-0a46-4a88-9aaf-75a1a754a0df" providerId="ADAL" clId="{CDED93D0-3D04-4204-88B8-5C6C27EC022D}" dt="2025-07-08T21:10:30.869" v="392" actId="13244"/>
        <pc:sldMkLst>
          <pc:docMk/>
          <pc:sldMk cId="2470881865" sldId="517"/>
        </pc:sldMkLst>
        <pc:spChg chg="ord">
          <ac:chgData name="Gasca, Natalie@CDPR" userId="e0a37ef3-0a46-4a88-9aaf-75a1a754a0df" providerId="ADAL" clId="{CDED93D0-3D04-4204-88B8-5C6C27EC022D}" dt="2025-07-08T21:10:30.869" v="392" actId="13244"/>
          <ac:spMkLst>
            <pc:docMk/>
            <pc:sldMk cId="2470881865" sldId="517"/>
            <ac:spMk id="3" creationId="{449D25F6-AB86-E7C1-0966-C91357120CC1}"/>
          </ac:spMkLst>
        </pc:spChg>
        <pc:spChg chg="ord">
          <ac:chgData name="Gasca, Natalie@CDPR" userId="e0a37ef3-0a46-4a88-9aaf-75a1a754a0df" providerId="ADAL" clId="{CDED93D0-3D04-4204-88B8-5C6C27EC022D}" dt="2025-07-08T21:10:28.858" v="391" actId="13244"/>
          <ac:spMkLst>
            <pc:docMk/>
            <pc:sldMk cId="2470881865" sldId="517"/>
            <ac:spMk id="4" creationId="{153D643D-E047-2911-DF87-AE4B72C8C078}"/>
          </ac:spMkLst>
        </pc:spChg>
      </pc:sldChg>
      <pc:sldChg chg="modSp mod">
        <pc:chgData name="Gasca, Natalie@CDPR" userId="e0a37ef3-0a46-4a88-9aaf-75a1a754a0df" providerId="ADAL" clId="{CDED93D0-3D04-4204-88B8-5C6C27EC022D}" dt="2025-07-08T21:08:17.802" v="367" actId="20577"/>
        <pc:sldMkLst>
          <pc:docMk/>
          <pc:sldMk cId="3216139451" sldId="522"/>
        </pc:sldMkLst>
        <pc:spChg chg="mod">
          <ac:chgData name="Gasca, Natalie@CDPR" userId="e0a37ef3-0a46-4a88-9aaf-75a1a754a0df" providerId="ADAL" clId="{CDED93D0-3D04-4204-88B8-5C6C27EC022D}" dt="2025-07-08T21:06:57.824" v="357" actId="20577"/>
          <ac:spMkLst>
            <pc:docMk/>
            <pc:sldMk cId="3216139451" sldId="522"/>
            <ac:spMk id="2" creationId="{27A57298-F31A-4913-96C8-49B198CB7AEE}"/>
          </ac:spMkLst>
        </pc:spChg>
        <pc:spChg chg="mod ord">
          <ac:chgData name="Gasca, Natalie@CDPR" userId="e0a37ef3-0a46-4a88-9aaf-75a1a754a0df" providerId="ADAL" clId="{CDED93D0-3D04-4204-88B8-5C6C27EC022D}" dt="2025-07-08T21:08:17.802" v="367" actId="20577"/>
          <ac:spMkLst>
            <pc:docMk/>
            <pc:sldMk cId="3216139451" sldId="522"/>
            <ac:spMk id="3" creationId="{E34BA90B-D654-6FC7-DE82-8C71080F76FD}"/>
          </ac:spMkLst>
        </pc:spChg>
        <pc:spChg chg="mod">
          <ac:chgData name="Gasca, Natalie@CDPR" userId="e0a37ef3-0a46-4a88-9aaf-75a1a754a0df" providerId="ADAL" clId="{CDED93D0-3D04-4204-88B8-5C6C27EC022D}" dt="2025-07-08T21:07:27.837" v="362" actId="14100"/>
          <ac:spMkLst>
            <pc:docMk/>
            <pc:sldMk cId="3216139451" sldId="522"/>
            <ac:spMk id="14" creationId="{602140D2-5816-20ED-447B-1F707770C71B}"/>
          </ac:spMkLst>
        </pc:spChg>
        <pc:spChg chg="mod">
          <ac:chgData name="Gasca, Natalie@CDPR" userId="e0a37ef3-0a46-4a88-9aaf-75a1a754a0df" providerId="ADAL" clId="{CDED93D0-3D04-4204-88B8-5C6C27EC022D}" dt="2025-07-08T21:07:31.392" v="363" actId="14100"/>
          <ac:spMkLst>
            <pc:docMk/>
            <pc:sldMk cId="3216139451" sldId="522"/>
            <ac:spMk id="15" creationId="{016F7012-09D0-1668-0BC2-DE0CE7B2A62E}"/>
          </ac:spMkLst>
        </pc:spChg>
        <pc:picChg chg="mod ord">
          <ac:chgData name="Gasca, Natalie@CDPR" userId="e0a37ef3-0a46-4a88-9aaf-75a1a754a0df" providerId="ADAL" clId="{CDED93D0-3D04-4204-88B8-5C6C27EC022D}" dt="2025-07-08T21:08:02.705" v="365" actId="1076"/>
          <ac:picMkLst>
            <pc:docMk/>
            <pc:sldMk cId="3216139451" sldId="522"/>
            <ac:picMk id="5" creationId="{687C9FDB-64EC-7BFD-FB85-6EFD73EF95A2}"/>
          </ac:picMkLst>
        </pc:picChg>
      </pc:sldChg>
      <pc:sldChg chg="modSp mod">
        <pc:chgData name="Gasca, Natalie@CDPR" userId="e0a37ef3-0a46-4a88-9aaf-75a1a754a0df" providerId="ADAL" clId="{CDED93D0-3D04-4204-88B8-5C6C27EC022D}" dt="2025-07-08T20:47:23.498" v="231" actId="13244"/>
        <pc:sldMkLst>
          <pc:docMk/>
          <pc:sldMk cId="994498786" sldId="523"/>
        </pc:sldMkLst>
        <pc:picChg chg="mod ord">
          <ac:chgData name="Gasca, Natalie@CDPR" userId="e0a37ef3-0a46-4a88-9aaf-75a1a754a0df" providerId="ADAL" clId="{CDED93D0-3D04-4204-88B8-5C6C27EC022D}" dt="2025-07-08T20:47:23.498" v="231" actId="13244"/>
          <ac:picMkLst>
            <pc:docMk/>
            <pc:sldMk cId="994498786" sldId="523"/>
            <ac:picMk id="15" creationId="{D63C88D8-EAAB-8673-A1F8-2AE3DE71CA35}"/>
          </ac:picMkLst>
        </pc:picChg>
      </pc:sldChg>
      <pc:sldChg chg="modSp mod">
        <pc:chgData name="Gasca, Natalie@CDPR" userId="e0a37ef3-0a46-4a88-9aaf-75a1a754a0df" providerId="ADAL" clId="{CDED93D0-3D04-4204-88B8-5C6C27EC022D}" dt="2025-07-08T20:47:26.885" v="232" actId="13244"/>
        <pc:sldMkLst>
          <pc:docMk/>
          <pc:sldMk cId="2480507092" sldId="524"/>
        </pc:sldMkLst>
        <pc:picChg chg="mod ord">
          <ac:chgData name="Gasca, Natalie@CDPR" userId="e0a37ef3-0a46-4a88-9aaf-75a1a754a0df" providerId="ADAL" clId="{CDED93D0-3D04-4204-88B8-5C6C27EC022D}" dt="2025-07-08T20:47:26.885" v="232" actId="13244"/>
          <ac:picMkLst>
            <pc:docMk/>
            <pc:sldMk cId="2480507092" sldId="524"/>
            <ac:picMk id="19" creationId="{BB1FACBE-8A28-2D46-1B22-83552CAF24C7}"/>
          </ac:picMkLst>
        </pc:picChg>
      </pc:sldChg>
      <pc:sldChg chg="modSp mod">
        <pc:chgData name="Gasca, Natalie@CDPR" userId="e0a37ef3-0a46-4a88-9aaf-75a1a754a0df" providerId="ADAL" clId="{CDED93D0-3D04-4204-88B8-5C6C27EC022D}" dt="2025-07-08T20:47:30.110" v="233" actId="13244"/>
        <pc:sldMkLst>
          <pc:docMk/>
          <pc:sldMk cId="3449810400" sldId="525"/>
        </pc:sldMkLst>
        <pc:picChg chg="mod ord">
          <ac:chgData name="Gasca, Natalie@CDPR" userId="e0a37ef3-0a46-4a88-9aaf-75a1a754a0df" providerId="ADAL" clId="{CDED93D0-3D04-4204-88B8-5C6C27EC022D}" dt="2025-07-08T20:47:30.110" v="233" actId="13244"/>
          <ac:picMkLst>
            <pc:docMk/>
            <pc:sldMk cId="3449810400" sldId="525"/>
            <ac:picMk id="21" creationId="{F3D8C292-8831-A9E7-D0E2-D49C7FDF3F32}"/>
          </ac:picMkLst>
        </pc:picChg>
      </pc:sldChg>
      <pc:sldChg chg="modSp mod">
        <pc:chgData name="Gasca, Natalie@CDPR" userId="e0a37ef3-0a46-4a88-9aaf-75a1a754a0df" providerId="ADAL" clId="{CDED93D0-3D04-4204-88B8-5C6C27EC022D}" dt="2025-07-08T20:47:33.561" v="234" actId="13244"/>
        <pc:sldMkLst>
          <pc:docMk/>
          <pc:sldMk cId="3576944806" sldId="526"/>
        </pc:sldMkLst>
        <pc:picChg chg="mod ord">
          <ac:chgData name="Gasca, Natalie@CDPR" userId="e0a37ef3-0a46-4a88-9aaf-75a1a754a0df" providerId="ADAL" clId="{CDED93D0-3D04-4204-88B8-5C6C27EC022D}" dt="2025-07-08T20:47:33.561" v="234" actId="13244"/>
          <ac:picMkLst>
            <pc:docMk/>
            <pc:sldMk cId="3576944806" sldId="526"/>
            <ac:picMk id="23" creationId="{2AE3295A-CFD3-C51C-A49F-6A9791A2C579}"/>
          </ac:picMkLst>
        </pc:picChg>
      </pc:sldChg>
      <pc:sldChg chg="modSp mod">
        <pc:chgData name="Gasca, Natalie@CDPR" userId="e0a37ef3-0a46-4a88-9aaf-75a1a754a0df" providerId="ADAL" clId="{CDED93D0-3D04-4204-88B8-5C6C27EC022D}" dt="2025-07-08T20:47:38.045" v="235" actId="13244"/>
        <pc:sldMkLst>
          <pc:docMk/>
          <pc:sldMk cId="3810495250" sldId="527"/>
        </pc:sldMkLst>
        <pc:picChg chg="mod ord">
          <ac:chgData name="Gasca, Natalie@CDPR" userId="e0a37ef3-0a46-4a88-9aaf-75a1a754a0df" providerId="ADAL" clId="{CDED93D0-3D04-4204-88B8-5C6C27EC022D}" dt="2025-07-08T20:47:38.045" v="235" actId="13244"/>
          <ac:picMkLst>
            <pc:docMk/>
            <pc:sldMk cId="3810495250" sldId="527"/>
            <ac:picMk id="25" creationId="{2482037F-CA24-5548-6111-D547C47DCA9D}"/>
          </ac:picMkLst>
        </pc:picChg>
      </pc:sldChg>
      <pc:sldChg chg="modSp mod">
        <pc:chgData name="Gasca, Natalie@CDPR" userId="e0a37ef3-0a46-4a88-9aaf-75a1a754a0df" providerId="ADAL" clId="{CDED93D0-3D04-4204-88B8-5C6C27EC022D}" dt="2025-07-08T20:47:45.951" v="236" actId="13244"/>
        <pc:sldMkLst>
          <pc:docMk/>
          <pc:sldMk cId="3735928971" sldId="528"/>
        </pc:sldMkLst>
        <pc:picChg chg="mod ord">
          <ac:chgData name="Gasca, Natalie@CDPR" userId="e0a37ef3-0a46-4a88-9aaf-75a1a754a0df" providerId="ADAL" clId="{CDED93D0-3D04-4204-88B8-5C6C27EC022D}" dt="2025-07-08T20:47:45.951" v="236" actId="13244"/>
          <ac:picMkLst>
            <pc:docMk/>
            <pc:sldMk cId="3735928971" sldId="528"/>
            <ac:picMk id="27" creationId="{7E50CA00-F46D-E81A-D628-D498DCD6ADC9}"/>
          </ac:picMkLst>
        </pc:picChg>
      </pc:sldChg>
      <pc:sldChg chg="modSp mod">
        <pc:chgData name="Gasca, Natalie@CDPR" userId="e0a37ef3-0a46-4a88-9aaf-75a1a754a0df" providerId="ADAL" clId="{CDED93D0-3D04-4204-88B8-5C6C27EC022D}" dt="2025-07-08T20:47:49.027" v="237" actId="13244"/>
        <pc:sldMkLst>
          <pc:docMk/>
          <pc:sldMk cId="2719728376" sldId="529"/>
        </pc:sldMkLst>
        <pc:picChg chg="mod ord">
          <ac:chgData name="Gasca, Natalie@CDPR" userId="e0a37ef3-0a46-4a88-9aaf-75a1a754a0df" providerId="ADAL" clId="{CDED93D0-3D04-4204-88B8-5C6C27EC022D}" dt="2025-07-08T20:47:49.027" v="237" actId="13244"/>
          <ac:picMkLst>
            <pc:docMk/>
            <pc:sldMk cId="2719728376" sldId="529"/>
            <ac:picMk id="29" creationId="{767D0107-8BA0-CFFB-3795-46A24644DCCD}"/>
          </ac:picMkLst>
        </pc:picChg>
      </pc:sldChg>
      <pc:sldChg chg="modSp mod">
        <pc:chgData name="Gasca, Natalie@CDPR" userId="e0a37ef3-0a46-4a88-9aaf-75a1a754a0df" providerId="ADAL" clId="{CDED93D0-3D04-4204-88B8-5C6C27EC022D}" dt="2025-07-08T20:47:52.237" v="238" actId="13244"/>
        <pc:sldMkLst>
          <pc:docMk/>
          <pc:sldMk cId="1243099850" sldId="530"/>
        </pc:sldMkLst>
        <pc:picChg chg="mod ord">
          <ac:chgData name="Gasca, Natalie@CDPR" userId="e0a37ef3-0a46-4a88-9aaf-75a1a754a0df" providerId="ADAL" clId="{CDED93D0-3D04-4204-88B8-5C6C27EC022D}" dt="2025-07-08T20:47:52.237" v="238" actId="13244"/>
          <ac:picMkLst>
            <pc:docMk/>
            <pc:sldMk cId="1243099850" sldId="530"/>
            <ac:picMk id="31" creationId="{38070BF1-7BDC-970E-81F8-69B9F5B52642}"/>
          </ac:picMkLst>
        </pc:picChg>
      </pc:sldChg>
      <pc:sldChg chg="modSp mod">
        <pc:chgData name="Gasca, Natalie@CDPR" userId="e0a37ef3-0a46-4a88-9aaf-75a1a754a0df" providerId="ADAL" clId="{CDED93D0-3D04-4204-88B8-5C6C27EC022D}" dt="2025-07-02T00:14:13.612" v="88" actId="962"/>
        <pc:sldMkLst>
          <pc:docMk/>
          <pc:sldMk cId="2447427816" sldId="531"/>
        </pc:sldMkLst>
        <pc:picChg chg="mod">
          <ac:chgData name="Gasca, Natalie@CDPR" userId="e0a37ef3-0a46-4a88-9aaf-75a1a754a0df" providerId="ADAL" clId="{CDED93D0-3D04-4204-88B8-5C6C27EC022D}" dt="2025-07-02T00:14:13.612" v="88" actId="962"/>
          <ac:picMkLst>
            <pc:docMk/>
            <pc:sldMk cId="2447427816" sldId="531"/>
            <ac:picMk id="2" creationId="{BFCC2BE2-7725-6E3F-C632-1CDE2B6F622C}"/>
          </ac:picMkLst>
        </pc:picChg>
      </pc:sldChg>
      <pc:sldChg chg="modSp mod">
        <pc:chgData name="Gasca, Natalie@CDPR" userId="e0a37ef3-0a46-4a88-9aaf-75a1a754a0df" providerId="ADAL" clId="{CDED93D0-3D04-4204-88B8-5C6C27EC022D}" dt="2025-07-02T00:14:36.945" v="106" actId="962"/>
        <pc:sldMkLst>
          <pc:docMk/>
          <pc:sldMk cId="3964045804" sldId="532"/>
        </pc:sldMkLst>
        <pc:picChg chg="mod">
          <ac:chgData name="Gasca, Natalie@CDPR" userId="e0a37ef3-0a46-4a88-9aaf-75a1a754a0df" providerId="ADAL" clId="{CDED93D0-3D04-4204-88B8-5C6C27EC022D}" dt="2025-07-02T00:14:36.945" v="106" actId="962"/>
          <ac:picMkLst>
            <pc:docMk/>
            <pc:sldMk cId="3964045804" sldId="532"/>
            <ac:picMk id="6" creationId="{25F11E1F-22E6-1F12-A520-F0386027E78A}"/>
          </ac:picMkLst>
        </pc:picChg>
      </pc:sldChg>
      <pc:sldChg chg="modSp mod">
        <pc:chgData name="Gasca, Natalie@CDPR" userId="e0a37ef3-0a46-4a88-9aaf-75a1a754a0df" providerId="ADAL" clId="{CDED93D0-3D04-4204-88B8-5C6C27EC022D}" dt="2025-07-02T00:14:47.697" v="115" actId="962"/>
        <pc:sldMkLst>
          <pc:docMk/>
          <pc:sldMk cId="429177961" sldId="533"/>
        </pc:sldMkLst>
        <pc:picChg chg="mod">
          <ac:chgData name="Gasca, Natalie@CDPR" userId="e0a37ef3-0a46-4a88-9aaf-75a1a754a0df" providerId="ADAL" clId="{CDED93D0-3D04-4204-88B8-5C6C27EC022D}" dt="2025-07-02T00:14:47.697" v="115" actId="962"/>
          <ac:picMkLst>
            <pc:docMk/>
            <pc:sldMk cId="429177961" sldId="533"/>
            <ac:picMk id="7" creationId="{CA921F47-AE8F-E6F6-BEE8-E0676A915786}"/>
          </ac:picMkLst>
        </pc:picChg>
      </pc:sldChg>
      <pc:sldChg chg="modSp mod">
        <pc:chgData name="Gasca, Natalie@CDPR" userId="e0a37ef3-0a46-4a88-9aaf-75a1a754a0df" providerId="ADAL" clId="{CDED93D0-3D04-4204-88B8-5C6C27EC022D}" dt="2025-07-02T00:14:57.602" v="124" actId="962"/>
        <pc:sldMkLst>
          <pc:docMk/>
          <pc:sldMk cId="2172809450" sldId="534"/>
        </pc:sldMkLst>
        <pc:picChg chg="mod">
          <ac:chgData name="Gasca, Natalie@CDPR" userId="e0a37ef3-0a46-4a88-9aaf-75a1a754a0df" providerId="ADAL" clId="{CDED93D0-3D04-4204-88B8-5C6C27EC022D}" dt="2025-07-02T00:14:57.602" v="124" actId="962"/>
          <ac:picMkLst>
            <pc:docMk/>
            <pc:sldMk cId="2172809450" sldId="534"/>
            <ac:picMk id="8" creationId="{65388AD5-5AAA-C861-68A6-B160B4374EB3}"/>
          </ac:picMkLst>
        </pc:picChg>
      </pc:sldChg>
      <pc:sldChg chg="modSp mod">
        <pc:chgData name="Gasca, Natalie@CDPR" userId="e0a37ef3-0a46-4a88-9aaf-75a1a754a0df" providerId="ADAL" clId="{CDED93D0-3D04-4204-88B8-5C6C27EC022D}" dt="2025-07-02T00:15:07.331" v="133" actId="962"/>
        <pc:sldMkLst>
          <pc:docMk/>
          <pc:sldMk cId="481631" sldId="535"/>
        </pc:sldMkLst>
        <pc:picChg chg="mod">
          <ac:chgData name="Gasca, Natalie@CDPR" userId="e0a37ef3-0a46-4a88-9aaf-75a1a754a0df" providerId="ADAL" clId="{CDED93D0-3D04-4204-88B8-5C6C27EC022D}" dt="2025-07-02T00:15:07.331" v="133" actId="962"/>
          <ac:picMkLst>
            <pc:docMk/>
            <pc:sldMk cId="481631" sldId="535"/>
            <ac:picMk id="12" creationId="{24492F34-92CC-C730-D2A8-F09C4C4303F3}"/>
          </ac:picMkLst>
        </pc:picChg>
      </pc:sldChg>
      <pc:sldChg chg="modSp mod">
        <pc:chgData name="Gasca, Natalie@CDPR" userId="e0a37ef3-0a46-4a88-9aaf-75a1a754a0df" providerId="ADAL" clId="{CDED93D0-3D04-4204-88B8-5C6C27EC022D}" dt="2025-07-08T20:52:31.400" v="254" actId="13244"/>
        <pc:sldMkLst>
          <pc:docMk/>
          <pc:sldMk cId="3048504321" sldId="536"/>
        </pc:sldMkLst>
        <pc:spChg chg="ord">
          <ac:chgData name="Gasca, Natalie@CDPR" userId="e0a37ef3-0a46-4a88-9aaf-75a1a754a0df" providerId="ADAL" clId="{CDED93D0-3D04-4204-88B8-5C6C27EC022D}" dt="2025-07-08T20:52:29.703" v="253" actId="13244"/>
          <ac:spMkLst>
            <pc:docMk/>
            <pc:sldMk cId="3048504321" sldId="536"/>
            <ac:spMk id="16" creationId="{C6B0D7D7-962E-C662-7213-5D56542B2D30}"/>
          </ac:spMkLst>
        </pc:spChg>
        <pc:picChg chg="mod ord">
          <ac:chgData name="Gasca, Natalie@CDPR" userId="e0a37ef3-0a46-4a88-9aaf-75a1a754a0df" providerId="ADAL" clId="{CDED93D0-3D04-4204-88B8-5C6C27EC022D}" dt="2025-07-08T20:52:31.400" v="254" actId="13244"/>
          <ac:picMkLst>
            <pc:docMk/>
            <pc:sldMk cId="3048504321" sldId="536"/>
            <ac:picMk id="8" creationId="{E1526339-6E30-50B7-CB4E-E12E444E98E7}"/>
          </ac:picMkLst>
        </pc:picChg>
      </pc:sldChg>
      <pc:sldChg chg="modSp mod">
        <pc:chgData name="Gasca, Natalie@CDPR" userId="e0a37ef3-0a46-4a88-9aaf-75a1a754a0df" providerId="ADAL" clId="{CDED93D0-3D04-4204-88B8-5C6C27EC022D}" dt="2025-07-08T20:52:40.100" v="256" actId="13244"/>
        <pc:sldMkLst>
          <pc:docMk/>
          <pc:sldMk cId="1055807891" sldId="537"/>
        </pc:sldMkLst>
        <pc:spChg chg="ord">
          <ac:chgData name="Gasca, Natalie@CDPR" userId="e0a37ef3-0a46-4a88-9aaf-75a1a754a0df" providerId="ADAL" clId="{CDED93D0-3D04-4204-88B8-5C6C27EC022D}" dt="2025-07-08T20:52:40.100" v="256" actId="13244"/>
          <ac:spMkLst>
            <pc:docMk/>
            <pc:sldMk cId="1055807891" sldId="537"/>
            <ac:spMk id="16" creationId="{4B568F73-0AD7-98F0-D870-33726BB1EC95}"/>
          </ac:spMkLst>
        </pc:spChg>
        <pc:picChg chg="mod ord">
          <ac:chgData name="Gasca, Natalie@CDPR" userId="e0a37ef3-0a46-4a88-9aaf-75a1a754a0df" providerId="ADAL" clId="{CDED93D0-3D04-4204-88B8-5C6C27EC022D}" dt="2025-07-08T20:52:38.890" v="255" actId="13244"/>
          <ac:picMkLst>
            <pc:docMk/>
            <pc:sldMk cId="1055807891" sldId="537"/>
            <ac:picMk id="10" creationId="{37455779-128B-EF63-6178-4B12AB045356}"/>
          </ac:picMkLst>
        </pc:picChg>
      </pc:sldChg>
      <pc:sldChg chg="modSp mod">
        <pc:chgData name="Gasca, Natalie@CDPR" userId="e0a37ef3-0a46-4a88-9aaf-75a1a754a0df" providerId="ADAL" clId="{CDED93D0-3D04-4204-88B8-5C6C27EC022D}" dt="2025-07-08T21:06:08.306" v="345" actId="13244"/>
        <pc:sldMkLst>
          <pc:docMk/>
          <pc:sldMk cId="276369996" sldId="538"/>
        </pc:sldMkLst>
        <pc:spChg chg="ord">
          <ac:chgData name="Gasca, Natalie@CDPR" userId="e0a37ef3-0a46-4a88-9aaf-75a1a754a0df" providerId="ADAL" clId="{CDED93D0-3D04-4204-88B8-5C6C27EC022D}" dt="2025-07-08T21:06:06.831" v="344" actId="13244"/>
          <ac:spMkLst>
            <pc:docMk/>
            <pc:sldMk cId="276369996" sldId="538"/>
            <ac:spMk id="3" creationId="{3048790F-8FE9-B41C-84CC-C48C7A28169E}"/>
          </ac:spMkLst>
        </pc:spChg>
        <pc:picChg chg="mod ord">
          <ac:chgData name="Gasca, Natalie@CDPR" userId="e0a37ef3-0a46-4a88-9aaf-75a1a754a0df" providerId="ADAL" clId="{CDED93D0-3D04-4204-88B8-5C6C27EC022D}" dt="2025-07-08T21:06:08.306" v="345" actId="13244"/>
          <ac:picMkLst>
            <pc:docMk/>
            <pc:sldMk cId="276369996" sldId="538"/>
            <ac:picMk id="9" creationId="{70615461-75B1-1489-EA26-463680821294}"/>
          </ac:picMkLst>
        </pc:picChg>
      </pc:sldChg>
    </pc:docChg>
  </pc:docChgLst>
  <pc:docChgLst>
    <pc:chgData name="Gasca, Natalie@CDPR" userId="S::natalie.gasca@cdpr.ca.gov::e0a37ef3-0a46-4a88-9aaf-75a1a754a0df" providerId="AD" clId="Web-{83D16EDB-197D-CDDA-E93A-FB69D96F06E9}"/>
    <pc:docChg chg="modSld">
      <pc:chgData name="Gasca, Natalie@CDPR" userId="S::natalie.gasca@cdpr.ca.gov::e0a37ef3-0a46-4a88-9aaf-75a1a754a0df" providerId="AD" clId="Web-{83D16EDB-197D-CDDA-E93A-FB69D96F06E9}" dt="2025-06-12T22:24:39.539" v="20" actId="20577"/>
      <pc:docMkLst>
        <pc:docMk/>
      </pc:docMkLst>
      <pc:sldChg chg="modSp">
        <pc:chgData name="Gasca, Natalie@CDPR" userId="S::natalie.gasca@cdpr.ca.gov::e0a37ef3-0a46-4a88-9aaf-75a1a754a0df" providerId="AD" clId="Web-{83D16EDB-197D-CDDA-E93A-FB69D96F06E9}" dt="2025-06-12T21:53:52.906" v="1" actId="20577"/>
        <pc:sldMkLst>
          <pc:docMk/>
          <pc:sldMk cId="1175487593" sldId="496"/>
        </pc:sldMkLst>
        <pc:spChg chg="mod">
          <ac:chgData name="Gasca, Natalie@CDPR" userId="S::natalie.gasca@cdpr.ca.gov::e0a37ef3-0a46-4a88-9aaf-75a1a754a0df" providerId="AD" clId="Web-{83D16EDB-197D-CDDA-E93A-FB69D96F06E9}" dt="2025-06-12T21:53:52.906" v="1" actId="20577"/>
          <ac:spMkLst>
            <pc:docMk/>
            <pc:sldMk cId="1175487593" sldId="496"/>
            <ac:spMk id="2" creationId="{982FDBDC-A5C9-12F3-D17A-BE8859FD2A9C}"/>
          </ac:spMkLst>
        </pc:spChg>
      </pc:sldChg>
      <pc:sldChg chg="modSp">
        <pc:chgData name="Gasca, Natalie@CDPR" userId="S::natalie.gasca@cdpr.ca.gov::e0a37ef3-0a46-4a88-9aaf-75a1a754a0df" providerId="AD" clId="Web-{83D16EDB-197D-CDDA-E93A-FB69D96F06E9}" dt="2025-06-12T21:54:02.344" v="6" actId="20577"/>
        <pc:sldMkLst>
          <pc:docMk/>
          <pc:sldMk cId="560927229" sldId="505"/>
        </pc:sldMkLst>
        <pc:spChg chg="mod">
          <ac:chgData name="Gasca, Natalie@CDPR" userId="S::natalie.gasca@cdpr.ca.gov::e0a37ef3-0a46-4a88-9aaf-75a1a754a0df" providerId="AD" clId="Web-{83D16EDB-197D-CDDA-E93A-FB69D96F06E9}" dt="2025-06-12T21:54:02.344" v="6" actId="20577"/>
          <ac:spMkLst>
            <pc:docMk/>
            <pc:sldMk cId="560927229" sldId="505"/>
            <ac:spMk id="2" creationId="{982FDBDC-A5C9-12F3-D17A-BE8859FD2A9C}"/>
          </ac:spMkLst>
        </pc:spChg>
      </pc:sldChg>
      <pc:sldChg chg="modSp">
        <pc:chgData name="Gasca, Natalie@CDPR" userId="S::natalie.gasca@cdpr.ca.gov::e0a37ef3-0a46-4a88-9aaf-75a1a754a0df" providerId="AD" clId="Web-{83D16EDB-197D-CDDA-E93A-FB69D96F06E9}" dt="2025-06-12T21:53:55.859" v="2" actId="20577"/>
        <pc:sldMkLst>
          <pc:docMk/>
          <pc:sldMk cId="1341797614" sldId="506"/>
        </pc:sldMkLst>
        <pc:spChg chg="mod">
          <ac:chgData name="Gasca, Natalie@CDPR" userId="S::natalie.gasca@cdpr.ca.gov::e0a37ef3-0a46-4a88-9aaf-75a1a754a0df" providerId="AD" clId="Web-{83D16EDB-197D-CDDA-E93A-FB69D96F06E9}" dt="2025-06-12T21:53:55.859" v="2" actId="20577"/>
          <ac:spMkLst>
            <pc:docMk/>
            <pc:sldMk cId="1341797614" sldId="506"/>
            <ac:spMk id="2" creationId="{53CB739D-5D7D-4D8A-E683-78D25AC49B8C}"/>
          </ac:spMkLst>
        </pc:spChg>
      </pc:sldChg>
      <pc:sldChg chg="modSp">
        <pc:chgData name="Gasca, Natalie@CDPR" userId="S::natalie.gasca@cdpr.ca.gov::e0a37ef3-0a46-4a88-9aaf-75a1a754a0df" providerId="AD" clId="Web-{83D16EDB-197D-CDDA-E93A-FB69D96F06E9}" dt="2025-06-12T22:24:23.601" v="16" actId="20577"/>
        <pc:sldMkLst>
          <pc:docMk/>
          <pc:sldMk cId="627611647" sldId="515"/>
        </pc:sldMkLst>
        <pc:spChg chg="mod">
          <ac:chgData name="Gasca, Natalie@CDPR" userId="S::natalie.gasca@cdpr.ca.gov::e0a37ef3-0a46-4a88-9aaf-75a1a754a0df" providerId="AD" clId="Web-{83D16EDB-197D-CDDA-E93A-FB69D96F06E9}" dt="2025-06-12T22:24:23.601" v="16" actId="20577"/>
          <ac:spMkLst>
            <pc:docMk/>
            <pc:sldMk cId="627611647" sldId="515"/>
            <ac:spMk id="4" creationId="{BDA94BA0-9107-9B61-34BA-5424B95D9AE9}"/>
          </ac:spMkLst>
        </pc:spChg>
      </pc:sldChg>
      <pc:sldChg chg="modSp">
        <pc:chgData name="Gasca, Natalie@CDPR" userId="S::natalie.gasca@cdpr.ca.gov::e0a37ef3-0a46-4a88-9aaf-75a1a754a0df" providerId="AD" clId="Web-{83D16EDB-197D-CDDA-E93A-FB69D96F06E9}" dt="2025-06-12T22:24:20.476" v="11" actId="20577"/>
        <pc:sldMkLst>
          <pc:docMk/>
          <pc:sldMk cId="2447427816" sldId="531"/>
        </pc:sldMkLst>
        <pc:spChg chg="mod">
          <ac:chgData name="Gasca, Natalie@CDPR" userId="S::natalie.gasca@cdpr.ca.gov::e0a37ef3-0a46-4a88-9aaf-75a1a754a0df" providerId="AD" clId="Web-{83D16EDB-197D-CDDA-E93A-FB69D96F06E9}" dt="2025-06-12T22:24:20.476" v="11" actId="20577"/>
          <ac:spMkLst>
            <pc:docMk/>
            <pc:sldMk cId="2447427816" sldId="531"/>
            <ac:spMk id="4" creationId="{6390DE0B-4B11-1813-3058-9452AFEC26B4}"/>
          </ac:spMkLst>
        </pc:spChg>
      </pc:sldChg>
      <pc:sldChg chg="modSp">
        <pc:chgData name="Gasca, Natalie@CDPR" userId="S::natalie.gasca@cdpr.ca.gov::e0a37ef3-0a46-4a88-9aaf-75a1a754a0df" providerId="AD" clId="Web-{83D16EDB-197D-CDDA-E93A-FB69D96F06E9}" dt="2025-06-12T22:24:27.976" v="17" actId="20577"/>
        <pc:sldMkLst>
          <pc:docMk/>
          <pc:sldMk cId="3964045804" sldId="532"/>
        </pc:sldMkLst>
        <pc:spChg chg="mod">
          <ac:chgData name="Gasca, Natalie@CDPR" userId="S::natalie.gasca@cdpr.ca.gov::e0a37ef3-0a46-4a88-9aaf-75a1a754a0df" providerId="AD" clId="Web-{83D16EDB-197D-CDDA-E93A-FB69D96F06E9}" dt="2025-06-12T22:24:27.976" v="17" actId="20577"/>
          <ac:spMkLst>
            <pc:docMk/>
            <pc:sldMk cId="3964045804" sldId="532"/>
            <ac:spMk id="4" creationId="{6E73868F-FD77-E5D4-0447-CB6EA35DFD4B}"/>
          </ac:spMkLst>
        </pc:spChg>
      </pc:sldChg>
      <pc:sldChg chg="modSp">
        <pc:chgData name="Gasca, Natalie@CDPR" userId="S::natalie.gasca@cdpr.ca.gov::e0a37ef3-0a46-4a88-9aaf-75a1a754a0df" providerId="AD" clId="Web-{83D16EDB-197D-CDDA-E93A-FB69D96F06E9}" dt="2025-06-12T22:24:32.539" v="18" actId="20577"/>
        <pc:sldMkLst>
          <pc:docMk/>
          <pc:sldMk cId="429177961" sldId="533"/>
        </pc:sldMkLst>
        <pc:spChg chg="mod">
          <ac:chgData name="Gasca, Natalie@CDPR" userId="S::natalie.gasca@cdpr.ca.gov::e0a37ef3-0a46-4a88-9aaf-75a1a754a0df" providerId="AD" clId="Web-{83D16EDB-197D-CDDA-E93A-FB69D96F06E9}" dt="2025-06-12T22:24:32.539" v="18" actId="20577"/>
          <ac:spMkLst>
            <pc:docMk/>
            <pc:sldMk cId="429177961" sldId="533"/>
            <ac:spMk id="4" creationId="{4863D90C-C6E0-1D63-EEB7-4CB929A04ECC}"/>
          </ac:spMkLst>
        </pc:spChg>
      </pc:sldChg>
      <pc:sldChg chg="modSp">
        <pc:chgData name="Gasca, Natalie@CDPR" userId="S::natalie.gasca@cdpr.ca.gov::e0a37ef3-0a46-4a88-9aaf-75a1a754a0df" providerId="AD" clId="Web-{83D16EDB-197D-CDDA-E93A-FB69D96F06E9}" dt="2025-06-12T22:24:36.117" v="19" actId="20577"/>
        <pc:sldMkLst>
          <pc:docMk/>
          <pc:sldMk cId="2172809450" sldId="534"/>
        </pc:sldMkLst>
        <pc:spChg chg="mod">
          <ac:chgData name="Gasca, Natalie@CDPR" userId="S::natalie.gasca@cdpr.ca.gov::e0a37ef3-0a46-4a88-9aaf-75a1a754a0df" providerId="AD" clId="Web-{83D16EDB-197D-CDDA-E93A-FB69D96F06E9}" dt="2025-06-12T22:24:36.117" v="19" actId="20577"/>
          <ac:spMkLst>
            <pc:docMk/>
            <pc:sldMk cId="2172809450" sldId="534"/>
            <ac:spMk id="4" creationId="{4D03B9EF-3E78-63B5-AEFF-4584BEB29173}"/>
          </ac:spMkLst>
        </pc:spChg>
      </pc:sldChg>
      <pc:sldChg chg="modSp">
        <pc:chgData name="Gasca, Natalie@CDPR" userId="S::natalie.gasca@cdpr.ca.gov::e0a37ef3-0a46-4a88-9aaf-75a1a754a0df" providerId="AD" clId="Web-{83D16EDB-197D-CDDA-E93A-FB69D96F06E9}" dt="2025-06-12T22:24:39.539" v="20" actId="20577"/>
        <pc:sldMkLst>
          <pc:docMk/>
          <pc:sldMk cId="481631" sldId="535"/>
        </pc:sldMkLst>
        <pc:spChg chg="mod">
          <ac:chgData name="Gasca, Natalie@CDPR" userId="S::natalie.gasca@cdpr.ca.gov::e0a37ef3-0a46-4a88-9aaf-75a1a754a0df" providerId="AD" clId="Web-{83D16EDB-197D-CDDA-E93A-FB69D96F06E9}" dt="2025-06-12T22:24:39.539" v="20" actId="20577"/>
          <ac:spMkLst>
            <pc:docMk/>
            <pc:sldMk cId="481631" sldId="535"/>
            <ac:spMk id="4" creationId="{ED37FA1A-A9E2-23C6-EA30-C0B19739BA96}"/>
          </ac:spMkLst>
        </pc:spChg>
      </pc:sldChg>
    </pc:docChg>
  </pc:docChgLst>
</pc:chgInfo>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49BAAA47-36A2-425C-8E8A-E2FA15290946}" type="doc">
      <dgm:prSet loTypeId="urn:microsoft.com/office/officeart/2005/8/layout/hierarchy1" loCatId="hierarchy" qsTypeId="urn:microsoft.com/office/officeart/2005/8/quickstyle/simple1" qsCatId="simple" csTypeId="urn:microsoft.com/office/officeart/2005/8/colors/colorful2" csCatId="colorful" phldr="1"/>
      <dgm:spPr/>
      <dgm:t>
        <a:bodyPr/>
        <a:lstStyle/>
        <a:p>
          <a:endParaRPr lang="en-US"/>
        </a:p>
      </dgm:t>
    </dgm:pt>
    <dgm:pt modelId="{AB7453EF-0DD5-4C69-8482-7C8868178969}">
      <dgm:prSet/>
      <dgm:spPr>
        <a:solidFill>
          <a:schemeClr val="accent3">
            <a:lumMod val="75000"/>
            <a:alpha val="90000"/>
          </a:schemeClr>
        </a:solidFill>
        <a:ln>
          <a:solidFill>
            <a:schemeClr val="accent3">
              <a:lumMod val="40000"/>
              <a:lumOff val="60000"/>
            </a:schemeClr>
          </a:solidFill>
        </a:ln>
      </dgm:spPr>
      <dgm:t>
        <a:bodyPr/>
        <a:lstStyle/>
        <a:p>
          <a:r>
            <a:rPr lang="en-US" dirty="0">
              <a:solidFill>
                <a:schemeClr val="accent1"/>
              </a:solidFill>
              <a:latin typeface="Times New Roman" panose="02020603050405020304" pitchFamily="18" charset="0"/>
              <a:cs typeface="Times New Roman" panose="02020603050405020304" pitchFamily="18" charset="0"/>
            </a:rPr>
            <a:t>Deepen relationships and trust </a:t>
          </a:r>
        </a:p>
      </dgm:t>
    </dgm:pt>
    <dgm:pt modelId="{FB19B91E-AC58-4192-9225-BDBC8E6DBBC3}" type="sibTrans" cxnId="{5196E3B8-C41E-477F-9BDD-CB1115305072}">
      <dgm:prSet/>
      <dgm:spPr/>
      <dgm:t>
        <a:bodyPr/>
        <a:lstStyle/>
        <a:p>
          <a:endParaRPr lang="en-US"/>
        </a:p>
      </dgm:t>
    </dgm:pt>
    <dgm:pt modelId="{97C1EC98-6BE6-4B6A-A3ED-B5A9EC1703D1}" type="parTrans" cxnId="{5196E3B8-C41E-477F-9BDD-CB1115305072}">
      <dgm:prSet/>
      <dgm:spPr/>
      <dgm:t>
        <a:bodyPr/>
        <a:lstStyle/>
        <a:p>
          <a:endParaRPr lang="en-US"/>
        </a:p>
      </dgm:t>
    </dgm:pt>
    <dgm:pt modelId="{BE0562B9-1E67-46FC-A2AA-1B9BBCBB06EC}">
      <dgm:prSet/>
      <dgm:spPr>
        <a:solidFill>
          <a:schemeClr val="accent3">
            <a:lumMod val="75000"/>
            <a:alpha val="90000"/>
          </a:schemeClr>
        </a:solidFill>
        <a:ln>
          <a:solidFill>
            <a:schemeClr val="accent3">
              <a:lumMod val="40000"/>
              <a:lumOff val="60000"/>
            </a:schemeClr>
          </a:solidFill>
        </a:ln>
      </dgm:spPr>
      <dgm:t>
        <a:bodyPr/>
        <a:lstStyle/>
        <a:p>
          <a:r>
            <a:rPr lang="en-US" dirty="0">
              <a:solidFill>
                <a:schemeClr val="accent1"/>
              </a:solidFill>
              <a:latin typeface="Times New Roman" panose="02020603050405020304" pitchFamily="18" charset="0"/>
              <a:cs typeface="Times New Roman" panose="02020603050405020304" pitchFamily="18" charset="0"/>
            </a:rPr>
            <a:t>Achieve effective communication</a:t>
          </a:r>
        </a:p>
      </dgm:t>
    </dgm:pt>
    <dgm:pt modelId="{E83BFA74-4C2C-403D-AA96-5610F5D0E435}" type="sibTrans" cxnId="{64A59C9D-8891-461E-8010-8AE572D15D45}">
      <dgm:prSet/>
      <dgm:spPr/>
      <dgm:t>
        <a:bodyPr/>
        <a:lstStyle/>
        <a:p>
          <a:endParaRPr lang="en-US"/>
        </a:p>
      </dgm:t>
    </dgm:pt>
    <dgm:pt modelId="{066FC5A5-160D-458C-8798-BA1E816D365F}" type="parTrans" cxnId="{64A59C9D-8891-461E-8010-8AE572D15D45}">
      <dgm:prSet/>
      <dgm:spPr/>
      <dgm:t>
        <a:bodyPr/>
        <a:lstStyle/>
        <a:p>
          <a:endParaRPr lang="en-US"/>
        </a:p>
      </dgm:t>
    </dgm:pt>
    <dgm:pt modelId="{8384A6E0-7734-4C2A-8745-60BB4AB9DC20}">
      <dgm:prSet/>
      <dgm:spPr>
        <a:solidFill>
          <a:schemeClr val="accent3">
            <a:lumMod val="75000"/>
            <a:alpha val="90000"/>
          </a:schemeClr>
        </a:solidFill>
        <a:ln>
          <a:solidFill>
            <a:schemeClr val="accent3">
              <a:lumMod val="40000"/>
              <a:lumOff val="60000"/>
            </a:schemeClr>
          </a:solidFill>
        </a:ln>
      </dgm:spPr>
      <dgm:t>
        <a:bodyPr/>
        <a:lstStyle/>
        <a:p>
          <a:r>
            <a:rPr lang="en-US" dirty="0">
              <a:solidFill>
                <a:schemeClr val="accent1"/>
              </a:solidFill>
              <a:latin typeface="Times New Roman" panose="02020603050405020304" pitchFamily="18" charset="0"/>
              <a:cs typeface="Times New Roman" panose="02020603050405020304" pitchFamily="18" charset="0"/>
            </a:rPr>
            <a:t>Develop mutual understanding</a:t>
          </a:r>
        </a:p>
      </dgm:t>
    </dgm:pt>
    <dgm:pt modelId="{10A82875-026C-40B2-8DC7-89BC92FA03B2}" type="sibTrans" cxnId="{9EA4BA9A-DE6E-4F19-8746-38C004890E95}">
      <dgm:prSet/>
      <dgm:spPr/>
      <dgm:t>
        <a:bodyPr/>
        <a:lstStyle/>
        <a:p>
          <a:endParaRPr lang="en-US"/>
        </a:p>
      </dgm:t>
    </dgm:pt>
    <dgm:pt modelId="{7C21EECB-6C09-47E4-888E-B3D92A15E049}" type="parTrans" cxnId="{9EA4BA9A-DE6E-4F19-8746-38C004890E95}">
      <dgm:prSet/>
      <dgm:spPr/>
      <dgm:t>
        <a:bodyPr/>
        <a:lstStyle/>
        <a:p>
          <a:endParaRPr lang="en-US"/>
        </a:p>
      </dgm:t>
    </dgm:pt>
    <dgm:pt modelId="{688D35EF-2CE0-4CA7-9567-774C2F18A52B}" type="pres">
      <dgm:prSet presAssocID="{49BAAA47-36A2-425C-8E8A-E2FA15290946}" presName="hierChild1" presStyleCnt="0">
        <dgm:presLayoutVars>
          <dgm:chPref val="1"/>
          <dgm:dir/>
          <dgm:animOne val="branch"/>
          <dgm:animLvl val="lvl"/>
          <dgm:resizeHandles/>
        </dgm:presLayoutVars>
      </dgm:prSet>
      <dgm:spPr/>
    </dgm:pt>
    <dgm:pt modelId="{B66D2047-6977-4CEB-BDB4-865B4EFF2C72}" type="pres">
      <dgm:prSet presAssocID="{AB7453EF-0DD5-4C69-8482-7C8868178969}" presName="hierRoot1" presStyleCnt="0"/>
      <dgm:spPr/>
    </dgm:pt>
    <dgm:pt modelId="{951FB01C-3D8C-439A-9B74-558121103674}" type="pres">
      <dgm:prSet presAssocID="{AB7453EF-0DD5-4C69-8482-7C8868178969}" presName="composite" presStyleCnt="0"/>
      <dgm:spPr/>
    </dgm:pt>
    <dgm:pt modelId="{39512F5A-7C7E-4936-8B2D-C83F6F13F888}" type="pres">
      <dgm:prSet presAssocID="{AB7453EF-0DD5-4C69-8482-7C8868178969}" presName="background" presStyleLbl="node0" presStyleIdx="0" presStyleCnt="3"/>
      <dgm:spPr>
        <a:prstGeom prst="round2DiagRect">
          <a:avLst/>
        </a:prstGeom>
        <a:solidFill>
          <a:schemeClr val="accent4">
            <a:lumMod val="20000"/>
            <a:lumOff val="80000"/>
          </a:schemeClr>
        </a:solidFill>
        <a:ln w="28575">
          <a:solidFill>
            <a:schemeClr val="accent3"/>
          </a:solidFill>
        </a:ln>
      </dgm:spPr>
    </dgm:pt>
    <dgm:pt modelId="{607FA329-3750-45F9-84FC-097EBB922E45}" type="pres">
      <dgm:prSet presAssocID="{AB7453EF-0DD5-4C69-8482-7C8868178969}" presName="text" presStyleLbl="fgAcc0" presStyleIdx="0" presStyleCnt="3">
        <dgm:presLayoutVars>
          <dgm:chPref val="3"/>
        </dgm:presLayoutVars>
      </dgm:prSet>
      <dgm:spPr>
        <a:prstGeom prst="round2DiagRect">
          <a:avLst/>
        </a:prstGeom>
      </dgm:spPr>
    </dgm:pt>
    <dgm:pt modelId="{DCD0191B-4663-4F6F-A96C-317B67064AC1}" type="pres">
      <dgm:prSet presAssocID="{AB7453EF-0DD5-4C69-8482-7C8868178969}" presName="hierChild2" presStyleCnt="0"/>
      <dgm:spPr/>
    </dgm:pt>
    <dgm:pt modelId="{9791414E-120A-4564-9AE9-DC44EC8124D7}" type="pres">
      <dgm:prSet presAssocID="{8384A6E0-7734-4C2A-8745-60BB4AB9DC20}" presName="hierRoot1" presStyleCnt="0"/>
      <dgm:spPr/>
    </dgm:pt>
    <dgm:pt modelId="{7A522FBF-683F-4341-BA49-06C79DAF04E9}" type="pres">
      <dgm:prSet presAssocID="{8384A6E0-7734-4C2A-8745-60BB4AB9DC20}" presName="composite" presStyleCnt="0"/>
      <dgm:spPr/>
    </dgm:pt>
    <dgm:pt modelId="{7D56A8DD-3A90-44CA-9A69-23A19E875B58}" type="pres">
      <dgm:prSet presAssocID="{8384A6E0-7734-4C2A-8745-60BB4AB9DC20}" presName="background" presStyleLbl="node0" presStyleIdx="1" presStyleCnt="3"/>
      <dgm:spPr>
        <a:prstGeom prst="round2DiagRect">
          <a:avLst/>
        </a:prstGeom>
        <a:solidFill>
          <a:schemeClr val="accent4">
            <a:lumMod val="20000"/>
            <a:lumOff val="80000"/>
          </a:schemeClr>
        </a:solidFill>
        <a:ln w="28575">
          <a:solidFill>
            <a:schemeClr val="accent3"/>
          </a:solidFill>
        </a:ln>
      </dgm:spPr>
    </dgm:pt>
    <dgm:pt modelId="{DE3B6DCB-656B-4023-BFE7-3A803F3CE1B0}" type="pres">
      <dgm:prSet presAssocID="{8384A6E0-7734-4C2A-8745-60BB4AB9DC20}" presName="text" presStyleLbl="fgAcc0" presStyleIdx="1" presStyleCnt="3">
        <dgm:presLayoutVars>
          <dgm:chPref val="3"/>
        </dgm:presLayoutVars>
      </dgm:prSet>
      <dgm:spPr>
        <a:prstGeom prst="round2DiagRect">
          <a:avLst/>
        </a:prstGeom>
      </dgm:spPr>
    </dgm:pt>
    <dgm:pt modelId="{A7C08933-AE6E-470C-9027-CB1BABAE8235}" type="pres">
      <dgm:prSet presAssocID="{8384A6E0-7734-4C2A-8745-60BB4AB9DC20}" presName="hierChild2" presStyleCnt="0"/>
      <dgm:spPr/>
    </dgm:pt>
    <dgm:pt modelId="{167631AB-F0C7-4F1B-A484-290FB80FD889}" type="pres">
      <dgm:prSet presAssocID="{BE0562B9-1E67-46FC-A2AA-1B9BBCBB06EC}" presName="hierRoot1" presStyleCnt="0"/>
      <dgm:spPr/>
    </dgm:pt>
    <dgm:pt modelId="{EDBD7EC7-28DF-44AB-A272-524B4238CEC7}" type="pres">
      <dgm:prSet presAssocID="{BE0562B9-1E67-46FC-A2AA-1B9BBCBB06EC}" presName="composite" presStyleCnt="0"/>
      <dgm:spPr/>
    </dgm:pt>
    <dgm:pt modelId="{F7314D87-4150-4158-A7FE-66576E1737B9}" type="pres">
      <dgm:prSet presAssocID="{BE0562B9-1E67-46FC-A2AA-1B9BBCBB06EC}" presName="background" presStyleLbl="node0" presStyleIdx="2" presStyleCnt="3"/>
      <dgm:spPr>
        <a:prstGeom prst="round2DiagRect">
          <a:avLst/>
        </a:prstGeom>
        <a:solidFill>
          <a:schemeClr val="accent4">
            <a:lumMod val="20000"/>
            <a:lumOff val="80000"/>
          </a:schemeClr>
        </a:solidFill>
        <a:ln w="28575">
          <a:solidFill>
            <a:schemeClr val="accent3"/>
          </a:solidFill>
        </a:ln>
      </dgm:spPr>
    </dgm:pt>
    <dgm:pt modelId="{D27E4A9A-9C8E-4624-B9DA-EE2098D91DA5}" type="pres">
      <dgm:prSet presAssocID="{BE0562B9-1E67-46FC-A2AA-1B9BBCBB06EC}" presName="text" presStyleLbl="fgAcc0" presStyleIdx="2" presStyleCnt="3">
        <dgm:presLayoutVars>
          <dgm:chPref val="3"/>
        </dgm:presLayoutVars>
      </dgm:prSet>
      <dgm:spPr>
        <a:prstGeom prst="round2DiagRect">
          <a:avLst/>
        </a:prstGeom>
      </dgm:spPr>
    </dgm:pt>
    <dgm:pt modelId="{2CFEDFC8-F92E-4A8C-8713-66A54A155933}" type="pres">
      <dgm:prSet presAssocID="{BE0562B9-1E67-46FC-A2AA-1B9BBCBB06EC}" presName="hierChild2" presStyleCnt="0"/>
      <dgm:spPr/>
    </dgm:pt>
  </dgm:ptLst>
  <dgm:cxnLst>
    <dgm:cxn modelId="{0CC5BE64-3DA1-4ACB-9DFC-7945EA2DDE41}" type="presOf" srcId="{BE0562B9-1E67-46FC-A2AA-1B9BBCBB06EC}" destId="{D27E4A9A-9C8E-4624-B9DA-EE2098D91DA5}" srcOrd="0" destOrd="0" presId="urn:microsoft.com/office/officeart/2005/8/layout/hierarchy1"/>
    <dgm:cxn modelId="{4673B35A-CBFF-4A08-8859-6AC2808535E6}" type="presOf" srcId="{8384A6E0-7734-4C2A-8745-60BB4AB9DC20}" destId="{DE3B6DCB-656B-4023-BFE7-3A803F3CE1B0}" srcOrd="0" destOrd="0" presId="urn:microsoft.com/office/officeart/2005/8/layout/hierarchy1"/>
    <dgm:cxn modelId="{9EA4BA9A-DE6E-4F19-8746-38C004890E95}" srcId="{49BAAA47-36A2-425C-8E8A-E2FA15290946}" destId="{8384A6E0-7734-4C2A-8745-60BB4AB9DC20}" srcOrd="1" destOrd="0" parTransId="{7C21EECB-6C09-47E4-888E-B3D92A15E049}" sibTransId="{10A82875-026C-40B2-8DC7-89BC92FA03B2}"/>
    <dgm:cxn modelId="{64A59C9D-8891-461E-8010-8AE572D15D45}" srcId="{49BAAA47-36A2-425C-8E8A-E2FA15290946}" destId="{BE0562B9-1E67-46FC-A2AA-1B9BBCBB06EC}" srcOrd="2" destOrd="0" parTransId="{066FC5A5-160D-458C-8798-BA1E816D365F}" sibTransId="{E83BFA74-4C2C-403D-AA96-5610F5D0E435}"/>
    <dgm:cxn modelId="{CF917AA7-85A1-4123-BCF2-7041766F5F5A}" type="presOf" srcId="{AB7453EF-0DD5-4C69-8482-7C8868178969}" destId="{607FA329-3750-45F9-84FC-097EBB922E45}" srcOrd="0" destOrd="0" presId="urn:microsoft.com/office/officeart/2005/8/layout/hierarchy1"/>
    <dgm:cxn modelId="{5196E3B8-C41E-477F-9BDD-CB1115305072}" srcId="{49BAAA47-36A2-425C-8E8A-E2FA15290946}" destId="{AB7453EF-0DD5-4C69-8482-7C8868178969}" srcOrd="0" destOrd="0" parTransId="{97C1EC98-6BE6-4B6A-A3ED-B5A9EC1703D1}" sibTransId="{FB19B91E-AC58-4192-9225-BDBC8E6DBBC3}"/>
    <dgm:cxn modelId="{83E068B9-45CB-4135-9C22-55E3584F5CFD}" type="presOf" srcId="{49BAAA47-36A2-425C-8E8A-E2FA15290946}" destId="{688D35EF-2CE0-4CA7-9567-774C2F18A52B}" srcOrd="0" destOrd="0" presId="urn:microsoft.com/office/officeart/2005/8/layout/hierarchy1"/>
    <dgm:cxn modelId="{48A26C15-6B08-4485-8934-6890B3E5EF2A}" type="presParOf" srcId="{688D35EF-2CE0-4CA7-9567-774C2F18A52B}" destId="{B66D2047-6977-4CEB-BDB4-865B4EFF2C72}" srcOrd="0" destOrd="0" presId="urn:microsoft.com/office/officeart/2005/8/layout/hierarchy1"/>
    <dgm:cxn modelId="{76D3E5CC-45D1-4330-8BEF-48C3962398F7}" type="presParOf" srcId="{B66D2047-6977-4CEB-BDB4-865B4EFF2C72}" destId="{951FB01C-3D8C-439A-9B74-558121103674}" srcOrd="0" destOrd="0" presId="urn:microsoft.com/office/officeart/2005/8/layout/hierarchy1"/>
    <dgm:cxn modelId="{9E3C7153-2B94-4FDC-88DD-D12EF83536EE}" type="presParOf" srcId="{951FB01C-3D8C-439A-9B74-558121103674}" destId="{39512F5A-7C7E-4936-8B2D-C83F6F13F888}" srcOrd="0" destOrd="0" presId="urn:microsoft.com/office/officeart/2005/8/layout/hierarchy1"/>
    <dgm:cxn modelId="{AF198EC2-2CDC-4304-9C9C-D724CF111EF9}" type="presParOf" srcId="{951FB01C-3D8C-439A-9B74-558121103674}" destId="{607FA329-3750-45F9-84FC-097EBB922E45}" srcOrd="1" destOrd="0" presId="urn:microsoft.com/office/officeart/2005/8/layout/hierarchy1"/>
    <dgm:cxn modelId="{FF82BDE1-1E8A-4986-B024-152C0A9398F3}" type="presParOf" srcId="{B66D2047-6977-4CEB-BDB4-865B4EFF2C72}" destId="{DCD0191B-4663-4F6F-A96C-317B67064AC1}" srcOrd="1" destOrd="0" presId="urn:microsoft.com/office/officeart/2005/8/layout/hierarchy1"/>
    <dgm:cxn modelId="{9D080B49-47B8-4528-9655-33B42A2C7AC5}" type="presParOf" srcId="{688D35EF-2CE0-4CA7-9567-774C2F18A52B}" destId="{9791414E-120A-4564-9AE9-DC44EC8124D7}" srcOrd="1" destOrd="0" presId="urn:microsoft.com/office/officeart/2005/8/layout/hierarchy1"/>
    <dgm:cxn modelId="{A3650FBD-1093-48EE-AC56-83BE2A62BBB6}" type="presParOf" srcId="{9791414E-120A-4564-9AE9-DC44EC8124D7}" destId="{7A522FBF-683F-4341-BA49-06C79DAF04E9}" srcOrd="0" destOrd="0" presId="urn:microsoft.com/office/officeart/2005/8/layout/hierarchy1"/>
    <dgm:cxn modelId="{3E1052FC-470A-46A1-9598-3805CF3D3E96}" type="presParOf" srcId="{7A522FBF-683F-4341-BA49-06C79DAF04E9}" destId="{7D56A8DD-3A90-44CA-9A69-23A19E875B58}" srcOrd="0" destOrd="0" presId="urn:microsoft.com/office/officeart/2005/8/layout/hierarchy1"/>
    <dgm:cxn modelId="{DCF101CF-EF5B-4141-BFC9-7897C393C3E4}" type="presParOf" srcId="{7A522FBF-683F-4341-BA49-06C79DAF04E9}" destId="{DE3B6DCB-656B-4023-BFE7-3A803F3CE1B0}" srcOrd="1" destOrd="0" presId="urn:microsoft.com/office/officeart/2005/8/layout/hierarchy1"/>
    <dgm:cxn modelId="{072A87DC-EE14-4AA9-A578-4B1754A51D41}" type="presParOf" srcId="{9791414E-120A-4564-9AE9-DC44EC8124D7}" destId="{A7C08933-AE6E-470C-9027-CB1BABAE8235}" srcOrd="1" destOrd="0" presId="urn:microsoft.com/office/officeart/2005/8/layout/hierarchy1"/>
    <dgm:cxn modelId="{214FF9FB-5953-47A2-BB7F-C1D947E8D237}" type="presParOf" srcId="{688D35EF-2CE0-4CA7-9567-774C2F18A52B}" destId="{167631AB-F0C7-4F1B-A484-290FB80FD889}" srcOrd="2" destOrd="0" presId="urn:microsoft.com/office/officeart/2005/8/layout/hierarchy1"/>
    <dgm:cxn modelId="{7663F723-56B2-477D-9F70-A6D84DCA4AC3}" type="presParOf" srcId="{167631AB-F0C7-4F1B-A484-290FB80FD889}" destId="{EDBD7EC7-28DF-44AB-A272-524B4238CEC7}" srcOrd="0" destOrd="0" presId="urn:microsoft.com/office/officeart/2005/8/layout/hierarchy1"/>
    <dgm:cxn modelId="{3CAE5661-53AF-41CA-ACA3-22C9356CB168}" type="presParOf" srcId="{EDBD7EC7-28DF-44AB-A272-524B4238CEC7}" destId="{F7314D87-4150-4158-A7FE-66576E1737B9}" srcOrd="0" destOrd="0" presId="urn:microsoft.com/office/officeart/2005/8/layout/hierarchy1"/>
    <dgm:cxn modelId="{140EA16B-F6BA-44FF-9360-828486350653}" type="presParOf" srcId="{EDBD7EC7-28DF-44AB-A272-524B4238CEC7}" destId="{D27E4A9A-9C8E-4624-B9DA-EE2098D91DA5}" srcOrd="1" destOrd="0" presId="urn:microsoft.com/office/officeart/2005/8/layout/hierarchy1"/>
    <dgm:cxn modelId="{8D3CC190-CA64-44D8-984F-813653F70A54}" type="presParOf" srcId="{167631AB-F0C7-4F1B-A484-290FB80FD889}" destId="{2CFEDFC8-F92E-4A8C-8713-66A54A155933}" srcOrd="1" destOrd="0" presId="urn:microsoft.com/office/officeart/2005/8/layout/hierarchy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9512F5A-7C7E-4936-8B2D-C83F6F13F888}">
      <dsp:nvSpPr>
        <dsp:cNvPr id="0" name=""/>
        <dsp:cNvSpPr/>
      </dsp:nvSpPr>
      <dsp:spPr>
        <a:xfrm>
          <a:off x="0" y="827987"/>
          <a:ext cx="2098326" cy="1332437"/>
        </a:xfrm>
        <a:prstGeom prst="round2DiagRect">
          <a:avLst/>
        </a:prstGeom>
        <a:solidFill>
          <a:schemeClr val="accent4">
            <a:lumMod val="20000"/>
            <a:lumOff val="80000"/>
          </a:schemeClr>
        </a:solidFill>
        <a:ln w="28575" cap="flat" cmpd="sng" algn="ctr">
          <a:solidFill>
            <a:schemeClr val="accent3"/>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07FA329-3750-45F9-84FC-097EBB922E45}">
      <dsp:nvSpPr>
        <dsp:cNvPr id="0" name=""/>
        <dsp:cNvSpPr/>
      </dsp:nvSpPr>
      <dsp:spPr>
        <a:xfrm>
          <a:off x="233147" y="1049477"/>
          <a:ext cx="2098326" cy="1332437"/>
        </a:xfrm>
        <a:prstGeom prst="round2DiagRect">
          <a:avLst/>
        </a:prstGeom>
        <a:solidFill>
          <a:schemeClr val="accent3">
            <a:lumMod val="75000"/>
            <a:alpha val="90000"/>
          </a:schemeClr>
        </a:solidFill>
        <a:ln w="12700" cap="flat" cmpd="sng" algn="ctr">
          <a:solidFill>
            <a:schemeClr val="accent3">
              <a:lumMod val="40000"/>
              <a:lumOff val="6000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kern="1200" dirty="0">
              <a:solidFill>
                <a:schemeClr val="accent1"/>
              </a:solidFill>
              <a:latin typeface="Times New Roman" panose="02020603050405020304" pitchFamily="18" charset="0"/>
              <a:cs typeface="Times New Roman" panose="02020603050405020304" pitchFamily="18" charset="0"/>
            </a:rPr>
            <a:t>Deepen relationships and trust </a:t>
          </a:r>
        </a:p>
      </dsp:txBody>
      <dsp:txXfrm>
        <a:off x="298191" y="1114521"/>
        <a:ext cx="1968238" cy="1202349"/>
      </dsp:txXfrm>
    </dsp:sp>
    <dsp:sp modelId="{7D56A8DD-3A90-44CA-9A69-23A19E875B58}">
      <dsp:nvSpPr>
        <dsp:cNvPr id="0" name=""/>
        <dsp:cNvSpPr/>
      </dsp:nvSpPr>
      <dsp:spPr>
        <a:xfrm>
          <a:off x="2564621" y="827987"/>
          <a:ext cx="2098326" cy="1332437"/>
        </a:xfrm>
        <a:prstGeom prst="round2DiagRect">
          <a:avLst/>
        </a:prstGeom>
        <a:solidFill>
          <a:schemeClr val="accent4">
            <a:lumMod val="20000"/>
            <a:lumOff val="80000"/>
          </a:schemeClr>
        </a:solidFill>
        <a:ln w="28575" cap="flat" cmpd="sng" algn="ctr">
          <a:solidFill>
            <a:schemeClr val="accent3"/>
          </a:solidFill>
          <a:prstDash val="solid"/>
          <a:miter lim="800000"/>
        </a:ln>
        <a:effectLst/>
      </dsp:spPr>
      <dsp:style>
        <a:lnRef idx="2">
          <a:scrgbClr r="0" g="0" b="0"/>
        </a:lnRef>
        <a:fillRef idx="1">
          <a:scrgbClr r="0" g="0" b="0"/>
        </a:fillRef>
        <a:effectRef idx="0">
          <a:scrgbClr r="0" g="0" b="0"/>
        </a:effectRef>
        <a:fontRef idx="minor">
          <a:schemeClr val="lt1"/>
        </a:fontRef>
      </dsp:style>
    </dsp:sp>
    <dsp:sp modelId="{DE3B6DCB-656B-4023-BFE7-3A803F3CE1B0}">
      <dsp:nvSpPr>
        <dsp:cNvPr id="0" name=""/>
        <dsp:cNvSpPr/>
      </dsp:nvSpPr>
      <dsp:spPr>
        <a:xfrm>
          <a:off x="2797768" y="1049477"/>
          <a:ext cx="2098326" cy="1332437"/>
        </a:xfrm>
        <a:prstGeom prst="round2DiagRect">
          <a:avLst/>
        </a:prstGeom>
        <a:solidFill>
          <a:schemeClr val="accent3">
            <a:lumMod val="75000"/>
            <a:alpha val="90000"/>
          </a:schemeClr>
        </a:solidFill>
        <a:ln w="12700" cap="flat" cmpd="sng" algn="ctr">
          <a:solidFill>
            <a:schemeClr val="accent3">
              <a:lumMod val="40000"/>
              <a:lumOff val="6000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kern="1200" dirty="0">
              <a:solidFill>
                <a:schemeClr val="accent1"/>
              </a:solidFill>
              <a:latin typeface="Times New Roman" panose="02020603050405020304" pitchFamily="18" charset="0"/>
              <a:cs typeface="Times New Roman" panose="02020603050405020304" pitchFamily="18" charset="0"/>
            </a:rPr>
            <a:t>Develop mutual understanding</a:t>
          </a:r>
        </a:p>
      </dsp:txBody>
      <dsp:txXfrm>
        <a:off x="2862812" y="1114521"/>
        <a:ext cx="1968238" cy="1202349"/>
      </dsp:txXfrm>
    </dsp:sp>
    <dsp:sp modelId="{F7314D87-4150-4158-A7FE-66576E1737B9}">
      <dsp:nvSpPr>
        <dsp:cNvPr id="0" name=""/>
        <dsp:cNvSpPr/>
      </dsp:nvSpPr>
      <dsp:spPr>
        <a:xfrm>
          <a:off x="5129242" y="827987"/>
          <a:ext cx="2098326" cy="1332437"/>
        </a:xfrm>
        <a:prstGeom prst="round2DiagRect">
          <a:avLst/>
        </a:prstGeom>
        <a:solidFill>
          <a:schemeClr val="accent4">
            <a:lumMod val="20000"/>
            <a:lumOff val="80000"/>
          </a:schemeClr>
        </a:solidFill>
        <a:ln w="28575" cap="flat" cmpd="sng" algn="ctr">
          <a:solidFill>
            <a:schemeClr val="accent3"/>
          </a:solidFill>
          <a:prstDash val="solid"/>
          <a:miter lim="800000"/>
        </a:ln>
        <a:effectLst/>
      </dsp:spPr>
      <dsp:style>
        <a:lnRef idx="2">
          <a:scrgbClr r="0" g="0" b="0"/>
        </a:lnRef>
        <a:fillRef idx="1">
          <a:scrgbClr r="0" g="0" b="0"/>
        </a:fillRef>
        <a:effectRef idx="0">
          <a:scrgbClr r="0" g="0" b="0"/>
        </a:effectRef>
        <a:fontRef idx="minor">
          <a:schemeClr val="lt1"/>
        </a:fontRef>
      </dsp:style>
    </dsp:sp>
    <dsp:sp modelId="{D27E4A9A-9C8E-4624-B9DA-EE2098D91DA5}">
      <dsp:nvSpPr>
        <dsp:cNvPr id="0" name=""/>
        <dsp:cNvSpPr/>
      </dsp:nvSpPr>
      <dsp:spPr>
        <a:xfrm>
          <a:off x="5362390" y="1049477"/>
          <a:ext cx="2098326" cy="1332437"/>
        </a:xfrm>
        <a:prstGeom prst="round2DiagRect">
          <a:avLst/>
        </a:prstGeom>
        <a:solidFill>
          <a:schemeClr val="accent3">
            <a:lumMod val="75000"/>
            <a:alpha val="90000"/>
          </a:schemeClr>
        </a:solidFill>
        <a:ln w="12700" cap="flat" cmpd="sng" algn="ctr">
          <a:solidFill>
            <a:schemeClr val="accent3">
              <a:lumMod val="40000"/>
              <a:lumOff val="6000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kern="1200" dirty="0">
              <a:solidFill>
                <a:schemeClr val="accent1"/>
              </a:solidFill>
              <a:latin typeface="Times New Roman" panose="02020603050405020304" pitchFamily="18" charset="0"/>
              <a:cs typeface="Times New Roman" panose="02020603050405020304" pitchFamily="18" charset="0"/>
            </a:rPr>
            <a:t>Achieve effective communication</a:t>
          </a:r>
        </a:p>
      </dsp:txBody>
      <dsp:txXfrm>
        <a:off x="5427434" y="1114521"/>
        <a:ext cx="1968238" cy="1202349"/>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C6BCA79-545A-457D-BE39-AF444EA27F3A}" type="datetimeFigureOut">
              <a:rPr lang="en-US" smtClean="0"/>
              <a:t>7/14/2025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616F5B4D-DB68-42FE-8E94-F6A26A6C8A19}" type="slidenum">
              <a:rPr lang="en-US" smtClean="0"/>
              <a:t>‹#›</a:t>
            </a:fld>
            <a:endParaRPr lang="en-US"/>
          </a:p>
        </p:txBody>
      </p:sp>
    </p:spTree>
    <p:extLst>
      <p:ext uri="{BB962C8B-B14F-4D97-AF65-F5344CB8AC3E}">
        <p14:creationId xmlns:p14="http://schemas.microsoft.com/office/powerpoint/2010/main" val="328036922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A4E2FF6-866A-458B-AADB-2B851836925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543017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p:cNvSpPr>
            <a:spLocks noGrp="1"/>
          </p:cNvSpPr>
          <p:nvPr>
            <p:ph type="sldNum" sz="quarter" idx="5"/>
          </p:nvPr>
        </p:nvSpPr>
        <p:spPr/>
        <p:txBody>
          <a:bodyPr/>
          <a:lstStyle/>
          <a:p>
            <a:fld id="{616F5B4D-DB68-42FE-8E94-F6A26A6C8A19}" type="slidenum">
              <a:rPr lang="en-US" smtClean="0"/>
              <a:t>2</a:t>
            </a:fld>
            <a:endParaRPr lang="en-US"/>
          </a:p>
        </p:txBody>
      </p:sp>
    </p:spTree>
    <p:extLst>
      <p:ext uri="{BB962C8B-B14F-4D97-AF65-F5344CB8AC3E}">
        <p14:creationId xmlns:p14="http://schemas.microsoft.com/office/powerpoint/2010/main" val="32342228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6D66389-354F-E19B-2543-47205028770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7D4C809-C0C9-FC6E-B023-C6EA86CC71D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F91FAE6-528D-F5CC-49F2-FC5FEAB4EFE7}"/>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F636C58A-C0FE-D63A-070C-C8C9D168306C}"/>
              </a:ext>
            </a:extLst>
          </p:cNvPr>
          <p:cNvSpPr>
            <a:spLocks noGrp="1"/>
          </p:cNvSpPr>
          <p:nvPr>
            <p:ph type="sldNum" sz="quarter" idx="5"/>
          </p:nvPr>
        </p:nvSpPr>
        <p:spPr/>
        <p:txBody>
          <a:bodyPr/>
          <a:lstStyle/>
          <a:p>
            <a:fld id="{616F5B4D-DB68-42FE-8E94-F6A26A6C8A19}" type="slidenum">
              <a:rPr lang="en-US" smtClean="0"/>
              <a:t>3</a:t>
            </a:fld>
            <a:endParaRPr lang="en-US"/>
          </a:p>
        </p:txBody>
      </p:sp>
    </p:spTree>
    <p:extLst>
      <p:ext uri="{BB962C8B-B14F-4D97-AF65-F5344CB8AC3E}">
        <p14:creationId xmlns:p14="http://schemas.microsoft.com/office/powerpoint/2010/main" val="309126331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B186408-9C52-C53E-5386-A79E529828B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549FA80-023E-DB33-CBD4-C84654F8C0F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A7683A81-F6F0-ECB4-F19C-74B50097956A}"/>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AC5F9D17-3AAC-33EA-37A9-1342D0DECAC9}"/>
              </a:ext>
            </a:extLst>
          </p:cNvPr>
          <p:cNvSpPr>
            <a:spLocks noGrp="1"/>
          </p:cNvSpPr>
          <p:nvPr>
            <p:ph type="sldNum" sz="quarter" idx="5"/>
          </p:nvPr>
        </p:nvSpPr>
        <p:spPr/>
        <p:txBody>
          <a:bodyPr/>
          <a:lstStyle/>
          <a:p>
            <a:fld id="{616F5B4D-DB68-42FE-8E94-F6A26A6C8A19}" type="slidenum">
              <a:rPr lang="en-US" smtClean="0"/>
              <a:t>4</a:t>
            </a:fld>
            <a:endParaRPr lang="en-US"/>
          </a:p>
        </p:txBody>
      </p:sp>
    </p:spTree>
    <p:extLst>
      <p:ext uri="{BB962C8B-B14F-4D97-AF65-F5344CB8AC3E}">
        <p14:creationId xmlns:p14="http://schemas.microsoft.com/office/powerpoint/2010/main" val="323874718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FC6436F-FD0B-1AD2-13C9-98F39F10DE14}"/>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3A87AA2E-5AC6-0BCD-B387-913EB558D1E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1D43AEC-DF53-A282-66F7-890BBE5AC68A}"/>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A7BAA350-2644-1956-0250-FCBCE9398E98}"/>
              </a:ext>
            </a:extLst>
          </p:cNvPr>
          <p:cNvSpPr>
            <a:spLocks noGrp="1"/>
          </p:cNvSpPr>
          <p:nvPr>
            <p:ph type="sldNum" sz="quarter" idx="5"/>
          </p:nvPr>
        </p:nvSpPr>
        <p:spPr/>
        <p:txBody>
          <a:bodyPr/>
          <a:lstStyle/>
          <a:p>
            <a:fld id="{616F5B4D-DB68-42FE-8E94-F6A26A6C8A19}" type="slidenum">
              <a:rPr lang="en-US" smtClean="0"/>
              <a:t>5</a:t>
            </a:fld>
            <a:endParaRPr lang="en-US"/>
          </a:p>
        </p:txBody>
      </p:sp>
    </p:spTree>
    <p:extLst>
      <p:ext uri="{BB962C8B-B14F-4D97-AF65-F5344CB8AC3E}">
        <p14:creationId xmlns:p14="http://schemas.microsoft.com/office/powerpoint/2010/main" val="166711389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5BFE663-8C20-AAC5-FD74-22CE6D343AE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3C0BD1C2-B33E-7395-BE4D-9A6D50BDA31F}"/>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A210FC9-8775-9FD0-053D-62C9EE6EE799}"/>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B79C659D-F98B-C1D6-6CDC-7D8CA9A10627}"/>
              </a:ext>
            </a:extLst>
          </p:cNvPr>
          <p:cNvSpPr>
            <a:spLocks noGrp="1"/>
          </p:cNvSpPr>
          <p:nvPr>
            <p:ph type="sldNum" sz="quarter" idx="5"/>
          </p:nvPr>
        </p:nvSpPr>
        <p:spPr/>
        <p:txBody>
          <a:bodyPr/>
          <a:lstStyle/>
          <a:p>
            <a:fld id="{616F5B4D-DB68-42FE-8E94-F6A26A6C8A19}" type="slidenum">
              <a:rPr lang="en-US" smtClean="0"/>
              <a:t>6</a:t>
            </a:fld>
            <a:endParaRPr lang="en-US"/>
          </a:p>
        </p:txBody>
      </p:sp>
    </p:spTree>
    <p:extLst>
      <p:ext uri="{BB962C8B-B14F-4D97-AF65-F5344CB8AC3E}">
        <p14:creationId xmlns:p14="http://schemas.microsoft.com/office/powerpoint/2010/main" val="29980003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E4E3180-029F-B49E-970A-2937FE8005B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B1B08D6-5D53-98FC-2AC8-BE9E4E54A4DC}"/>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B6F7A675-2BD8-6A2D-CF8A-0A2BF1B5CC31}"/>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D3AFCD7D-95C1-4985-5067-24DA1938BE1B}"/>
              </a:ext>
            </a:extLst>
          </p:cNvPr>
          <p:cNvSpPr>
            <a:spLocks noGrp="1"/>
          </p:cNvSpPr>
          <p:nvPr>
            <p:ph type="sldNum" sz="quarter" idx="5"/>
          </p:nvPr>
        </p:nvSpPr>
        <p:spPr/>
        <p:txBody>
          <a:bodyPr/>
          <a:lstStyle/>
          <a:p>
            <a:fld id="{616F5B4D-DB68-42FE-8E94-F6A26A6C8A19}" type="slidenum">
              <a:rPr lang="en-US" smtClean="0"/>
              <a:t>7</a:t>
            </a:fld>
            <a:endParaRPr lang="en-US"/>
          </a:p>
        </p:txBody>
      </p:sp>
    </p:spTree>
    <p:extLst>
      <p:ext uri="{BB962C8B-B14F-4D97-AF65-F5344CB8AC3E}">
        <p14:creationId xmlns:p14="http://schemas.microsoft.com/office/powerpoint/2010/main" val="152044185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7312F0B-8121-F6E8-EF5C-B7EB83E301C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70B7EDE-BE40-F7AF-A5D0-C33338AA7C4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07D7B32-348D-E3D9-8EB4-40A79F1214F0}"/>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AAB5708D-A2A3-D565-158F-E1EF18F8B919}"/>
              </a:ext>
            </a:extLst>
          </p:cNvPr>
          <p:cNvSpPr>
            <a:spLocks noGrp="1"/>
          </p:cNvSpPr>
          <p:nvPr>
            <p:ph type="sldNum" sz="quarter" idx="5"/>
          </p:nvPr>
        </p:nvSpPr>
        <p:spPr/>
        <p:txBody>
          <a:bodyPr/>
          <a:lstStyle/>
          <a:p>
            <a:fld id="{616F5B4D-DB68-42FE-8E94-F6A26A6C8A19}" type="slidenum">
              <a:rPr lang="en-US" smtClean="0"/>
              <a:t>8</a:t>
            </a:fld>
            <a:endParaRPr lang="en-US"/>
          </a:p>
        </p:txBody>
      </p:sp>
    </p:spTree>
    <p:extLst>
      <p:ext uri="{BB962C8B-B14F-4D97-AF65-F5344CB8AC3E}">
        <p14:creationId xmlns:p14="http://schemas.microsoft.com/office/powerpoint/2010/main" val="309018787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A57F51E-2308-C84D-D138-CB26EC3176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A9FE452B-594A-CA93-C825-0E063D738940}"/>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84FE1CB3-5560-CB23-FADD-A45A7ADF0398}"/>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5B6FC829-220F-96D3-B5B5-DEA2CC5B4603}"/>
              </a:ext>
            </a:extLst>
          </p:cNvPr>
          <p:cNvSpPr>
            <a:spLocks noGrp="1"/>
          </p:cNvSpPr>
          <p:nvPr>
            <p:ph type="sldNum" sz="quarter" idx="5"/>
          </p:nvPr>
        </p:nvSpPr>
        <p:spPr/>
        <p:txBody>
          <a:bodyPr/>
          <a:lstStyle/>
          <a:p>
            <a:fld id="{616F5B4D-DB68-42FE-8E94-F6A26A6C8A19}" type="slidenum">
              <a:rPr lang="en-US" smtClean="0"/>
              <a:t>9</a:t>
            </a:fld>
            <a:endParaRPr lang="en-US"/>
          </a:p>
        </p:txBody>
      </p:sp>
    </p:spTree>
    <p:extLst>
      <p:ext uri="{BB962C8B-B14F-4D97-AF65-F5344CB8AC3E}">
        <p14:creationId xmlns:p14="http://schemas.microsoft.com/office/powerpoint/2010/main" val="209268379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B4544AE-9BBE-07B1-5DEB-C13493EFC95E}"/>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4DB314E-51F3-5386-E297-8CE140A5D13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DADD4A4-9DC6-EFB0-906A-76E9060E5F97}"/>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Since the Summer of 2022, a collaborative, diverse group of partners has been meeting to develop resources, such as this training, to support ongoing efforts of County Agricultural Commissioner offices and community-based organizations to promote engagement and collaboration at the county level.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In particular, as California is made up of so many diverse communities, </a:t>
            </a:r>
            <a:r>
              <a:rPr lang="en-US" sz="1800" b="0" i="0">
                <a:solidFill>
                  <a:srgbClr val="FF0000"/>
                </a:solidFill>
                <a:effectLst/>
                <a:highlight>
                  <a:srgbClr val="FFFFFF"/>
                </a:highlight>
                <a:latin typeface="Calibri" panose="020F0502020204030204" pitchFamily="34" charset="0"/>
              </a:rPr>
              <a:t>it’s important </a:t>
            </a:r>
            <a:r>
              <a:rPr lang="en-US" sz="1800" b="0" i="0">
                <a:solidFill>
                  <a:srgbClr val="000000"/>
                </a:solidFill>
                <a:effectLst/>
                <a:highlight>
                  <a:srgbClr val="FFFFFF"/>
                </a:highlight>
                <a:latin typeface="Calibri" panose="020F0502020204030204" pitchFamily="34" charset="0"/>
              </a:rPr>
              <a:t>to promote meaningful local engagement to protect public health and the environment.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This training was co-developed by individuals from the following organizations: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Monterey, Riverside, Imperial, San Joaquin, and Tulare County Agricultural Commissioner offices,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Center on Race, Poverty &amp; the Environment; </a:t>
            </a:r>
            <a:r>
              <a:rPr lang="en-US" sz="1800" b="0" i="0">
                <a:solidFill>
                  <a:srgbClr val="FF0000"/>
                </a:solidFill>
                <a:effectLst/>
                <a:highlight>
                  <a:srgbClr val="FFFFFF"/>
                </a:highlight>
                <a:latin typeface="Calibri" panose="020F0502020204030204" pitchFamily="34" charset="0"/>
              </a:rPr>
              <a:t>Líderes Campesinas; </a:t>
            </a:r>
            <a:r>
              <a:rPr lang="en-US" sz="1800" b="0" i="0">
                <a:solidFill>
                  <a:srgbClr val="000000"/>
                </a:solidFill>
                <a:effectLst/>
                <a:highlight>
                  <a:srgbClr val="FFFFFF"/>
                </a:highlight>
                <a:latin typeface="Calibri" panose="020F0502020204030204" pitchFamily="34" charset="0"/>
              </a:rPr>
              <a:t>California Rural Legal Assistance Foundation; and ABLE Community Development Foundation. </a:t>
            </a:r>
          </a:p>
          <a:p>
            <a:endParaRPr lang="en-US" dirty="0">
              <a:ea typeface="Calibri"/>
              <a:cs typeface="Calibri"/>
            </a:endParaRPr>
          </a:p>
        </p:txBody>
      </p:sp>
      <p:sp>
        <p:nvSpPr>
          <p:cNvPr id="4" name="Slide Number Placeholder 3">
            <a:extLst>
              <a:ext uri="{FF2B5EF4-FFF2-40B4-BE49-F238E27FC236}">
                <a16:creationId xmlns:a16="http://schemas.microsoft.com/office/drawing/2014/main" id="{FF3862DC-4D08-C8C0-17FF-D4CB7C557747}"/>
              </a:ext>
            </a:extLst>
          </p:cNvPr>
          <p:cNvSpPr>
            <a:spLocks noGrp="1"/>
          </p:cNvSpPr>
          <p:nvPr>
            <p:ph type="sldNum" sz="quarter" idx="5"/>
          </p:nvPr>
        </p:nvSpPr>
        <p:spPr/>
        <p:txBody>
          <a:bodyPr/>
          <a:lstStyle/>
          <a:p>
            <a:fld id="{616F5B4D-DB68-42FE-8E94-F6A26A6C8A19}" type="slidenum">
              <a:rPr lang="en-US" smtClean="0"/>
              <a:t>10</a:t>
            </a:fld>
            <a:endParaRPr lang="en-US"/>
          </a:p>
        </p:txBody>
      </p:sp>
    </p:spTree>
    <p:extLst>
      <p:ext uri="{BB962C8B-B14F-4D97-AF65-F5344CB8AC3E}">
        <p14:creationId xmlns:p14="http://schemas.microsoft.com/office/powerpoint/2010/main" val="50561230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800" b="0" i="0">
                <a:solidFill>
                  <a:srgbClr val="000000"/>
                </a:solidFill>
                <a:effectLst/>
                <a:highlight>
                  <a:srgbClr val="FFFFFF"/>
                </a:highlight>
                <a:latin typeface="Calibri" panose="020F0502020204030204" pitchFamily="34" charset="0"/>
              </a:rPr>
              <a:t>In this training, we will be discussing why community engagement is important, components of community engagement, and what community engagement can look like in practice. Resources and acknowledgements will be included at the end.  </a:t>
            </a:r>
            <a:endParaRPr lang="en-US" dirty="0"/>
          </a:p>
        </p:txBody>
      </p:sp>
      <p:sp>
        <p:nvSpPr>
          <p:cNvPr id="4" name="Slide Number Placeholder 3"/>
          <p:cNvSpPr>
            <a:spLocks noGrp="1"/>
          </p:cNvSpPr>
          <p:nvPr>
            <p:ph type="sldNum" sz="quarter" idx="5"/>
          </p:nvPr>
        </p:nvSpPr>
        <p:spPr/>
        <p:txBody>
          <a:bodyPr/>
          <a:lstStyle/>
          <a:p>
            <a:fld id="{616F5B4D-DB68-42FE-8E94-F6A26A6C8A19}" type="slidenum">
              <a:rPr lang="en-US" smtClean="0"/>
              <a:t>11</a:t>
            </a:fld>
            <a:endParaRPr lang="en-US"/>
          </a:p>
        </p:txBody>
      </p:sp>
    </p:spTree>
    <p:extLst>
      <p:ext uri="{BB962C8B-B14F-4D97-AF65-F5344CB8AC3E}">
        <p14:creationId xmlns:p14="http://schemas.microsoft.com/office/powerpoint/2010/main" val="348038459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8D74088-F7D4-2B71-BA2E-B27A5088417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9DB6386-0C68-BBE1-CBE2-5B89D4A32AA0}"/>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7882206-2720-AE50-8681-7ED7A4DE9116}"/>
              </a:ext>
            </a:extLst>
          </p:cNvPr>
          <p:cNvSpPr>
            <a:spLocks noGrp="1"/>
          </p:cNvSpPr>
          <p:nvPr>
            <p:ph type="body" idx="1"/>
          </p:nvPr>
        </p:nvSpPr>
        <p:spPr/>
        <p:txBody>
          <a:bodyPr/>
          <a:lstStyle/>
          <a:p>
            <a:pPr algn="l" rtl="0" fontAlgn="base"/>
            <a:r>
              <a:rPr lang="en-US" sz="1800" b="0" i="0" strike="noStrike" dirty="0">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endParaRPr lang="en-US" dirty="0"/>
          </a:p>
        </p:txBody>
      </p:sp>
      <p:sp>
        <p:nvSpPr>
          <p:cNvPr id="4" name="Slide Number Placeholder 3">
            <a:extLst>
              <a:ext uri="{FF2B5EF4-FFF2-40B4-BE49-F238E27FC236}">
                <a16:creationId xmlns:a16="http://schemas.microsoft.com/office/drawing/2014/main" id="{8636FF6B-7569-3AA3-5579-0DD143D0B360}"/>
              </a:ext>
            </a:extLst>
          </p:cNvPr>
          <p:cNvSpPr>
            <a:spLocks noGrp="1"/>
          </p:cNvSpPr>
          <p:nvPr>
            <p:ph type="sldNum" sz="quarter" idx="5"/>
          </p:nvPr>
        </p:nvSpPr>
        <p:spPr/>
        <p:txBody>
          <a:bodyPr/>
          <a:lstStyle/>
          <a:p>
            <a:fld id="{616F5B4D-DB68-42FE-8E94-F6A26A6C8A19}" type="slidenum">
              <a:rPr lang="en-US" smtClean="0"/>
              <a:t>12</a:t>
            </a:fld>
            <a:endParaRPr lang="en-US"/>
          </a:p>
        </p:txBody>
      </p:sp>
    </p:spTree>
    <p:extLst>
      <p:ext uri="{BB962C8B-B14F-4D97-AF65-F5344CB8AC3E}">
        <p14:creationId xmlns:p14="http://schemas.microsoft.com/office/powerpoint/2010/main" val="410536800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strike="noStrike" dirty="0">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endParaRPr lang="en-US" dirty="0"/>
          </a:p>
        </p:txBody>
      </p:sp>
      <p:sp>
        <p:nvSpPr>
          <p:cNvPr id="4" name="Slide Number Placeholder 3"/>
          <p:cNvSpPr>
            <a:spLocks noGrp="1"/>
          </p:cNvSpPr>
          <p:nvPr>
            <p:ph type="sldNum" sz="quarter" idx="5"/>
          </p:nvPr>
        </p:nvSpPr>
        <p:spPr/>
        <p:txBody>
          <a:bodyPr/>
          <a:lstStyle/>
          <a:p>
            <a:fld id="{616F5B4D-DB68-42FE-8E94-F6A26A6C8A19}" type="slidenum">
              <a:rPr lang="en-US" smtClean="0"/>
              <a:t>13</a:t>
            </a:fld>
            <a:endParaRPr lang="en-US"/>
          </a:p>
        </p:txBody>
      </p:sp>
    </p:spTree>
    <p:extLst>
      <p:ext uri="{BB962C8B-B14F-4D97-AF65-F5344CB8AC3E}">
        <p14:creationId xmlns:p14="http://schemas.microsoft.com/office/powerpoint/2010/main" val="33032239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F974B38-BFF7-C879-9068-A51B15A9488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69B74B4-4DE0-3047-D37C-44A4F55B150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BCD3E17-D216-6308-5A4E-700D958151AE}"/>
              </a:ext>
            </a:extLst>
          </p:cNvPr>
          <p:cNvSpPr>
            <a:spLocks noGrp="1"/>
          </p:cNvSpPr>
          <p:nvPr>
            <p:ph type="body" idx="1"/>
          </p:nvPr>
        </p:nvSpPr>
        <p:spPr/>
        <p:txBody>
          <a:bodyPr/>
          <a:lstStyle/>
          <a:p>
            <a:pPr algn="l" rtl="0" fontAlgn="base"/>
            <a:r>
              <a:rPr lang="en-US" sz="1800" b="0" i="0" strike="noStrike" dirty="0">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endParaRPr lang="en-US" dirty="0"/>
          </a:p>
        </p:txBody>
      </p:sp>
      <p:sp>
        <p:nvSpPr>
          <p:cNvPr id="4" name="Slide Number Placeholder 3">
            <a:extLst>
              <a:ext uri="{FF2B5EF4-FFF2-40B4-BE49-F238E27FC236}">
                <a16:creationId xmlns:a16="http://schemas.microsoft.com/office/drawing/2014/main" id="{5A529625-AD73-7240-A07F-8F169A85EFCA}"/>
              </a:ext>
            </a:extLst>
          </p:cNvPr>
          <p:cNvSpPr>
            <a:spLocks noGrp="1"/>
          </p:cNvSpPr>
          <p:nvPr>
            <p:ph type="sldNum" sz="quarter" idx="5"/>
          </p:nvPr>
        </p:nvSpPr>
        <p:spPr/>
        <p:txBody>
          <a:bodyPr/>
          <a:lstStyle/>
          <a:p>
            <a:fld id="{616F5B4D-DB68-42FE-8E94-F6A26A6C8A19}" type="slidenum">
              <a:rPr lang="en-US" smtClean="0"/>
              <a:t>14</a:t>
            </a:fld>
            <a:endParaRPr lang="en-US"/>
          </a:p>
        </p:txBody>
      </p:sp>
    </p:spTree>
    <p:extLst>
      <p:ext uri="{BB962C8B-B14F-4D97-AF65-F5344CB8AC3E}">
        <p14:creationId xmlns:p14="http://schemas.microsoft.com/office/powerpoint/2010/main" val="143328315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63B8F20-1020-7F1C-7C87-D18650E06684}"/>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F74182A-D602-D37B-514F-7DEC9F43F349}"/>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6ED9960-B576-6239-B1BF-B4CC988A89A3}"/>
              </a:ext>
            </a:extLst>
          </p:cNvPr>
          <p:cNvSpPr>
            <a:spLocks noGrp="1"/>
          </p:cNvSpPr>
          <p:nvPr>
            <p:ph type="body" idx="1"/>
          </p:nvPr>
        </p:nvSpPr>
        <p:spPr/>
        <p:txBody>
          <a:bodyPr/>
          <a:lstStyle/>
          <a:p>
            <a:pPr algn="l" rtl="0" fontAlgn="base"/>
            <a:r>
              <a:rPr lang="en-US" sz="1800" b="0" i="0" strike="noStrike" dirty="0">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endParaRPr lang="en-US" dirty="0"/>
          </a:p>
        </p:txBody>
      </p:sp>
      <p:sp>
        <p:nvSpPr>
          <p:cNvPr id="4" name="Slide Number Placeholder 3">
            <a:extLst>
              <a:ext uri="{FF2B5EF4-FFF2-40B4-BE49-F238E27FC236}">
                <a16:creationId xmlns:a16="http://schemas.microsoft.com/office/drawing/2014/main" id="{12862FA8-CF6A-E0ED-192A-581E2BF46DAC}"/>
              </a:ext>
            </a:extLst>
          </p:cNvPr>
          <p:cNvSpPr>
            <a:spLocks noGrp="1"/>
          </p:cNvSpPr>
          <p:nvPr>
            <p:ph type="sldNum" sz="quarter" idx="5"/>
          </p:nvPr>
        </p:nvSpPr>
        <p:spPr/>
        <p:txBody>
          <a:bodyPr/>
          <a:lstStyle/>
          <a:p>
            <a:fld id="{616F5B4D-DB68-42FE-8E94-F6A26A6C8A19}" type="slidenum">
              <a:rPr lang="en-US" smtClean="0"/>
              <a:t>15</a:t>
            </a:fld>
            <a:endParaRPr lang="en-US"/>
          </a:p>
        </p:txBody>
      </p:sp>
    </p:spTree>
    <p:extLst>
      <p:ext uri="{BB962C8B-B14F-4D97-AF65-F5344CB8AC3E}">
        <p14:creationId xmlns:p14="http://schemas.microsoft.com/office/powerpoint/2010/main" val="355269112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287510C-EB03-5AEC-D2D0-6954ED5F585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2637722-8156-EA15-62F0-80BC9DA1283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179698CC-BDA7-DEDE-E5B1-D5315C34675F}"/>
              </a:ext>
            </a:extLst>
          </p:cNvPr>
          <p:cNvSpPr>
            <a:spLocks noGrp="1"/>
          </p:cNvSpPr>
          <p:nvPr>
            <p:ph type="body" idx="1"/>
          </p:nvPr>
        </p:nvSpPr>
        <p:spPr/>
        <p:txBody>
          <a:bodyPr/>
          <a:lstStyle/>
          <a:p>
            <a:pPr algn="l" rtl="0" fontAlgn="base"/>
            <a:r>
              <a:rPr lang="en-US" sz="1800" b="0" i="0" strike="noStrike" dirty="0">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endParaRPr lang="en-US" dirty="0"/>
          </a:p>
        </p:txBody>
      </p:sp>
      <p:sp>
        <p:nvSpPr>
          <p:cNvPr id="4" name="Slide Number Placeholder 3">
            <a:extLst>
              <a:ext uri="{FF2B5EF4-FFF2-40B4-BE49-F238E27FC236}">
                <a16:creationId xmlns:a16="http://schemas.microsoft.com/office/drawing/2014/main" id="{1FA95C5D-B7A7-83FC-7AEA-99598BE3D57F}"/>
              </a:ext>
            </a:extLst>
          </p:cNvPr>
          <p:cNvSpPr>
            <a:spLocks noGrp="1"/>
          </p:cNvSpPr>
          <p:nvPr>
            <p:ph type="sldNum" sz="quarter" idx="5"/>
          </p:nvPr>
        </p:nvSpPr>
        <p:spPr/>
        <p:txBody>
          <a:bodyPr/>
          <a:lstStyle/>
          <a:p>
            <a:fld id="{616F5B4D-DB68-42FE-8E94-F6A26A6C8A19}" type="slidenum">
              <a:rPr lang="en-US" smtClean="0"/>
              <a:t>16</a:t>
            </a:fld>
            <a:endParaRPr lang="en-US"/>
          </a:p>
        </p:txBody>
      </p:sp>
    </p:spTree>
    <p:extLst>
      <p:ext uri="{BB962C8B-B14F-4D97-AF65-F5344CB8AC3E}">
        <p14:creationId xmlns:p14="http://schemas.microsoft.com/office/powerpoint/2010/main" val="319189567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2594004-7B9E-FF2A-42AB-AF2C67F2A3F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BC6CC37-4684-5A31-E347-DB28280DC42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5C116730-905B-025E-3252-706A14CD5616}"/>
              </a:ext>
            </a:extLst>
          </p:cNvPr>
          <p:cNvSpPr>
            <a:spLocks noGrp="1"/>
          </p:cNvSpPr>
          <p:nvPr>
            <p:ph type="body" idx="1"/>
          </p:nvPr>
        </p:nvSpPr>
        <p:spPr/>
        <p:txBody>
          <a:bodyPr/>
          <a:lstStyle/>
          <a:p>
            <a:pPr algn="l" rtl="0" fontAlgn="base"/>
            <a:r>
              <a:rPr lang="en-US" sz="1800" b="0" i="0" strike="noStrike" dirty="0">
                <a:solidFill>
                  <a:srgbClr val="FF0000"/>
                </a:solidFill>
                <a:effectLst/>
                <a:highlight>
                  <a:srgbClr val="FFFFFF"/>
                </a:highlight>
                <a:latin typeface="Calibri" panose="020F0502020204030204" pitchFamily="34" charset="0"/>
              </a:rPr>
              <a:t>What kind of impact do you make in your community? Does your community know what your office does?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Are you and your staff participating in local community outreach events? Have you thought about the impact you make by connecting with community members at local events, such as county fairs, school career days, health fairs, or community meetings?</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Non-enforcement community engagement activities make a huge contribution to building and maintaining lasting relationships and community trust. They demonstrate that you are committed to engaging with and protecting community members and the environment. </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Segoe UI" panose="020B0502040204020203"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Positive, meaningful engagement with your community members can provide many opportunities to speak about our programs and share who we are, what we do, and how we protect the community on a daily basis. Not only are we protecting our communities with regards to pesticides, but we protect them at the gas pumps and grocery stores, too.</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pPr algn="l" rtl="0" fontAlgn="base"/>
            <a:r>
              <a:rPr lang="en-US" sz="1800" b="0" i="0" strike="noStrike" dirty="0">
                <a:solidFill>
                  <a:srgbClr val="FF0000"/>
                </a:solidFill>
                <a:effectLst/>
                <a:highlight>
                  <a:srgbClr val="FFFFFF"/>
                </a:highlight>
                <a:latin typeface="Calibri" panose="020F0502020204030204" pitchFamily="34" charset="0"/>
              </a:rPr>
              <a:t>This training will provide some ideas for how you can more effectively engage with your community residents and partner with them to protect your community’s health and wellbeing.</a:t>
            </a:r>
            <a:r>
              <a:rPr lang="en-US" sz="1800" b="0" i="0" strike="noStrike" dirty="0">
                <a:solidFill>
                  <a:srgbClr val="D13438"/>
                </a:solidFill>
                <a:effectLst/>
                <a:highlight>
                  <a:srgbClr val="FFFFFF"/>
                </a:highlight>
                <a:latin typeface="Calibri" panose="020F0502020204030204" pitchFamily="34" charset="0"/>
              </a:rPr>
              <a:t> </a:t>
            </a:r>
            <a:endParaRPr lang="en-US" sz="2800" b="0" i="0" strike="noStrike" dirty="0">
              <a:solidFill>
                <a:srgbClr val="000000"/>
              </a:solidFill>
              <a:effectLst/>
              <a:highlight>
                <a:srgbClr val="FFFFFF"/>
              </a:highlight>
              <a:latin typeface="Segoe UI" panose="020B0502040204020203" pitchFamily="34" charset="0"/>
            </a:endParaRPr>
          </a:p>
          <a:p>
            <a:endParaRPr lang="en-US" dirty="0"/>
          </a:p>
        </p:txBody>
      </p:sp>
      <p:sp>
        <p:nvSpPr>
          <p:cNvPr id="4" name="Slide Number Placeholder 3">
            <a:extLst>
              <a:ext uri="{FF2B5EF4-FFF2-40B4-BE49-F238E27FC236}">
                <a16:creationId xmlns:a16="http://schemas.microsoft.com/office/drawing/2014/main" id="{C8AD7DD1-CA92-9986-3CE4-9F179CCEEFE6}"/>
              </a:ext>
            </a:extLst>
          </p:cNvPr>
          <p:cNvSpPr>
            <a:spLocks noGrp="1"/>
          </p:cNvSpPr>
          <p:nvPr>
            <p:ph type="sldNum" sz="quarter" idx="5"/>
          </p:nvPr>
        </p:nvSpPr>
        <p:spPr/>
        <p:txBody>
          <a:bodyPr/>
          <a:lstStyle/>
          <a:p>
            <a:fld id="{616F5B4D-DB68-42FE-8E94-F6A26A6C8A19}" type="slidenum">
              <a:rPr lang="en-US" smtClean="0"/>
              <a:t>17</a:t>
            </a:fld>
            <a:endParaRPr lang="en-US"/>
          </a:p>
        </p:txBody>
      </p:sp>
    </p:spTree>
    <p:extLst>
      <p:ext uri="{BB962C8B-B14F-4D97-AF65-F5344CB8AC3E}">
        <p14:creationId xmlns:p14="http://schemas.microsoft.com/office/powerpoint/2010/main" val="306610376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3934314-6326-E1A0-A191-66FBDD43A3B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5083829-4160-1E86-B6C9-97F8E53A08F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CEB8307-74A9-7290-6BF3-660A26CBB8EE}"/>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So, what is community engagement?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a strategic process to directly and respectfully involve local community members in actions and decisions that affect their communities by communicating clearly, listening actively, responding to concerns, evaluating solutions, building relationships, and developing trust.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based on the democratic idea that everyone who is affected by an issue that impacts their community should have a say in the decision making around it. </a:t>
            </a:r>
            <a:endParaRPr lang="en-US" b="0" i="0">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37B920B6-A0EE-A44C-1409-848A1766723A}"/>
              </a:ext>
            </a:extLst>
          </p:cNvPr>
          <p:cNvSpPr>
            <a:spLocks noGrp="1"/>
          </p:cNvSpPr>
          <p:nvPr>
            <p:ph type="sldNum" sz="quarter" idx="5"/>
          </p:nvPr>
        </p:nvSpPr>
        <p:spPr/>
        <p:txBody>
          <a:bodyPr/>
          <a:lstStyle/>
          <a:p>
            <a:fld id="{616F5B4D-DB68-42FE-8E94-F6A26A6C8A19}" type="slidenum">
              <a:rPr lang="en-US" smtClean="0"/>
              <a:t>18</a:t>
            </a:fld>
            <a:endParaRPr lang="en-US"/>
          </a:p>
        </p:txBody>
      </p:sp>
    </p:spTree>
    <p:extLst>
      <p:ext uri="{BB962C8B-B14F-4D97-AF65-F5344CB8AC3E}">
        <p14:creationId xmlns:p14="http://schemas.microsoft.com/office/powerpoint/2010/main" val="135545086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B3B5695-F802-C03E-9C25-A494C1A468E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B2A8BE9-AC85-E81A-3BD3-091DB0C19EA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F5FC125-1008-B980-AD73-9F56AC8D15FF}"/>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So, what is community engagement?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a strategic process to directly and respectfully involve local community members in actions and decisions that affect their communities by communicating clearly, listening actively, responding to concerns, evaluating solutions, building relationships, and developing trust.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based on the democratic idea that everyone who is affected by an issue that impacts their community should have a say in the decision making around it. </a:t>
            </a:r>
            <a:endParaRPr lang="en-US" b="0" i="0">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B6FA17E5-4983-6A0C-EF09-BFCAD0803D92}"/>
              </a:ext>
            </a:extLst>
          </p:cNvPr>
          <p:cNvSpPr>
            <a:spLocks noGrp="1"/>
          </p:cNvSpPr>
          <p:nvPr>
            <p:ph type="sldNum" sz="quarter" idx="5"/>
          </p:nvPr>
        </p:nvSpPr>
        <p:spPr/>
        <p:txBody>
          <a:bodyPr/>
          <a:lstStyle/>
          <a:p>
            <a:fld id="{616F5B4D-DB68-42FE-8E94-F6A26A6C8A19}" type="slidenum">
              <a:rPr lang="en-US" smtClean="0"/>
              <a:t>19</a:t>
            </a:fld>
            <a:endParaRPr lang="en-US"/>
          </a:p>
        </p:txBody>
      </p:sp>
    </p:spTree>
    <p:extLst>
      <p:ext uri="{BB962C8B-B14F-4D97-AF65-F5344CB8AC3E}">
        <p14:creationId xmlns:p14="http://schemas.microsoft.com/office/powerpoint/2010/main" val="121135896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AE4CFA9-003D-CA23-4E73-543A9531C00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B335EF8-97D1-9268-088B-6C329554CB3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26BAD160-5B9E-9687-8D20-4325EA166250}"/>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So, what is community engagement?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a strategic process to directly and respectfully involve local community members in actions and decisions that affect their communities by communicating clearly, listening actively, responding to concerns, evaluating solutions, building relationships, and developing trust.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is based on the democratic idea that everyone who is affected by an issue that impacts their community should have a say in the decision making around it. </a:t>
            </a:r>
            <a:endParaRPr lang="en-US" b="0" i="0">
              <a:solidFill>
                <a:srgbClr val="000000"/>
              </a:solidFill>
              <a:effectLst/>
              <a:highlight>
                <a:srgbClr val="FFFFFF"/>
              </a:highlight>
              <a:latin typeface="Segoe UI" panose="020B0502040204020203" pitchFamily="34" charset="0"/>
            </a:endParaRPr>
          </a:p>
          <a:p>
            <a:endParaRPr lang="en-US"/>
          </a:p>
        </p:txBody>
      </p:sp>
      <p:sp>
        <p:nvSpPr>
          <p:cNvPr id="4" name="Slide Number Placeholder 3">
            <a:extLst>
              <a:ext uri="{FF2B5EF4-FFF2-40B4-BE49-F238E27FC236}">
                <a16:creationId xmlns:a16="http://schemas.microsoft.com/office/drawing/2014/main" id="{A416A447-182C-8CDE-D437-FA819B95C17F}"/>
              </a:ext>
            </a:extLst>
          </p:cNvPr>
          <p:cNvSpPr>
            <a:spLocks noGrp="1"/>
          </p:cNvSpPr>
          <p:nvPr>
            <p:ph type="sldNum" sz="quarter" idx="5"/>
          </p:nvPr>
        </p:nvSpPr>
        <p:spPr/>
        <p:txBody>
          <a:bodyPr/>
          <a:lstStyle/>
          <a:p>
            <a:fld id="{616F5B4D-DB68-42FE-8E94-F6A26A6C8A19}" type="slidenum">
              <a:rPr lang="en-US" smtClean="0"/>
              <a:t>20</a:t>
            </a:fld>
            <a:endParaRPr lang="en-US"/>
          </a:p>
        </p:txBody>
      </p:sp>
    </p:spTree>
    <p:extLst>
      <p:ext uri="{BB962C8B-B14F-4D97-AF65-F5344CB8AC3E}">
        <p14:creationId xmlns:p14="http://schemas.microsoft.com/office/powerpoint/2010/main" val="278648416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As a CAC or CAC staff, community engagement is an important part of your job as a public servant.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Community engagement allows us to: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Better understand how people live and work, and what their support systems are;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easily hear concerns and perspectives from community members;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Work with community members towards actions that protect people and the environment. </a:t>
            </a: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Meaningful engagement and trust with your community can encourage them to reach out to you right away when they have a concern and help you achieve your mission of protecting your county constituents. </a:t>
            </a:r>
            <a:endParaRPr lang="en-US" b="0" i="0">
              <a:solidFill>
                <a:srgbClr val="000000"/>
              </a:solidFill>
              <a:effectLst/>
              <a:highlight>
                <a:srgbClr val="FFFFFF"/>
              </a:highlight>
              <a:latin typeface="Segoe UI" panose="020B0502040204020203" pitchFamily="34" charset="0"/>
            </a:endParaRPr>
          </a:p>
          <a:p>
            <a:pPr marL="0" indent="0">
              <a:buFont typeface="Arial" panose="020B0604020202020204" pitchFamily="34" charset="0"/>
              <a:buNone/>
            </a:pPr>
            <a:endParaRPr lang="en-US"/>
          </a:p>
        </p:txBody>
      </p:sp>
      <p:sp>
        <p:nvSpPr>
          <p:cNvPr id="4" name="Slide Number Placeholder 3"/>
          <p:cNvSpPr>
            <a:spLocks noGrp="1"/>
          </p:cNvSpPr>
          <p:nvPr>
            <p:ph type="sldNum" sz="quarter" idx="5"/>
          </p:nvPr>
        </p:nvSpPr>
        <p:spPr/>
        <p:txBody>
          <a:bodyPr/>
          <a:lstStyle/>
          <a:p>
            <a:fld id="{616F5B4D-DB68-42FE-8E94-F6A26A6C8A19}" type="slidenum">
              <a:rPr lang="en-US" smtClean="0"/>
              <a:t>21</a:t>
            </a:fld>
            <a:endParaRPr lang="en-US"/>
          </a:p>
        </p:txBody>
      </p:sp>
    </p:spTree>
    <p:extLst>
      <p:ext uri="{BB962C8B-B14F-4D97-AF65-F5344CB8AC3E}">
        <p14:creationId xmlns:p14="http://schemas.microsoft.com/office/powerpoint/2010/main" val="79837939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Community engagement is particularly important in relation to the concept of environmental justice. Under California state law, Environmental Justice is the fair treatment and meaningful involvement of people of all races, cultures, and incomes with respect to the development, adoption, implementation, and enforcement of environmental laws, regulations, and policies. (Gov. Code, § 65040.12, subd.)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1" i="0">
                <a:solidFill>
                  <a:srgbClr val="000000"/>
                </a:solidFill>
                <a:effectLst/>
                <a:highlight>
                  <a:srgbClr val="FFFFFF"/>
                </a:highlight>
                <a:latin typeface="Calibri" panose="020F0502020204030204" pitchFamily="34" charset="0"/>
              </a:rPr>
              <a:t>Fair treatment</a:t>
            </a:r>
            <a:r>
              <a:rPr lang="en-US" sz="1800" b="0" i="0">
                <a:solidFill>
                  <a:srgbClr val="000000"/>
                </a:solidFill>
                <a:effectLst/>
                <a:highlight>
                  <a:srgbClr val="FFFFFF"/>
                </a:highlight>
                <a:latin typeface="Calibri" panose="020F0502020204030204" pitchFamily="34" charset="0"/>
              </a:rPr>
              <a:t> means no group of people should bear a disproportionate share of the negative environmental consequences resulting from industrial, governmental and commercial operations or policies.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1" i="0">
                <a:solidFill>
                  <a:srgbClr val="000000"/>
                </a:solidFill>
                <a:effectLst/>
                <a:highlight>
                  <a:srgbClr val="FFFFFF"/>
                </a:highlight>
                <a:latin typeface="Calibri" panose="020F0502020204030204" pitchFamily="34" charset="0"/>
              </a:rPr>
              <a:t>Meaningful involvement means</a:t>
            </a:r>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People have an opportunity to participate in decisions about activities that may affect their environment and/or health;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The public's contribution can help the regulatory agency make informed decisions;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Community concerns will be considered in the decision-making process;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Decision makers will seek out and facilitate the involvement of those potentially affected.  </a:t>
            </a: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Given these definitions, we can see how environmental justice is tied to our work as pesticide use enforcement regulators.  </a:t>
            </a:r>
            <a:endParaRPr lang="en-US" sz="2800" b="0" i="0">
              <a:solidFill>
                <a:srgbClr val="000000"/>
              </a:solidFill>
              <a:effectLst/>
              <a:highlight>
                <a:srgbClr val="FFFFFF"/>
              </a:highlight>
              <a:latin typeface="Segoe UI" panose="020B0502040204020203" pitchFamily="34" charset="0"/>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491069F-345C-40AC-9167-768442350D3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5546322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7000"/>
              </a:lnSpc>
            </a:pPr>
            <a:endParaRPr lang="en-US" sz="1800">
              <a:latin typeface="Calibri" panose="020F0502020204030204" pitchFamily="34" charset="0"/>
              <a:cs typeface="Times New Roman" panose="02020603050405020304" pitchFamily="18" charset="0"/>
            </a:endParaRPr>
          </a:p>
          <a:p>
            <a:pPr algn="l" rtl="0" fontAlgn="base"/>
            <a:r>
              <a:rPr lang="en-US" sz="1800" b="1" i="0">
                <a:solidFill>
                  <a:srgbClr val="000000"/>
                </a:solidFill>
                <a:effectLst/>
                <a:highlight>
                  <a:srgbClr val="FFFFFF"/>
                </a:highlight>
                <a:latin typeface="Calibri" panose="020F0502020204030204" pitchFamily="34" charset="0"/>
              </a:rPr>
              <a:t>Communities with environmental justice issues can face multiple barriers that impact their lives and ability to participate in decision making: </a:t>
            </a:r>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pollution -- Of particular relevance to us is the exposure to and health impacts of pesticides on the communities we work with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Fewer economic opportunities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Poorer or less resourced schools, medical facilities, and fewer healthy food sources,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Historically less attention from agencies and governing bodies.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health issues and concerns, both individually and collectively – impacting a community’s wellbeing </a:t>
            </a:r>
          </a:p>
          <a:p>
            <a:endParaRPr lang="en-US">
              <a:cs typeface="Calibri" panose="020F0502020204030204"/>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491069F-345C-40AC-9167-768442350D3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8912023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In our context, CAC-Community engagement seeks to: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Deepen relationships and trust between government organizations and communities;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Develop mutual understanding between CACs and community members, such as:  </a:t>
            </a: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Developing community members’ understanding of the authorities, limitations, and broad range of CAC programs, </a:t>
            </a: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Developing CACs’ understanding of how the CAC role impacts community members’ lives;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Achieve effective communication and partnerships between CACs and community members on the range of CAC activities;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Address issues and concerns brought forth by community members and work towards identifying solutions.  </a:t>
            </a: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Our communities differ across counties and regions, but this is what we are striving for across all of California.  </a:t>
            </a:r>
            <a:endParaRPr lang="en-US" b="0" i="0">
              <a:solidFill>
                <a:srgbClr val="000000"/>
              </a:solidFill>
              <a:effectLst/>
              <a:highlight>
                <a:srgbClr val="FFFFFF"/>
              </a:highlight>
              <a:latin typeface="Segoe UI" panose="020B0502040204020203" pitchFamily="34" charset="0"/>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7C366290-4595-5745-A50F-D5EC13BAC604}" type="slidenum">
              <a:rPr lang="en-US" noProof="0" smtClean="0"/>
              <a:t>24</a:t>
            </a:fld>
            <a:endParaRPr lang="en-US" noProof="0"/>
          </a:p>
        </p:txBody>
      </p:sp>
    </p:spTree>
    <p:extLst>
      <p:ext uri="{BB962C8B-B14F-4D97-AF65-F5344CB8AC3E}">
        <p14:creationId xmlns:p14="http://schemas.microsoft.com/office/powerpoint/2010/main" val="284101630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While the specifics of community engagement will look different in every community, there are a few key components that are essential to ensuring a successful community engagement effort.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The first is </a:t>
            </a:r>
            <a:r>
              <a:rPr lang="en-US" sz="1800" b="1" i="0">
                <a:solidFill>
                  <a:srgbClr val="000000"/>
                </a:solidFill>
                <a:effectLst/>
                <a:highlight>
                  <a:srgbClr val="FFFFFF"/>
                </a:highlight>
                <a:latin typeface="Calibri" panose="020F0502020204030204" pitchFamily="34" charset="0"/>
              </a:rPr>
              <a:t>building relationships and trust</a:t>
            </a:r>
            <a:r>
              <a:rPr lang="en-US" sz="1800" b="0" i="0">
                <a:solidFill>
                  <a:srgbClr val="000000"/>
                </a:solidFill>
                <a:effectLst/>
                <a:highlight>
                  <a:srgbClr val="FFFFFF"/>
                </a:highlight>
                <a:latin typeface="Calibri" panose="020F0502020204030204" pitchFamily="34" charset="0"/>
              </a:rPr>
              <a:t> with your community. One way to achieve this is to </a:t>
            </a:r>
            <a:r>
              <a:rPr lang="en-US" sz="1800" b="1" i="0">
                <a:solidFill>
                  <a:srgbClr val="000000"/>
                </a:solidFill>
                <a:effectLst/>
                <a:highlight>
                  <a:srgbClr val="FFFFFF"/>
                </a:highlight>
                <a:latin typeface="Calibri" panose="020F0502020204030204" pitchFamily="34" charset="0"/>
              </a:rPr>
              <a:t>adapt your style and approach</a:t>
            </a:r>
            <a:r>
              <a:rPr lang="en-US" sz="1800" b="0" i="0">
                <a:solidFill>
                  <a:srgbClr val="000000"/>
                </a:solidFill>
                <a:effectLst/>
                <a:highlight>
                  <a:srgbClr val="FFFFFF"/>
                </a:highlight>
                <a:latin typeface="Calibri" panose="020F0502020204030204" pitchFamily="34" charset="0"/>
              </a:rPr>
              <a:t> to the community and find out how people would like you to work with them.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For example, you could hold public events in the evenings or at times and places where community members already are, for example, at county fairs or events led by farmworker programs.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Another way to build relationships with your community is to </a:t>
            </a:r>
            <a:r>
              <a:rPr lang="en-US" sz="1800" b="1" i="0">
                <a:solidFill>
                  <a:srgbClr val="000000"/>
                </a:solidFill>
                <a:effectLst/>
                <a:highlight>
                  <a:srgbClr val="FFFFFF"/>
                </a:highlight>
                <a:latin typeface="Calibri" panose="020F0502020204030204" pitchFamily="34" charset="0"/>
              </a:rPr>
              <a:t>be a listener</a:t>
            </a:r>
            <a:r>
              <a:rPr lang="en-US" sz="1800" b="0" i="0">
                <a:solidFill>
                  <a:srgbClr val="000000"/>
                </a:solidFill>
                <a:effectLst/>
                <a:highlight>
                  <a:srgbClr val="FFFFFF"/>
                </a:highlight>
                <a:latin typeface="Calibri" panose="020F0502020204030204" pitchFamily="34" charset="0"/>
              </a:rPr>
              <a:t>- seeking to understand your community and summarizing what you learn to make sure you heard them correctly.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Additionally, </a:t>
            </a:r>
            <a:r>
              <a:rPr lang="en-US" sz="1800" b="1" i="0">
                <a:solidFill>
                  <a:srgbClr val="000000"/>
                </a:solidFill>
                <a:effectLst/>
                <a:highlight>
                  <a:srgbClr val="FFFFFF"/>
                </a:highlight>
                <a:latin typeface="Calibri" panose="020F0502020204030204" pitchFamily="34" charset="0"/>
              </a:rPr>
              <a:t>following through on commitments</a:t>
            </a:r>
            <a:r>
              <a:rPr lang="en-US" sz="1800" b="0" i="0">
                <a:solidFill>
                  <a:srgbClr val="000000"/>
                </a:solidFill>
                <a:effectLst/>
                <a:highlight>
                  <a:srgbClr val="FFFFFF"/>
                </a:highlight>
                <a:latin typeface="Calibri" panose="020F0502020204030204" pitchFamily="34" charset="0"/>
              </a:rPr>
              <a:t> and </a:t>
            </a:r>
            <a:r>
              <a:rPr lang="en-US" sz="1800" b="1" i="0">
                <a:solidFill>
                  <a:srgbClr val="000000"/>
                </a:solidFill>
                <a:effectLst/>
                <a:highlight>
                  <a:srgbClr val="FFFFFF"/>
                </a:highlight>
                <a:latin typeface="Calibri" panose="020F0502020204030204" pitchFamily="34" charset="0"/>
              </a:rPr>
              <a:t>admitting mistakes</a:t>
            </a:r>
            <a:r>
              <a:rPr lang="en-US" sz="1800" b="0" i="0">
                <a:solidFill>
                  <a:srgbClr val="000000"/>
                </a:solidFill>
                <a:effectLst/>
                <a:highlight>
                  <a:srgbClr val="FFFFFF"/>
                </a:highlight>
                <a:latin typeface="Calibri" panose="020F0502020204030204" pitchFamily="34" charset="0"/>
              </a:rPr>
              <a:t> are essential to establishing trust between you and your community. By following through on actions that are within your responsibility, and taking accountability for something you do and say in error, you can show the community that you are there to work with them, not against them. </a:t>
            </a:r>
            <a:endParaRPr lang="en-US" b="0" i="0">
              <a:solidFill>
                <a:srgbClr val="000000"/>
              </a:solidFill>
              <a:effectLst/>
              <a:highlight>
                <a:srgbClr val="FFFFFF"/>
              </a:highlight>
              <a:latin typeface="Segoe UI" panose="020B0502040204020203" pitchFamily="34" charset="0"/>
            </a:endParaRPr>
          </a:p>
          <a:p>
            <a:endParaRPr lang="en-US">
              <a:cs typeface="Calibri"/>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25</a:t>
            </a:fld>
            <a:endParaRPr lang="en-US" noProof="0"/>
          </a:p>
        </p:txBody>
      </p:sp>
    </p:spTree>
    <p:extLst>
      <p:ext uri="{BB962C8B-B14F-4D97-AF65-F5344CB8AC3E}">
        <p14:creationId xmlns:p14="http://schemas.microsoft.com/office/powerpoint/2010/main" val="141484135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The next key component to effective community engagement is to be </a:t>
            </a:r>
            <a:r>
              <a:rPr lang="en-US" sz="1800" b="1" i="0">
                <a:solidFill>
                  <a:srgbClr val="000000"/>
                </a:solidFill>
                <a:effectLst/>
                <a:highlight>
                  <a:srgbClr val="FFFFFF"/>
                </a:highlight>
                <a:latin typeface="Calibri" panose="020F0502020204030204" pitchFamily="34" charset="0"/>
              </a:rPr>
              <a:t>open and transparent</a:t>
            </a:r>
            <a:r>
              <a:rPr lang="en-US" sz="1800" b="0" i="0">
                <a:solidFill>
                  <a:srgbClr val="000000"/>
                </a:solidFill>
                <a:effectLst/>
                <a:highlight>
                  <a:srgbClr val="FFFFFF"/>
                </a:highlight>
                <a:latin typeface="Calibri" panose="020F0502020204030204" pitchFamily="34" charset="0"/>
              </a:rPr>
              <a:t> with your community. </a:t>
            </a:r>
          </a:p>
          <a:p>
            <a:pPr algn="l" rtl="0" fontAlgn="base"/>
            <a:endParaRPr lang="en-US" sz="1800" b="0" i="0">
              <a:solidFill>
                <a:srgbClr val="000000"/>
              </a:solidFill>
              <a:effectLst/>
              <a:highlight>
                <a:srgbClr val="FFFFFF"/>
              </a:highlight>
              <a:latin typeface="Calibri" panose="020F0502020204030204" pitchFamily="34" charset="0"/>
            </a:endParaRPr>
          </a:p>
          <a:p>
            <a:pPr algn="l" rtl="0" fontAlgn="base"/>
            <a:r>
              <a:rPr lang="en-US" sz="1800" b="0" i="0">
                <a:solidFill>
                  <a:srgbClr val="000000"/>
                </a:solidFill>
                <a:effectLst/>
                <a:highlight>
                  <a:srgbClr val="FFFFFF"/>
                </a:highlight>
                <a:latin typeface="Calibri" panose="020F0502020204030204" pitchFamily="34" charset="0"/>
              </a:rPr>
              <a:t>To do this, you should:  </a:t>
            </a:r>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Share information proactively</a:t>
            </a:r>
            <a:r>
              <a:rPr lang="en-US" sz="1800" b="0" i="0">
                <a:solidFill>
                  <a:srgbClr val="000000"/>
                </a:solidFill>
                <a:effectLst/>
                <a:highlight>
                  <a:srgbClr val="FFFFFF"/>
                </a:highlight>
                <a:latin typeface="Calibri" panose="020F0502020204030204" pitchFamily="34" charset="0"/>
              </a:rPr>
              <a:t> by learning how your community wants you to communicate with them and responding to public questions and concerns in a timely manner,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Establish realistic expectations by </a:t>
            </a:r>
            <a:r>
              <a:rPr lang="en-US" sz="1800" b="1" i="0">
                <a:solidFill>
                  <a:srgbClr val="000000"/>
                </a:solidFill>
                <a:effectLst/>
                <a:highlight>
                  <a:srgbClr val="FFFFFF"/>
                </a:highlight>
                <a:latin typeface="Calibri" panose="020F0502020204030204" pitchFamily="34" charset="0"/>
              </a:rPr>
              <a:t>explaining what you can and cannot do</a:t>
            </a:r>
            <a:r>
              <a:rPr lang="en-US" sz="1800" b="0" i="0">
                <a:solidFill>
                  <a:srgbClr val="000000"/>
                </a:solidFill>
                <a:effectLst/>
                <a:highlight>
                  <a:srgbClr val="FFFFFF"/>
                </a:highlight>
                <a:latin typeface="Calibri" panose="020F0502020204030204" pitchFamily="34" charset="0"/>
              </a:rPr>
              <a:t>, and</a:t>
            </a:r>
          </a:p>
          <a:p>
            <a:pPr lvl="1" algn="l" rtl="0" fontAlgn="base">
              <a:buFont typeface="Arial" panose="020B0604020202020204" pitchFamily="34" charset="0"/>
              <a:buNone/>
            </a:pPr>
            <a:r>
              <a:rPr lang="en-US" sz="1800" b="0" i="0">
                <a:solidFill>
                  <a:srgbClr val="000000"/>
                </a:solidFill>
                <a:effectLst/>
                <a:highlight>
                  <a:srgbClr val="FFFFFF"/>
                </a:highlight>
                <a:latin typeface="Calibri" panose="020F0502020204030204" pitchFamily="34" charset="0"/>
              </a:rPr>
              <a:t>  </a:t>
            </a: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Identify and acknowledge any concerns</a:t>
            </a:r>
            <a:r>
              <a:rPr lang="en-US" sz="1800" b="0" i="0">
                <a:solidFill>
                  <a:srgbClr val="000000"/>
                </a:solidFill>
                <a:effectLst/>
                <a:highlight>
                  <a:srgbClr val="FFFFFF"/>
                </a:highlight>
                <a:latin typeface="Calibri" panose="020F0502020204030204" pitchFamily="34" charset="0"/>
              </a:rPr>
              <a:t> that are brought to you.  </a:t>
            </a: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26</a:t>
            </a:fld>
            <a:endParaRPr lang="en-US" noProof="0"/>
          </a:p>
        </p:txBody>
      </p:sp>
    </p:spTree>
    <p:extLst>
      <p:ext uri="{BB962C8B-B14F-4D97-AF65-F5344CB8AC3E}">
        <p14:creationId xmlns:p14="http://schemas.microsoft.com/office/powerpoint/2010/main" val="361935898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dirty="0">
                <a:solidFill>
                  <a:srgbClr val="000000"/>
                </a:solidFill>
                <a:effectLst/>
                <a:highlight>
                  <a:srgbClr val="FFFFFF"/>
                </a:highlight>
                <a:latin typeface="Calibri" panose="020F0502020204030204" pitchFamily="34" charset="0"/>
              </a:rPr>
              <a:t>Another important aspect of effective community engagement is to </a:t>
            </a:r>
            <a:r>
              <a:rPr lang="en-US" sz="1800" b="1" i="0" dirty="0">
                <a:solidFill>
                  <a:srgbClr val="000000"/>
                </a:solidFill>
                <a:effectLst/>
                <a:highlight>
                  <a:srgbClr val="FFFFFF"/>
                </a:highlight>
                <a:latin typeface="Calibri" panose="020F0502020204030204" pitchFamily="34" charset="0"/>
              </a:rPr>
              <a:t>be proactive</a:t>
            </a:r>
            <a:r>
              <a:rPr lang="en-US" sz="1800" b="0" i="0" dirty="0">
                <a:solidFill>
                  <a:srgbClr val="000000"/>
                </a:solidFill>
                <a:effectLst/>
                <a:highlight>
                  <a:srgbClr val="FFFFFF"/>
                </a:highlight>
                <a:latin typeface="Calibri" panose="020F0502020204030204" pitchFamily="34" charset="0"/>
              </a:rPr>
              <a:t>. </a:t>
            </a:r>
          </a:p>
          <a:p>
            <a:pPr algn="l" rtl="0" fontAlgn="base"/>
            <a:endParaRPr lang="en-US" sz="1800" b="0" i="0" dirty="0">
              <a:solidFill>
                <a:srgbClr val="000000"/>
              </a:solidFill>
              <a:effectLst/>
              <a:highlight>
                <a:srgbClr val="FFFFFF"/>
              </a:highlight>
              <a:latin typeface="Calibri" panose="020F0502020204030204" pitchFamily="34" charset="0"/>
            </a:endParaRPr>
          </a:p>
          <a:p>
            <a:pPr algn="l" rtl="0" fontAlgn="base"/>
            <a:r>
              <a:rPr lang="en-US" sz="1800" b="0" i="0" dirty="0">
                <a:solidFill>
                  <a:srgbClr val="000000"/>
                </a:solidFill>
                <a:effectLst/>
                <a:highlight>
                  <a:srgbClr val="FFFFFF"/>
                </a:highlight>
                <a:latin typeface="Calibri" panose="020F0502020204030204" pitchFamily="34" charset="0"/>
              </a:rPr>
              <a:t>To do this, you should:  </a:t>
            </a:r>
            <a:endParaRPr lang="en-US"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dirty="0">
                <a:solidFill>
                  <a:srgbClr val="000000"/>
                </a:solidFill>
                <a:effectLst/>
                <a:highlight>
                  <a:srgbClr val="FFFFFF"/>
                </a:highlight>
                <a:latin typeface="Calibri" panose="020F0502020204030204" pitchFamily="34" charset="0"/>
              </a:rPr>
              <a:t>Seek out input from community members </a:t>
            </a:r>
            <a:r>
              <a:rPr lang="en-US" sz="1800" b="0" i="0" dirty="0">
                <a:solidFill>
                  <a:srgbClr val="000000"/>
                </a:solidFill>
                <a:effectLst/>
                <a:highlight>
                  <a:srgbClr val="FFFFFF"/>
                </a:highlight>
                <a:latin typeface="Calibri" panose="020F0502020204030204" pitchFamily="34" charset="0"/>
              </a:rPr>
              <a:t>by networking with local community-based organizations (also referred to as CBOs) and inviting community members to CAC-led public workshops, focus groups, or open houses </a:t>
            </a:r>
          </a:p>
          <a:p>
            <a:pPr lvl="1" algn="l" rtl="0" fontAlgn="base">
              <a:buFont typeface="Arial" panose="020B0604020202020204" pitchFamily="34" charset="0"/>
              <a:buNone/>
            </a:pPr>
            <a:endParaRPr lang="en-US" sz="1800"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dirty="0">
                <a:solidFill>
                  <a:srgbClr val="000000"/>
                </a:solidFill>
                <a:effectLst/>
                <a:highlight>
                  <a:srgbClr val="FFFFFF"/>
                </a:highlight>
                <a:latin typeface="Calibri" panose="020F0502020204030204" pitchFamily="34" charset="0"/>
              </a:rPr>
              <a:t>Meet people where they are</a:t>
            </a:r>
            <a:r>
              <a:rPr lang="en-US" sz="1800" b="0" i="0" dirty="0">
                <a:solidFill>
                  <a:srgbClr val="000000"/>
                </a:solidFill>
                <a:effectLst/>
                <a:highlight>
                  <a:srgbClr val="FFFFFF"/>
                </a:highlight>
                <a:latin typeface="Calibri" panose="020F0502020204030204" pitchFamily="34" charset="0"/>
              </a:rPr>
              <a:t> by acknowledging and taking into consideration their point of view, and </a:t>
            </a:r>
          </a:p>
          <a:p>
            <a:pPr lvl="1" algn="l" rtl="0" fontAlgn="base">
              <a:buFont typeface="Arial" panose="020B0604020202020204" pitchFamily="34" charset="0"/>
              <a:buNone/>
            </a:pPr>
            <a:endParaRPr lang="en-US" sz="1800"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dirty="0">
                <a:solidFill>
                  <a:srgbClr val="000000"/>
                </a:solidFill>
                <a:effectLst/>
                <a:highlight>
                  <a:srgbClr val="FFFFFF"/>
                </a:highlight>
                <a:latin typeface="Calibri" panose="020F0502020204030204" pitchFamily="34" charset="0"/>
              </a:rPr>
              <a:t>Be creative and do more than you have to do. </a:t>
            </a:r>
            <a:r>
              <a:rPr lang="en-US" sz="1800" b="0" i="0" dirty="0">
                <a:solidFill>
                  <a:srgbClr val="000000"/>
                </a:solidFill>
                <a:effectLst/>
                <a:highlight>
                  <a:srgbClr val="FFFFFF"/>
                </a:highlight>
                <a:latin typeface="Calibri" panose="020F0502020204030204" pitchFamily="34" charset="0"/>
              </a:rPr>
              <a:t>Even if a concern falls outside of your scope of work, going the extra mile and connecting community members with the appropriate public agency will help your community feel seen and establish you as a trusted public figure.  </a:t>
            </a:r>
          </a:p>
          <a:p>
            <a:endParaRPr lang="en-US" dirty="0">
              <a:cs typeface="Calibri"/>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27</a:t>
            </a:fld>
            <a:endParaRPr lang="en-US" noProof="0"/>
          </a:p>
        </p:txBody>
      </p:sp>
    </p:spTree>
    <p:extLst>
      <p:ext uri="{BB962C8B-B14F-4D97-AF65-F5344CB8AC3E}">
        <p14:creationId xmlns:p14="http://schemas.microsoft.com/office/powerpoint/2010/main" val="9792141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The last component of effective community engagement that we will be covering today is to </a:t>
            </a:r>
            <a:r>
              <a:rPr lang="en-US" sz="1800" b="1" i="0">
                <a:solidFill>
                  <a:srgbClr val="000000"/>
                </a:solidFill>
                <a:effectLst/>
                <a:highlight>
                  <a:srgbClr val="FFFFFF"/>
                </a:highlight>
                <a:latin typeface="Calibri" panose="020F0502020204030204" pitchFamily="34" charset="0"/>
              </a:rPr>
              <a:t>be realistic.</a:t>
            </a:r>
            <a:r>
              <a:rPr lang="en-US" sz="1800" b="0" i="0">
                <a:solidFill>
                  <a:srgbClr val="000000"/>
                </a:solidFill>
                <a:effectLst/>
                <a:highlight>
                  <a:srgbClr val="FFFFFF"/>
                </a:highlight>
                <a:latin typeface="Calibri" panose="020F0502020204030204" pitchFamily="34" charset="0"/>
              </a:rPr>
              <a:t> </a:t>
            </a:r>
          </a:p>
          <a:p>
            <a:pPr algn="l" rtl="0" fontAlgn="base"/>
            <a:endParaRPr lang="en-US" sz="1800" b="0" i="0">
              <a:solidFill>
                <a:srgbClr val="000000"/>
              </a:solidFill>
              <a:effectLst/>
              <a:highlight>
                <a:srgbClr val="FFFFFF"/>
              </a:highlight>
              <a:latin typeface="Calibri" panose="020F0502020204030204" pitchFamily="34" charset="0"/>
            </a:endParaRPr>
          </a:p>
          <a:p>
            <a:pPr algn="l" rtl="0" fontAlgn="base"/>
            <a:r>
              <a:rPr lang="en-US" sz="1800" b="0" i="0">
                <a:solidFill>
                  <a:srgbClr val="000000"/>
                </a:solidFill>
                <a:effectLst/>
                <a:highlight>
                  <a:srgbClr val="FFFFFF"/>
                </a:highlight>
                <a:latin typeface="Calibri" panose="020F0502020204030204" pitchFamily="34" charset="0"/>
              </a:rPr>
              <a:t>To do this, you should: </a:t>
            </a:r>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Promise only what you can deliver</a:t>
            </a:r>
            <a:r>
              <a:rPr lang="en-US" sz="1800" b="0" i="0">
                <a:solidFill>
                  <a:srgbClr val="000000"/>
                </a:solidFill>
                <a:effectLst/>
                <a:highlight>
                  <a:srgbClr val="FFFFFF"/>
                </a:highlight>
                <a:latin typeface="Calibri" panose="020F0502020204030204" pitchFamily="34" charset="0"/>
              </a:rPr>
              <a:t> - Acknowledge if you do not know something, and only commit to things you can and will be able to follow through on.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1" i="0">
                <a:solidFill>
                  <a:srgbClr val="000000"/>
                </a:solidFill>
                <a:effectLst/>
                <a:highlight>
                  <a:srgbClr val="FFFFFF"/>
                </a:highlight>
                <a:latin typeface="Calibri" panose="020F0502020204030204" pitchFamily="34" charset="0"/>
              </a:rPr>
              <a:t>Be patient</a:t>
            </a:r>
            <a:r>
              <a:rPr lang="en-US" sz="1800" b="0" i="0">
                <a:solidFill>
                  <a:srgbClr val="000000"/>
                </a:solidFill>
                <a:effectLst/>
                <a:highlight>
                  <a:srgbClr val="FFFFFF"/>
                </a:highlight>
                <a:latin typeface="Calibri" panose="020F0502020204030204" pitchFamily="34" charset="0"/>
              </a:rPr>
              <a:t> - Building relationships and trust takes continuing effort and time.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And finally, </a:t>
            </a:r>
            <a:r>
              <a:rPr lang="en-US" sz="1800" b="1" i="0">
                <a:solidFill>
                  <a:srgbClr val="000000"/>
                </a:solidFill>
                <a:effectLst/>
                <a:highlight>
                  <a:srgbClr val="FFFFFF"/>
                </a:highlight>
                <a:latin typeface="Calibri" panose="020F0502020204030204" pitchFamily="34" charset="0"/>
              </a:rPr>
              <a:t>don’t take it personally</a:t>
            </a:r>
            <a:r>
              <a:rPr lang="en-US" sz="1800" b="0" i="0">
                <a:solidFill>
                  <a:srgbClr val="000000"/>
                </a:solidFill>
                <a:effectLst/>
                <a:highlight>
                  <a:srgbClr val="FFFFFF"/>
                </a:highlight>
                <a:latin typeface="Calibri" panose="020F0502020204030204" pitchFamily="34" charset="0"/>
              </a:rPr>
              <a:t> if people get angry or are not satisfied with what you are doing. Always try to recognize that they are coming from a place of concern for real problems they have and do your best to never respond in frustration. </a:t>
            </a: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28</a:t>
            </a:fld>
            <a:endParaRPr lang="en-US" noProof="0"/>
          </a:p>
        </p:txBody>
      </p:sp>
    </p:spTree>
    <p:extLst>
      <p:ext uri="{BB962C8B-B14F-4D97-AF65-F5344CB8AC3E}">
        <p14:creationId xmlns:p14="http://schemas.microsoft.com/office/powerpoint/2010/main" val="107879598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dirty="0">
                <a:solidFill>
                  <a:srgbClr val="000000"/>
                </a:solidFill>
                <a:effectLst/>
                <a:highlight>
                  <a:srgbClr val="FFFFFF"/>
                </a:highlight>
                <a:latin typeface="Calibri" panose="020F0502020204030204" pitchFamily="34" charset="0"/>
              </a:rPr>
              <a:t>To put this more concretely, here are some examples of what community engagement IS: </a:t>
            </a:r>
          </a:p>
          <a:p>
            <a:pPr algn="l" rtl="0" fontAlgn="base"/>
            <a:endParaRPr lang="en-US" b="0" i="0" dirty="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Facilitating a deeper understanding of issues;  </a:t>
            </a:r>
          </a:p>
          <a:p>
            <a:pPr lvl="1" algn="l" rtl="0" fontAlgn="base">
              <a:buFont typeface="Arial" panose="020B0604020202020204" pitchFamily="34" charset="0"/>
              <a:buChar char="•"/>
            </a:pPr>
            <a:endParaRPr lang="en-US" sz="1800"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Providing a forum for sharing ideas and concerns;  </a:t>
            </a:r>
          </a:p>
          <a:p>
            <a:pPr lvl="1" algn="l" rtl="0" fontAlgn="base">
              <a:buFont typeface="Arial" panose="020B0604020202020204" pitchFamily="34" charset="0"/>
              <a:buChar char="•"/>
            </a:pPr>
            <a:endParaRPr lang="en-US" sz="1800"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Seeking thoughts, advice, and recommendations;  </a:t>
            </a:r>
          </a:p>
          <a:p>
            <a:pPr lvl="1" algn="l" rtl="0" fontAlgn="base">
              <a:buFont typeface="Arial" panose="020B0604020202020204" pitchFamily="34" charset="0"/>
              <a:buChar char="•"/>
            </a:pPr>
            <a:endParaRPr lang="en-US" sz="1800"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Recording input and doing something with it;  </a:t>
            </a:r>
          </a:p>
          <a:p>
            <a:pPr lvl="1" algn="l" rtl="0" fontAlgn="base">
              <a:buFont typeface="Arial" panose="020B0604020202020204" pitchFamily="34" charset="0"/>
              <a:buNone/>
            </a:pPr>
            <a:endParaRPr lang="en-US" sz="1800" b="0" i="0" dirty="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dirty="0">
                <a:solidFill>
                  <a:srgbClr val="000000"/>
                </a:solidFill>
                <a:effectLst/>
                <a:highlight>
                  <a:srgbClr val="FFFFFF"/>
                </a:highlight>
                <a:latin typeface="Calibri" panose="020F0502020204030204" pitchFamily="34" charset="0"/>
              </a:rPr>
              <a:t>Showing how feedback or input changed a decision;  </a:t>
            </a:r>
          </a:p>
          <a:p>
            <a:pPr algn="l" rtl="0" fontAlgn="base"/>
            <a:r>
              <a:rPr lang="en-US" sz="1800" b="0" i="0" dirty="0">
                <a:solidFill>
                  <a:srgbClr val="000000"/>
                </a:solidFill>
                <a:effectLst/>
                <a:highlight>
                  <a:srgbClr val="FFFFFF"/>
                </a:highlight>
                <a:latin typeface="Calibri" panose="020F0502020204030204" pitchFamily="34" charset="0"/>
              </a:rPr>
              <a:t> </a:t>
            </a:r>
            <a:endParaRPr lang="en-US" b="0" i="0" dirty="0">
              <a:solidFill>
                <a:srgbClr val="000000"/>
              </a:solidFill>
              <a:effectLst/>
              <a:highlight>
                <a:srgbClr val="FFFFFF"/>
              </a:highlight>
              <a:latin typeface="Segoe UI" panose="020B0502040204020203" pitchFamily="34" charset="0"/>
            </a:endParaRPr>
          </a:p>
          <a:p>
            <a:pPr algn="l" rtl="0" fontAlgn="base"/>
            <a:r>
              <a:rPr lang="en-US" sz="1800" b="0" i="0" dirty="0">
                <a:solidFill>
                  <a:srgbClr val="000000"/>
                </a:solidFill>
                <a:effectLst/>
                <a:highlight>
                  <a:srgbClr val="FFFFFF"/>
                </a:highlight>
                <a:latin typeface="Calibri" panose="020F0502020204030204" pitchFamily="34" charset="0"/>
              </a:rPr>
              <a:t>Also, recognizing that community engagement is an ongoing process can help when you are developing your outreach strategies. </a:t>
            </a:r>
            <a:endParaRPr lang="en-US" b="0" i="0" dirty="0">
              <a:solidFill>
                <a:srgbClr val="000000"/>
              </a:solidFill>
              <a:effectLst/>
              <a:highlight>
                <a:srgbClr val="FFFFFF"/>
              </a:highlight>
              <a:latin typeface="Segoe UI" panose="020B0502040204020203" pitchFamily="34" charset="0"/>
            </a:endParaRPr>
          </a:p>
          <a:p>
            <a:endParaRPr lang="en-US" dirty="0">
              <a:ea typeface="Calibri"/>
              <a:cs typeface="Calibri"/>
            </a:endParaRPr>
          </a:p>
        </p:txBody>
      </p:sp>
      <p:sp>
        <p:nvSpPr>
          <p:cNvPr id="4" name="Slide Number Placeholder 3"/>
          <p:cNvSpPr>
            <a:spLocks noGrp="1"/>
          </p:cNvSpPr>
          <p:nvPr>
            <p:ph type="sldNum" sz="quarter" idx="5"/>
          </p:nvPr>
        </p:nvSpPr>
        <p:spPr/>
        <p:txBody>
          <a:bodyPr/>
          <a:lstStyle/>
          <a:p>
            <a:fld id="{7C366290-4595-5745-A50F-D5EC13BAC604}" type="slidenum">
              <a:rPr lang="en-US" noProof="0" smtClean="0"/>
              <a:t>29</a:t>
            </a:fld>
            <a:endParaRPr lang="en-US" noProof="0"/>
          </a:p>
        </p:txBody>
      </p:sp>
    </p:spTree>
    <p:extLst>
      <p:ext uri="{BB962C8B-B14F-4D97-AF65-F5344CB8AC3E}">
        <p14:creationId xmlns:p14="http://schemas.microsoft.com/office/powerpoint/2010/main" val="194882299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089F48D-FF29-C842-74C9-C00014FAB19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939E9E37-A2E6-63AF-A7F9-ADA389838BF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C297F9EA-16B1-1E1F-DA18-803C2CBF6396}"/>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On the flip side, here are some examples of what community engagement is NOT:  </a:t>
            </a:r>
          </a:p>
          <a:p>
            <a:pPr algn="l" rtl="0" fontAlgn="base"/>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Selling a program or regulation;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Simply seeking buy-in or “checking the box”;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One-way communication;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Talking and listening to people without taking action;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Extracting what you need and then moving on. </a:t>
            </a:r>
          </a:p>
          <a:p>
            <a:endParaRPr lang="en-US"/>
          </a:p>
        </p:txBody>
      </p:sp>
      <p:sp>
        <p:nvSpPr>
          <p:cNvPr id="4" name="Slide Number Placeholder 3">
            <a:extLst>
              <a:ext uri="{FF2B5EF4-FFF2-40B4-BE49-F238E27FC236}">
                <a16:creationId xmlns:a16="http://schemas.microsoft.com/office/drawing/2014/main" id="{4AE3BAFA-B5BF-6B82-8C0A-98191D112C51}"/>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C366290-4595-5745-A50F-D5EC13BAC60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7871117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But what can CAC-Community engagement actually look like?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Here are a few examples of how CACs and staff can engage with their local Community Members:  </a:t>
            </a:r>
          </a:p>
          <a:p>
            <a:pPr algn="l" rtl="0" fontAlgn="base"/>
            <a:endParaRPr lang="en-US" sz="2800"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Hosting CAC-led public workshops, focus groups, or open houses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Holding public events in the evenings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Considering potential barriers to full participation of community members (for example, language(s) barriers and needs or cultural practices)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Presenting about CAC roles at community-based organization meetings or at local radio/TV interviews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31</a:t>
            </a:fld>
            <a:endParaRPr lang="en-US" noProof="0"/>
          </a:p>
        </p:txBody>
      </p:sp>
    </p:spTree>
    <p:extLst>
      <p:ext uri="{BB962C8B-B14F-4D97-AF65-F5344CB8AC3E}">
        <p14:creationId xmlns:p14="http://schemas.microsoft.com/office/powerpoint/2010/main" val="62704719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5B1C43E-B3AD-BE40-5837-D34D8D420AC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54D4F487-3615-9ED6-918F-9F0D3E6119B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8126497-5098-06D1-B08A-41362C429051}"/>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But what can CAC-Community engagement actually look like?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 </a:t>
            </a:r>
            <a:endParaRPr lang="en-US" sz="2800" b="0" i="0">
              <a:solidFill>
                <a:srgbClr val="000000"/>
              </a:solidFill>
              <a:effectLst/>
              <a:highlight>
                <a:srgbClr val="FFFFFF"/>
              </a:highlight>
              <a:latin typeface="Segoe UI" panose="020B0502040204020203" pitchFamily="34" charset="0"/>
            </a:endParaRPr>
          </a:p>
          <a:p>
            <a:pPr algn="l" rtl="0" fontAlgn="base"/>
            <a:r>
              <a:rPr lang="en-US" sz="1800" b="0" i="0">
                <a:solidFill>
                  <a:srgbClr val="000000"/>
                </a:solidFill>
                <a:effectLst/>
                <a:highlight>
                  <a:srgbClr val="FFFFFF"/>
                </a:highlight>
                <a:latin typeface="Calibri" panose="020F0502020204030204" pitchFamily="34" charset="0"/>
              </a:rPr>
              <a:t>Here are a few examples of how CACs and staff can engage with their local Community Members:  </a:t>
            </a:r>
          </a:p>
          <a:p>
            <a:pPr algn="l" rtl="0" fontAlgn="base"/>
            <a:endParaRPr lang="en-US" sz="2800"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Hosting CAC-led public workshops, focus groups, or open houses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Holding public events in the evenings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Considering potential barriers to full participation of community members (for example, language(s) barriers and needs or cultural practices)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Presenting about CAC roles at community-based organization meetings or at local radio/TV interviews  </a:t>
            </a:r>
          </a:p>
          <a:p>
            <a:pPr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p:txBody>
      </p:sp>
      <p:sp>
        <p:nvSpPr>
          <p:cNvPr id="4" name="Slide Number Placeholder 3">
            <a:extLst>
              <a:ext uri="{FF2B5EF4-FFF2-40B4-BE49-F238E27FC236}">
                <a16:creationId xmlns:a16="http://schemas.microsoft.com/office/drawing/2014/main" id="{AFA0C3C5-A0A5-DA29-5B6B-90861DB18294}"/>
              </a:ext>
            </a:extLst>
          </p:cNvPr>
          <p:cNvSpPr>
            <a:spLocks noGrp="1"/>
          </p:cNvSpPr>
          <p:nvPr>
            <p:ph type="sldNum" sz="quarter" idx="5"/>
          </p:nvPr>
        </p:nvSpPr>
        <p:spPr/>
        <p:txBody>
          <a:bodyPr/>
          <a:lstStyle/>
          <a:p>
            <a:fld id="{7C366290-4595-5745-A50F-D5EC13BAC604}" type="slidenum">
              <a:rPr lang="en-US" noProof="0" smtClean="0"/>
              <a:t>32</a:t>
            </a:fld>
            <a:endParaRPr lang="en-US" noProof="0"/>
          </a:p>
        </p:txBody>
      </p:sp>
    </p:spTree>
    <p:extLst>
      <p:ext uri="{BB962C8B-B14F-4D97-AF65-F5344CB8AC3E}">
        <p14:creationId xmlns:p14="http://schemas.microsoft.com/office/powerpoint/2010/main" val="20884503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Talking with community members at local events, such as county fairs or events led by farmworker programs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Connecting community members with the appropriate public agency, if other concerns are raised outside of the CAC jurisdiction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Responding to public concerns and incident reports in a timely manner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Networking with local community-based organizations  </a:t>
            </a: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33</a:t>
            </a:fld>
            <a:endParaRPr lang="en-US" noProof="0"/>
          </a:p>
        </p:txBody>
      </p:sp>
    </p:spTree>
    <p:extLst>
      <p:ext uri="{BB962C8B-B14F-4D97-AF65-F5344CB8AC3E}">
        <p14:creationId xmlns:p14="http://schemas.microsoft.com/office/powerpoint/2010/main" val="103747159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312744-32B4-39B8-8EC1-EF4B7352656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8D9B5151-4846-4E30-4F71-78AB0648E67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65816B9-1AF4-07FA-1C01-A1120A1750C2}"/>
              </a:ext>
            </a:extLst>
          </p:cNvPr>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As a government agency, what are your collaboration roles?  </a:t>
            </a:r>
          </a:p>
          <a:p>
            <a:pPr algn="l" rtl="0" fontAlgn="base"/>
            <a:endParaRPr lang="en-US" sz="2800"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Proactively engage with communities faced with disproportionate environmental burden including pesticide exposure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Hold listening sessions with community-based organizations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Use effective community engagement techniques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Find ways to help make a difference in communities faced with multiple environmental burdens and barriers to participation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Be creative in looking for ways to use your authority to improve conditions. </a:t>
            </a:r>
            <a:endParaRPr lang="en-US" sz="1800" b="0" i="0">
              <a:solidFill>
                <a:srgbClr val="000000"/>
              </a:solidFill>
              <a:effectLst/>
              <a:highlight>
                <a:srgbClr val="FFFFFF"/>
              </a:highlight>
              <a:latin typeface="Times New Roman" panose="02020603050405020304" pitchFamily="18" charset="0"/>
            </a:endParaRPr>
          </a:p>
          <a:p>
            <a:endParaRPr lang="en-US">
              <a:cs typeface="Calibri"/>
            </a:endParaRPr>
          </a:p>
        </p:txBody>
      </p:sp>
      <p:sp>
        <p:nvSpPr>
          <p:cNvPr id="4" name="Slide Number Placeholder 3">
            <a:extLst>
              <a:ext uri="{FF2B5EF4-FFF2-40B4-BE49-F238E27FC236}">
                <a16:creationId xmlns:a16="http://schemas.microsoft.com/office/drawing/2014/main" id="{2E503211-5240-D48D-389F-4E8356E2476F}"/>
              </a:ext>
            </a:extLst>
          </p:cNvPr>
          <p:cNvSpPr>
            <a:spLocks noGrp="1"/>
          </p:cNvSpPr>
          <p:nvPr>
            <p:ph type="sldNum" sz="quarter" idx="5"/>
          </p:nvPr>
        </p:nvSpPr>
        <p:spPr/>
        <p:txBody>
          <a:bodyPr/>
          <a:lstStyle/>
          <a:p>
            <a:fld id="{7C366290-4595-5745-A50F-D5EC13BAC604}" type="slidenum">
              <a:rPr lang="en-US" noProof="0" smtClean="0"/>
              <a:t>34</a:t>
            </a:fld>
            <a:endParaRPr lang="en-US" noProof="0"/>
          </a:p>
        </p:txBody>
      </p:sp>
    </p:spTree>
    <p:extLst>
      <p:ext uri="{BB962C8B-B14F-4D97-AF65-F5344CB8AC3E}">
        <p14:creationId xmlns:p14="http://schemas.microsoft.com/office/powerpoint/2010/main" val="338272981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7000"/>
              </a:lnSpc>
            </a:pPr>
            <a:endParaRPr lang="en-US" sz="1800">
              <a:latin typeface="Calibri" panose="020F0502020204030204" pitchFamily="34" charset="0"/>
              <a:cs typeface="Times New Roman" panose="02020603050405020304" pitchFamily="18" charset="0"/>
            </a:endParaRPr>
          </a:p>
          <a:p>
            <a:pPr algn="l" rtl="0" fontAlgn="base"/>
            <a:r>
              <a:rPr lang="en-US" sz="1800" b="1" i="0">
                <a:solidFill>
                  <a:srgbClr val="000000"/>
                </a:solidFill>
                <a:effectLst/>
                <a:highlight>
                  <a:srgbClr val="FFFFFF"/>
                </a:highlight>
                <a:latin typeface="Calibri" panose="020F0502020204030204" pitchFamily="34" charset="0"/>
              </a:rPr>
              <a:t>Communities with environmental justice issues can face multiple barriers that impact their lives and ability to participate in decision making: </a:t>
            </a:r>
            <a:r>
              <a:rPr lang="en-US" sz="1800" b="0" i="0">
                <a:solidFill>
                  <a:srgbClr val="000000"/>
                </a:solidFill>
                <a:effectLst/>
                <a:highlight>
                  <a:srgbClr val="FFFFFF"/>
                </a:highlight>
                <a:latin typeface="Calibri" panose="020F0502020204030204" pitchFamily="34" charset="0"/>
              </a:rPr>
              <a:t> </a:t>
            </a:r>
            <a:endParaRPr lang="en-US" b="0" i="0">
              <a:solidFill>
                <a:srgbClr val="000000"/>
              </a:solidFill>
              <a:effectLst/>
              <a:highlight>
                <a:srgbClr val="FFFFFF"/>
              </a:highlight>
              <a:latin typeface="Segoe UI" panose="020B0502040204020203" pitchFamily="34" charset="0"/>
            </a:endParaRP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pollution -- Of particular relevance to us is the exposure to and health impacts of pesticides on the communities we work with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Fewer economic opportunities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Poorer or less resourced schools, medical facilities, and fewer healthy food sources, and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Historically less attention from agencies and governing bodies. </a:t>
            </a:r>
          </a:p>
          <a:p>
            <a:pPr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More health issues and concerns, both individually and collectively – impacting a community’s wellbeing </a:t>
            </a:r>
          </a:p>
          <a:p>
            <a:endParaRPr lang="en-US">
              <a:cs typeface="Calibri" panose="020F0502020204030204"/>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491069F-345C-40AC-9167-768442350D3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0750400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4F04B5-A77D-E121-F953-8C2537E4622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A5DE21-978E-C7C1-442D-739662A6A75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30E2BF1-8887-63C1-0DCC-201D52DD3B7C}"/>
              </a:ext>
            </a:extLst>
          </p:cNvPr>
          <p:cNvSpPr>
            <a:spLocks noGrp="1"/>
          </p:cNvSpPr>
          <p:nvPr>
            <p:ph type="body" idx="1"/>
          </p:nvPr>
        </p:nvSpPr>
        <p:spPr/>
        <p:txBody>
          <a:bodyPr/>
          <a:lstStyle/>
          <a:p>
            <a:pPr algn="l" rtl="0" fontAlgn="base"/>
            <a:r>
              <a:rPr lang="en-US" sz="1800" b="0" i="0" strike="noStrike">
                <a:solidFill>
                  <a:srgbClr val="FF0000"/>
                </a:solidFill>
                <a:effectLst/>
                <a:highlight>
                  <a:srgbClr val="FFFFFF"/>
                </a:highlight>
                <a:latin typeface="Calibri" panose="020F0502020204030204" pitchFamily="34" charset="0"/>
              </a:rPr>
              <a:t>Thank you for watching this video. There are three main points we hope you will remember.</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First, meaningful engagement between the CAC office and community members allows all of</a:t>
            </a:r>
            <a:r>
              <a:rPr lang="en-US" sz="1800" b="0" i="0" strike="noStrike">
                <a:solidFill>
                  <a:srgbClr val="FF0000"/>
                </a:solidFill>
                <a:effectLst/>
                <a:highlight>
                  <a:srgbClr val="FFFFFF"/>
                </a:highlight>
                <a:latin typeface="Times New Roman" panose="02020603050405020304" pitchFamily="18" charset="0"/>
              </a:rPr>
              <a:t> </a:t>
            </a:r>
            <a:r>
              <a:rPr lang="en-US" sz="1800" b="0" i="0" strike="noStrike">
                <a:solidFill>
                  <a:srgbClr val="FF0000"/>
                </a:solidFill>
                <a:effectLst/>
                <a:highlight>
                  <a:srgbClr val="FFFFFF"/>
                </a:highlight>
                <a:latin typeface="Calibri" panose="020F0502020204030204" pitchFamily="34" charset="0"/>
              </a:rPr>
              <a:t>us to have a shared understanding of where we live and work, different</a:t>
            </a:r>
            <a:r>
              <a:rPr lang="en-US" sz="1800" b="0" i="0" strike="noStrike">
                <a:solidFill>
                  <a:srgbClr val="FF0000"/>
                </a:solidFill>
                <a:effectLst/>
                <a:highlight>
                  <a:srgbClr val="FFFFFF"/>
                </a:highlight>
                <a:latin typeface="Times New Roman" panose="02020603050405020304" pitchFamily="18" charset="0"/>
              </a:rPr>
              <a:t> </a:t>
            </a:r>
            <a:r>
              <a:rPr lang="en-US" sz="1800" b="0" i="0" strike="noStrike">
                <a:solidFill>
                  <a:srgbClr val="FF0000"/>
                </a:solidFill>
                <a:effectLst/>
                <a:highlight>
                  <a:srgbClr val="FFFFFF"/>
                </a:highlight>
                <a:latin typeface="Calibri" panose="020F0502020204030204" pitchFamily="34" charset="0"/>
              </a:rPr>
              <a:t>community concerns and perspectives, and how we can work together toward actions that protect our community and the environment. </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Second, engaging with your communities, particularly those who are facing multiple environmental burdens, is an important and ongoing process. Community members offer various viewpoints and experiences, and their feedback can provide you additional context in your decision-making when serving your county.</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Segoe UI" panose="020B0502040204020203"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Lastly, and most importantly, you have the responsibility to protect </a:t>
            </a:r>
            <a:r>
              <a:rPr lang="en-US" sz="1800" b="0" i="1" strike="noStrike">
                <a:solidFill>
                  <a:srgbClr val="FF0000"/>
                </a:solidFill>
                <a:effectLst/>
                <a:highlight>
                  <a:srgbClr val="FFFFFF"/>
                </a:highlight>
                <a:latin typeface="Calibri" panose="020F0502020204030204" pitchFamily="34" charset="0"/>
              </a:rPr>
              <a:t>all</a:t>
            </a:r>
            <a:r>
              <a:rPr lang="en-US" sz="1800" b="0" i="0" strike="noStrike">
                <a:solidFill>
                  <a:srgbClr val="FF0000"/>
                </a:solidFill>
                <a:effectLst/>
                <a:highlight>
                  <a:srgbClr val="FFFFFF"/>
                </a:highlight>
                <a:latin typeface="Calibri" panose="020F0502020204030204" pitchFamily="34" charset="0"/>
              </a:rPr>
              <a:t> community members and the environment. We’re all working towards the same goal of advancing the quality of life in our counties.</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pPr algn="l" rtl="0" fontAlgn="base"/>
            <a:r>
              <a:rPr lang="en-US" sz="1800" b="0" i="0" strike="noStrike">
                <a:solidFill>
                  <a:srgbClr val="FF0000"/>
                </a:solidFill>
                <a:effectLst/>
                <a:highlight>
                  <a:srgbClr val="FFFFFF"/>
                </a:highlight>
                <a:latin typeface="Calibri" panose="020F0502020204030204" pitchFamily="34" charset="0"/>
              </a:rPr>
              <a:t>I hope what you have learned today can be of benefit to you and your county.</a:t>
            </a:r>
            <a:r>
              <a:rPr lang="en-US" sz="1800" b="0" i="0" strike="noStrike">
                <a:solidFill>
                  <a:srgbClr val="D13438"/>
                </a:solidFill>
                <a:effectLst/>
                <a:highlight>
                  <a:srgbClr val="FFFFFF"/>
                </a:highlight>
                <a:latin typeface="Calibri" panose="020F0502020204030204" pitchFamily="34" charset="0"/>
              </a:rPr>
              <a:t> </a:t>
            </a:r>
            <a:endParaRPr lang="en-US" b="0" i="0" strike="noStrike">
              <a:solidFill>
                <a:srgbClr val="000000"/>
              </a:solidFill>
              <a:effectLst/>
              <a:highlight>
                <a:srgbClr val="FFFFFF"/>
              </a:highlight>
              <a:latin typeface="Segoe UI" panose="020B0502040204020203" pitchFamily="34" charset="0"/>
            </a:endParaRPr>
          </a:p>
          <a:p>
            <a:endParaRPr lang="en-US">
              <a:cs typeface="Calibri"/>
            </a:endParaRPr>
          </a:p>
        </p:txBody>
      </p:sp>
      <p:sp>
        <p:nvSpPr>
          <p:cNvPr id="4" name="Slide Number Placeholder 3">
            <a:extLst>
              <a:ext uri="{FF2B5EF4-FFF2-40B4-BE49-F238E27FC236}">
                <a16:creationId xmlns:a16="http://schemas.microsoft.com/office/drawing/2014/main" id="{55ED6501-D456-F912-0CC4-FD6190F39900}"/>
              </a:ext>
            </a:extLst>
          </p:cNvPr>
          <p:cNvSpPr>
            <a:spLocks noGrp="1"/>
          </p:cNvSpPr>
          <p:nvPr>
            <p:ph type="sldNum" sz="quarter" idx="5"/>
          </p:nvPr>
        </p:nvSpPr>
        <p:spPr/>
        <p:txBody>
          <a:bodyPr/>
          <a:lstStyle/>
          <a:p>
            <a:fld id="{7C366290-4595-5745-A50F-D5EC13BAC604}" type="slidenum">
              <a:rPr lang="en-US" noProof="0" smtClean="0"/>
              <a:t>36</a:t>
            </a:fld>
            <a:endParaRPr lang="en-US" noProof="0"/>
          </a:p>
        </p:txBody>
      </p:sp>
    </p:spTree>
    <p:extLst>
      <p:ext uri="{BB962C8B-B14F-4D97-AF65-F5344CB8AC3E}">
        <p14:creationId xmlns:p14="http://schemas.microsoft.com/office/powerpoint/2010/main" val="327641038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r>
              <a:rPr lang="en-US" sz="1800" b="0" i="0">
                <a:solidFill>
                  <a:srgbClr val="000000"/>
                </a:solidFill>
                <a:effectLst/>
                <a:highlight>
                  <a:srgbClr val="FFFFFF"/>
                </a:highlight>
                <a:latin typeface="Calibri" panose="020F0502020204030204" pitchFamily="34" charset="0"/>
              </a:rPr>
              <a:t>For more information, check out these helpful resources: </a:t>
            </a:r>
            <a:endParaRPr lang="en-US" b="0" i="0">
              <a:solidFill>
                <a:srgbClr val="000000"/>
              </a:solidFill>
              <a:effectLst/>
              <a:highlight>
                <a:srgbClr val="FFFFFF"/>
              </a:highlight>
              <a:latin typeface="Segoe UI" panose="020B0502040204020203"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Department of Pesticide Regulation’s Resource webpage CACs </a:t>
            </a:r>
          </a:p>
          <a:p>
            <a:pPr lvl="1" algn="l" rtl="0" fontAlgn="base">
              <a:buFont typeface="Arial" panose="020B0604020202020204" pitchFamily="34" charset="0"/>
              <a:buNone/>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Department of Pesticide Regulation’s Resource Hub for Local Engagement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Suggestions for CAC-Community Meeting Organizers and Participants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CalEPA Language Access Best Practices </a:t>
            </a:r>
          </a:p>
          <a:p>
            <a:pPr lvl="1" algn="l" rtl="0" fontAlgn="base">
              <a:buFont typeface="Arial" panose="020B0604020202020204" pitchFamily="34" charset="0"/>
              <a:buChar char="•"/>
            </a:pPr>
            <a:endParaRPr lang="en-US" sz="1800" b="0" i="0">
              <a:solidFill>
                <a:srgbClr val="000000"/>
              </a:solidFill>
              <a:effectLst/>
              <a:highlight>
                <a:srgbClr val="FFFFFF"/>
              </a:highlight>
              <a:latin typeface="Calibri" panose="020F0502020204030204" pitchFamily="34" charset="0"/>
            </a:endParaRPr>
          </a:p>
          <a:p>
            <a:pPr lvl="1" algn="l" rtl="0" fontAlgn="base">
              <a:buFont typeface="Arial" panose="020B0604020202020204" pitchFamily="34" charset="0"/>
              <a:buChar char="•"/>
            </a:pPr>
            <a:r>
              <a:rPr lang="en-US" sz="1800" b="0" i="0">
                <a:solidFill>
                  <a:srgbClr val="000000"/>
                </a:solidFill>
                <a:effectLst/>
                <a:highlight>
                  <a:srgbClr val="FFFFFF"/>
                </a:highlight>
                <a:latin typeface="Calibri" panose="020F0502020204030204" pitchFamily="34" charset="0"/>
              </a:rPr>
              <a:t>EPA’s Environmental Justice Collaborative Problem Solving Model </a:t>
            </a:r>
          </a:p>
          <a:p>
            <a:endParaRPr lang="en-US"/>
          </a:p>
        </p:txBody>
      </p:sp>
      <p:sp>
        <p:nvSpPr>
          <p:cNvPr id="4" name="Slide Number Placeholder 3"/>
          <p:cNvSpPr>
            <a:spLocks noGrp="1"/>
          </p:cNvSpPr>
          <p:nvPr>
            <p:ph type="sldNum" sz="quarter" idx="5"/>
          </p:nvPr>
        </p:nvSpPr>
        <p:spPr/>
        <p:txBody>
          <a:bodyPr/>
          <a:lstStyle/>
          <a:p>
            <a:fld id="{7C366290-4595-5745-A50F-D5EC13BAC604}" type="slidenum">
              <a:rPr lang="en-US" smtClean="0"/>
              <a:t>37</a:t>
            </a:fld>
            <a:endParaRPr lang="en-US"/>
          </a:p>
        </p:txBody>
      </p:sp>
    </p:spTree>
    <p:extLst>
      <p:ext uri="{BB962C8B-B14F-4D97-AF65-F5344CB8AC3E}">
        <p14:creationId xmlns:p14="http://schemas.microsoft.com/office/powerpoint/2010/main" val="410410407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7C366290-4595-5745-A50F-D5EC13BAC604}" type="slidenum">
              <a:rPr lang="en-US" noProof="0" smtClean="0"/>
              <a:t>38</a:t>
            </a:fld>
            <a:endParaRPr lang="en-US" noProof="0"/>
          </a:p>
        </p:txBody>
      </p:sp>
    </p:spTree>
    <p:extLst>
      <p:ext uri="{BB962C8B-B14F-4D97-AF65-F5344CB8AC3E}">
        <p14:creationId xmlns:p14="http://schemas.microsoft.com/office/powerpoint/2010/main" val="3545142381"/>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7C366290-4595-5745-A50F-D5EC13BAC604}" type="slidenum">
              <a:rPr lang="en-US" noProof="0" smtClean="0"/>
              <a:t>39</a:t>
            </a:fld>
            <a:endParaRPr lang="en-US" noProof="0"/>
          </a:p>
        </p:txBody>
      </p:sp>
    </p:spTree>
    <p:extLst>
      <p:ext uri="{BB962C8B-B14F-4D97-AF65-F5344CB8AC3E}">
        <p14:creationId xmlns:p14="http://schemas.microsoft.com/office/powerpoint/2010/main" val="35451423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28B07-4100-A5AC-1D70-CA652CB6E895}"/>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939FE34-0FCF-CD48-9C63-1B8DD7276800}"/>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1A9757B8-C823-C802-DB8B-9DAF04B19C9B}"/>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1E605FCF-3D9C-5115-B2BA-B3042051236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529BD53-A521-ED07-15A2-F55B30ED253F}"/>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51397519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17" name="Wave 16">
            <a:extLst>
              <a:ext uri="{FF2B5EF4-FFF2-40B4-BE49-F238E27FC236}">
                <a16:creationId xmlns:a16="http://schemas.microsoft.com/office/drawing/2014/main" id="{EB629A66-78DC-3A6F-0374-0843EA5A67E6}"/>
              </a:ext>
            </a:extLst>
          </p:cNvPr>
          <p:cNvSpPr/>
          <p:nvPr userDrawn="1"/>
        </p:nvSpPr>
        <p:spPr>
          <a:xfrm rot="5400000" flipV="1">
            <a:off x="-2675694" y="47746"/>
            <a:ext cx="7087253" cy="6575074"/>
          </a:xfrm>
          <a:prstGeom prst="wave">
            <a:avLst/>
          </a:prstGeom>
          <a:ln w="19050"/>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en-US"/>
          </a:p>
        </p:txBody>
      </p:sp>
      <p:sp>
        <p:nvSpPr>
          <p:cNvPr id="16" name="Wave 15">
            <a:extLst>
              <a:ext uri="{FF2B5EF4-FFF2-40B4-BE49-F238E27FC236}">
                <a16:creationId xmlns:a16="http://schemas.microsoft.com/office/drawing/2014/main" id="{D4506457-53A5-BBD6-F425-1CCCD728B7BC}"/>
              </a:ext>
            </a:extLst>
          </p:cNvPr>
          <p:cNvSpPr/>
          <p:nvPr userDrawn="1"/>
        </p:nvSpPr>
        <p:spPr>
          <a:xfrm rot="5400000">
            <a:off x="7621887" y="206300"/>
            <a:ext cx="7066344" cy="6237056"/>
          </a:xfrm>
          <a:prstGeom prst="wave">
            <a:avLst/>
          </a:prstGeom>
          <a:ln w="19050"/>
        </p:spPr>
        <p:style>
          <a:lnRef idx="2">
            <a:schemeClr val="accent4">
              <a:shade val="15000"/>
            </a:schemeClr>
          </a:lnRef>
          <a:fillRef idx="1">
            <a:schemeClr val="accent4"/>
          </a:fillRef>
          <a:effectRef idx="0">
            <a:schemeClr val="accent4"/>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711530B-6A6B-D778-3372-4457EDE698CA}"/>
              </a:ext>
            </a:extLst>
          </p:cNvPr>
          <p:cNvSpPr>
            <a:spLocks noGrp="1"/>
          </p:cNvSpPr>
          <p:nvPr>
            <p:ph type="title"/>
          </p:nvPr>
        </p:nvSpPr>
        <p:spPr>
          <a:prstGeom prst="round2SameRect">
            <a:avLst/>
          </a:prstGeom>
          <a:solidFill>
            <a:schemeClr val="accent2"/>
          </a:solidFill>
          <a:ln w="28575">
            <a:solidFill>
              <a:schemeClr val="accent5">
                <a:lumMod val="60000"/>
                <a:lumOff val="40000"/>
              </a:schemeClr>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3" name="Freeform: Shape 12">
            <a:extLst>
              <a:ext uri="{FF2B5EF4-FFF2-40B4-BE49-F238E27FC236}">
                <a16:creationId xmlns:a16="http://schemas.microsoft.com/office/drawing/2014/main" id="{E867753D-E66C-2BC5-1608-8BDCE7DEAA8C}"/>
              </a:ext>
            </a:extLst>
          </p:cNvPr>
          <p:cNvSpPr/>
          <p:nvPr userDrawn="1"/>
        </p:nvSpPr>
        <p:spPr>
          <a:xfrm>
            <a:off x="216326" y="-578734"/>
            <a:ext cx="6730147" cy="8333772"/>
          </a:xfrm>
          <a:custGeom>
            <a:avLst/>
            <a:gdLst>
              <a:gd name="connsiteX0" fmla="*/ 1495505 w 5124604"/>
              <a:gd name="connsiteY0" fmla="*/ 0 h 6808304"/>
              <a:gd name="connsiteX1" fmla="*/ 183540 w 5124604"/>
              <a:gd name="connsiteY1" fmla="*/ 2554356 h 6808304"/>
              <a:gd name="connsiteX2" fmla="*/ 5053714 w 5124604"/>
              <a:gd name="connsiteY2" fmla="*/ 4393095 h 6808304"/>
              <a:gd name="connsiteX3" fmla="*/ 3075827 w 5124604"/>
              <a:gd name="connsiteY3" fmla="*/ 6808304 h 6808304"/>
            </a:gdLst>
            <a:ahLst/>
            <a:cxnLst>
              <a:cxn ang="0">
                <a:pos x="connsiteX0" y="connsiteY0"/>
              </a:cxn>
              <a:cxn ang="0">
                <a:pos x="connsiteX1" y="connsiteY1"/>
              </a:cxn>
              <a:cxn ang="0">
                <a:pos x="connsiteX2" y="connsiteY2"/>
              </a:cxn>
              <a:cxn ang="0">
                <a:pos x="connsiteX3" y="connsiteY3"/>
              </a:cxn>
            </a:cxnLst>
            <a:rect l="l" t="t" r="r" b="b"/>
            <a:pathLst>
              <a:path w="5124604" h="6808304">
                <a:moveTo>
                  <a:pt x="1495505" y="0"/>
                </a:moveTo>
                <a:cubicBezTo>
                  <a:pt x="543005" y="911087"/>
                  <a:pt x="-409495" y="1822174"/>
                  <a:pt x="183540" y="2554356"/>
                </a:cubicBezTo>
                <a:cubicBezTo>
                  <a:pt x="776575" y="3286538"/>
                  <a:pt x="4571666" y="3684104"/>
                  <a:pt x="5053714" y="4393095"/>
                </a:cubicBezTo>
                <a:cubicBezTo>
                  <a:pt x="5535762" y="5102086"/>
                  <a:pt x="3413757" y="6407426"/>
                  <a:pt x="3075827" y="6808304"/>
                </a:cubicBezTo>
              </a:path>
            </a:pathLst>
          </a:custGeom>
          <a:noFill/>
          <a:ln w="76200">
            <a:solidFill>
              <a:schemeClr val="accent5">
                <a:lumMod val="40000"/>
                <a:lumOff val="60000"/>
              </a:schemeClr>
            </a:solidFill>
            <a:prstDash val="lgDash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Freeform: Shape 22">
            <a:extLst>
              <a:ext uri="{FF2B5EF4-FFF2-40B4-BE49-F238E27FC236}">
                <a16:creationId xmlns:a16="http://schemas.microsoft.com/office/drawing/2014/main" id="{6583DD9C-8246-73DD-7B62-FFB7C8B080D8}"/>
              </a:ext>
            </a:extLst>
          </p:cNvPr>
          <p:cNvSpPr/>
          <p:nvPr userDrawn="1"/>
        </p:nvSpPr>
        <p:spPr>
          <a:xfrm rot="14770424">
            <a:off x="6939346" y="2895000"/>
            <a:ext cx="8693519" cy="2413722"/>
          </a:xfrm>
          <a:custGeom>
            <a:avLst/>
            <a:gdLst>
              <a:gd name="connsiteX0" fmla="*/ 7384648 w 7384648"/>
              <a:gd name="connsiteY0" fmla="*/ 2324970 h 3738468"/>
              <a:gd name="connsiteX1" fmla="*/ 5127585 w 7384648"/>
              <a:gd name="connsiteY1" fmla="*/ 3644484 h 3738468"/>
              <a:gd name="connsiteX2" fmla="*/ 2766349 w 7384648"/>
              <a:gd name="connsiteY2" fmla="*/ 33183 h 3738468"/>
              <a:gd name="connsiteX3" fmla="*/ 0 w 7384648"/>
              <a:gd name="connsiteY3" fmla="*/ 1861983 h 3738468"/>
            </a:gdLst>
            <a:ahLst/>
            <a:cxnLst>
              <a:cxn ang="0">
                <a:pos x="connsiteX0" y="connsiteY0"/>
              </a:cxn>
              <a:cxn ang="0">
                <a:pos x="connsiteX1" y="connsiteY1"/>
              </a:cxn>
              <a:cxn ang="0">
                <a:pos x="connsiteX2" y="connsiteY2"/>
              </a:cxn>
              <a:cxn ang="0">
                <a:pos x="connsiteX3" y="connsiteY3"/>
              </a:cxn>
            </a:cxnLst>
            <a:rect l="l" t="t" r="r" b="b"/>
            <a:pathLst>
              <a:path w="7384648" h="3738468">
                <a:moveTo>
                  <a:pt x="7384648" y="2324970"/>
                </a:moveTo>
                <a:cubicBezTo>
                  <a:pt x="6640974" y="3175709"/>
                  <a:pt x="5897301" y="4026448"/>
                  <a:pt x="5127585" y="3644484"/>
                </a:cubicBezTo>
                <a:cubicBezTo>
                  <a:pt x="4357869" y="3262520"/>
                  <a:pt x="3620946" y="330266"/>
                  <a:pt x="2766349" y="33183"/>
                </a:cubicBezTo>
                <a:cubicBezTo>
                  <a:pt x="1911752" y="-263900"/>
                  <a:pt x="538223" y="1522459"/>
                  <a:pt x="0" y="1861983"/>
                </a:cubicBezTo>
              </a:path>
            </a:pathLst>
          </a:custGeom>
          <a:noFill/>
          <a:ln w="76200">
            <a:solidFill>
              <a:schemeClr val="accent5">
                <a:lumMod val="60000"/>
                <a:lumOff val="40000"/>
              </a:schemeClr>
            </a:solidFill>
            <a:prstDash val="lgDashDot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1659133D-0F17-2096-607B-8A9E336D70B8}"/>
              </a:ext>
            </a:extLst>
          </p:cNvPr>
          <p:cNvSpPr>
            <a:spLocks noGrp="1"/>
          </p:cNvSpPr>
          <p:nvPr>
            <p:ph idx="1"/>
          </p:nvPr>
        </p:nvSpPr>
        <p:spPr>
          <a:xfrm>
            <a:off x="838200" y="1825625"/>
            <a:ext cx="10515600" cy="4795094"/>
          </a:xfrm>
          <a:prstGeom prst="flowChartDocument">
            <a:avLst/>
          </a:prstGeom>
          <a:solidFill>
            <a:schemeClr val="accent2"/>
          </a:solidFill>
          <a:ln w="28575">
            <a:solidFill>
              <a:schemeClr val="accent5">
                <a:lumMod val="60000"/>
                <a:lumOff val="40000"/>
              </a:schemeClr>
            </a:solidFill>
          </a:ln>
        </p:spPr>
        <p:txBody>
          <a:bodyPr/>
          <a:lstStyle>
            <a:lvl1pPr marL="2286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18634115"/>
      </p:ext>
    </p:extLst>
  </p:cSld>
  <p:clrMapOvr>
    <a:masterClrMapping/>
  </p:clrMapOvr>
  <p:hf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45" name="Flowchart: Document 44">
            <a:extLst>
              <a:ext uri="{FF2B5EF4-FFF2-40B4-BE49-F238E27FC236}">
                <a16:creationId xmlns:a16="http://schemas.microsoft.com/office/drawing/2014/main" id="{43686E0F-8EF8-3D06-635D-31FB0F03AC65}"/>
              </a:ext>
            </a:extLst>
          </p:cNvPr>
          <p:cNvSpPr/>
          <p:nvPr userDrawn="1"/>
        </p:nvSpPr>
        <p:spPr>
          <a:xfrm rot="10800000">
            <a:off x="3357742" y="607731"/>
            <a:ext cx="8969462" cy="3328603"/>
          </a:xfrm>
          <a:prstGeom prst="flowChartDocument">
            <a:avLst/>
          </a:prstGeom>
          <a:solidFill>
            <a:schemeClr val="accent2">
              <a:lumMod val="20000"/>
              <a:lumOff val="80000"/>
            </a:schemeClr>
          </a:solidFill>
          <a:ln w="28575">
            <a:solidFill>
              <a:schemeClr val="accent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Flowchart: Document 22">
            <a:extLst>
              <a:ext uri="{FF2B5EF4-FFF2-40B4-BE49-F238E27FC236}">
                <a16:creationId xmlns:a16="http://schemas.microsoft.com/office/drawing/2014/main" id="{2E0B5946-9EC2-A79F-FBEE-FF06A61331B0}"/>
              </a:ext>
            </a:extLst>
          </p:cNvPr>
          <p:cNvSpPr/>
          <p:nvPr userDrawn="1"/>
        </p:nvSpPr>
        <p:spPr>
          <a:xfrm rot="10800000" flipH="1">
            <a:off x="-139176" y="752013"/>
            <a:ext cx="9475253" cy="3328603"/>
          </a:xfrm>
          <a:prstGeom prst="flowChartDocument">
            <a:avLst/>
          </a:prstGeom>
          <a:solidFill>
            <a:schemeClr val="accent5">
              <a:lumMod val="75000"/>
            </a:schemeClr>
          </a:solidFill>
          <a:ln w="28575">
            <a:solidFill>
              <a:schemeClr val="accent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Flowchart: Document 14">
            <a:extLst>
              <a:ext uri="{FF2B5EF4-FFF2-40B4-BE49-F238E27FC236}">
                <a16:creationId xmlns:a16="http://schemas.microsoft.com/office/drawing/2014/main" id="{2A9BF851-1AF0-009C-7B10-B501D48DBCA8}"/>
              </a:ext>
            </a:extLst>
          </p:cNvPr>
          <p:cNvSpPr/>
          <p:nvPr userDrawn="1"/>
        </p:nvSpPr>
        <p:spPr>
          <a:xfrm rot="10800000" flipH="1">
            <a:off x="-110788" y="908524"/>
            <a:ext cx="8091195" cy="4648171"/>
          </a:xfrm>
          <a:prstGeom prst="flowChartDocument">
            <a:avLst/>
          </a:prstGeom>
          <a:solidFill>
            <a:schemeClr val="accent4">
              <a:lumMod val="75000"/>
            </a:schemeClr>
          </a:solidFill>
          <a:ln w="28575">
            <a:solidFill>
              <a:schemeClr val="accent4">
                <a:lumMod val="5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Flowchart: Document 45">
            <a:extLst>
              <a:ext uri="{FF2B5EF4-FFF2-40B4-BE49-F238E27FC236}">
                <a16:creationId xmlns:a16="http://schemas.microsoft.com/office/drawing/2014/main" id="{4743CB95-A654-F2FB-D198-D8189F985F85}"/>
              </a:ext>
            </a:extLst>
          </p:cNvPr>
          <p:cNvSpPr/>
          <p:nvPr userDrawn="1"/>
        </p:nvSpPr>
        <p:spPr>
          <a:xfrm rot="10800000">
            <a:off x="4790494" y="1008383"/>
            <a:ext cx="8245985" cy="4448454"/>
          </a:xfrm>
          <a:prstGeom prst="flowChartDocument">
            <a:avLst/>
          </a:prstGeom>
          <a:solidFill>
            <a:schemeClr val="accent4"/>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Flowchart: Document 23">
            <a:extLst>
              <a:ext uri="{FF2B5EF4-FFF2-40B4-BE49-F238E27FC236}">
                <a16:creationId xmlns:a16="http://schemas.microsoft.com/office/drawing/2014/main" id="{129BF846-4F07-992A-B282-5A3CFD1E59DA}"/>
              </a:ext>
            </a:extLst>
          </p:cNvPr>
          <p:cNvSpPr/>
          <p:nvPr userDrawn="1"/>
        </p:nvSpPr>
        <p:spPr>
          <a:xfrm rot="10800000" flipH="1">
            <a:off x="0" y="1270484"/>
            <a:ext cx="8044352" cy="5587515"/>
          </a:xfrm>
          <a:prstGeom prst="flowChartDocument">
            <a:avLst/>
          </a:prstGeom>
          <a:solidFill>
            <a:schemeClr val="tx1">
              <a:lumMod val="75000"/>
            </a:schemeClr>
          </a:solidFill>
          <a:ln w="28575">
            <a:solidFill>
              <a:srgbClr val="C48508"/>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Flowchart: Document 24">
            <a:extLst>
              <a:ext uri="{FF2B5EF4-FFF2-40B4-BE49-F238E27FC236}">
                <a16:creationId xmlns:a16="http://schemas.microsoft.com/office/drawing/2014/main" id="{1F682A7F-7634-1B7E-2084-B981EAF342CD}"/>
              </a:ext>
            </a:extLst>
          </p:cNvPr>
          <p:cNvSpPr/>
          <p:nvPr userDrawn="1"/>
        </p:nvSpPr>
        <p:spPr>
          <a:xfrm rot="10800000">
            <a:off x="4594657" y="1214690"/>
            <a:ext cx="7608665" cy="4930167"/>
          </a:xfrm>
          <a:prstGeom prst="flowChartDocument">
            <a:avLst/>
          </a:prstGeom>
          <a:solidFill>
            <a:schemeClr val="tx1">
              <a:lumMod val="75000"/>
            </a:schemeClr>
          </a:solidFill>
          <a:ln w="28575">
            <a:solidFill>
              <a:srgbClr val="C48508"/>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Flowchart: Document 58">
            <a:extLst>
              <a:ext uri="{FF2B5EF4-FFF2-40B4-BE49-F238E27FC236}">
                <a16:creationId xmlns:a16="http://schemas.microsoft.com/office/drawing/2014/main" id="{603CCC2E-52FD-DDAE-E81E-0659041CB160}"/>
              </a:ext>
            </a:extLst>
          </p:cNvPr>
          <p:cNvSpPr/>
          <p:nvPr userDrawn="1"/>
        </p:nvSpPr>
        <p:spPr>
          <a:xfrm flipH="1" flipV="1">
            <a:off x="3623426" y="1752198"/>
            <a:ext cx="8568574" cy="5105802"/>
          </a:xfrm>
          <a:prstGeom prst="flowChartDocument">
            <a:avLst/>
          </a:prstGeom>
          <a:solidFill>
            <a:schemeClr val="tx1">
              <a:lumMod val="7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Isosceles Triangle 59">
            <a:extLst>
              <a:ext uri="{FF2B5EF4-FFF2-40B4-BE49-F238E27FC236}">
                <a16:creationId xmlns:a16="http://schemas.microsoft.com/office/drawing/2014/main" id="{347C93AE-5DD8-6CD5-7DA8-369E31278064}"/>
              </a:ext>
            </a:extLst>
          </p:cNvPr>
          <p:cNvSpPr/>
          <p:nvPr userDrawn="1"/>
        </p:nvSpPr>
        <p:spPr>
          <a:xfrm rot="5400000">
            <a:off x="5180285" y="1178823"/>
            <a:ext cx="857129" cy="2394127"/>
          </a:xfrm>
          <a:prstGeom prst="triangle">
            <a:avLst>
              <a:gd name="adj" fmla="val 41897"/>
            </a:avLst>
          </a:prstGeom>
          <a:solidFill>
            <a:schemeClr val="tx1">
              <a:lumMod val="7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a:extLst>
              <a:ext uri="{FF2B5EF4-FFF2-40B4-BE49-F238E27FC236}">
                <a16:creationId xmlns:a16="http://schemas.microsoft.com/office/drawing/2014/main" id="{DF69AF80-F2CA-D5F9-4E29-BA52AAD68258}"/>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C0360A3E-E426-2985-5FD8-FF1B643BBA8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9410C28-5B77-24AC-BB3A-45AE30036A70}"/>
              </a:ext>
            </a:extLst>
          </p:cNvPr>
          <p:cNvSpPr>
            <a:spLocks noGrp="1"/>
          </p:cNvSpPr>
          <p:nvPr>
            <p:ph type="sldNum" sz="quarter" idx="12"/>
          </p:nvPr>
        </p:nvSpPr>
        <p:spPr/>
        <p:txBody>
          <a:bodyPr/>
          <a:lstStyle/>
          <a:p>
            <a:fld id="{7D7E28B0-8467-4247-942A-E4C07D5DAE3D}" type="slidenum">
              <a:rPr lang="en-US" smtClean="0"/>
              <a:t>‹#›</a:t>
            </a:fld>
            <a:endParaRPr lang="en-US"/>
          </a:p>
        </p:txBody>
      </p:sp>
      <p:grpSp>
        <p:nvGrpSpPr>
          <p:cNvPr id="55" name="Group 54">
            <a:extLst>
              <a:ext uri="{FF2B5EF4-FFF2-40B4-BE49-F238E27FC236}">
                <a16:creationId xmlns:a16="http://schemas.microsoft.com/office/drawing/2014/main" id="{E64E5DF3-93DE-8F00-0560-E198E07C2ED6}"/>
              </a:ext>
            </a:extLst>
          </p:cNvPr>
          <p:cNvGrpSpPr/>
          <p:nvPr userDrawn="1"/>
        </p:nvGrpSpPr>
        <p:grpSpPr>
          <a:xfrm>
            <a:off x="1973007" y="1392762"/>
            <a:ext cx="8245985" cy="3920018"/>
            <a:chOff x="2718673" y="1366505"/>
            <a:chExt cx="6754652" cy="3016167"/>
          </a:xfrm>
        </p:grpSpPr>
        <p:sp>
          <p:nvSpPr>
            <p:cNvPr id="37" name="Freeform: Shape 36">
              <a:extLst>
                <a:ext uri="{FF2B5EF4-FFF2-40B4-BE49-F238E27FC236}">
                  <a16:creationId xmlns:a16="http://schemas.microsoft.com/office/drawing/2014/main" id="{A4707EB7-A050-7C5B-890B-4A3B30AE4E3B}"/>
                </a:ext>
              </a:extLst>
            </p:cNvPr>
            <p:cNvSpPr/>
            <p:nvPr userDrawn="1"/>
          </p:nvSpPr>
          <p:spPr>
            <a:xfrm>
              <a:off x="4991851" y="3381508"/>
              <a:ext cx="4481083" cy="1001164"/>
            </a:xfrm>
            <a:custGeom>
              <a:avLst/>
              <a:gdLst>
                <a:gd name="connsiteX0" fmla="*/ 137685 w 4481083"/>
                <a:gd name="connsiteY0" fmla="*/ 952640 h 1001164"/>
                <a:gd name="connsiteX1" fmla="*/ 0 w 4481083"/>
                <a:gd name="connsiteY1" fmla="*/ 1001164 h 1001164"/>
                <a:gd name="connsiteX2" fmla="*/ 1898921 w 4481083"/>
                <a:gd name="connsiteY2" fmla="*/ 1001164 h 1001164"/>
                <a:gd name="connsiteX3" fmla="*/ 1905755 w 4481083"/>
                <a:gd name="connsiteY3" fmla="*/ 999461 h 1001164"/>
                <a:gd name="connsiteX4" fmla="*/ 4448646 w 4481083"/>
                <a:gd name="connsiteY4" fmla="*/ 535479 h 1001164"/>
                <a:gd name="connsiteX5" fmla="*/ 4481084 w 4481083"/>
                <a:gd name="connsiteY5" fmla="*/ 531711 h 1001164"/>
                <a:gd name="connsiteX6" fmla="*/ 4481084 w 4481083"/>
                <a:gd name="connsiteY6" fmla="*/ 0 h 1001164"/>
                <a:gd name="connsiteX7" fmla="*/ 4435686 w 4481083"/>
                <a:gd name="connsiteY7" fmla="*/ 4697 h 1001164"/>
                <a:gd name="connsiteX8" fmla="*/ 137685 w 4481083"/>
                <a:gd name="connsiteY8" fmla="*/ 952640 h 10011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4481083" h="1001164">
                  <a:moveTo>
                    <a:pt x="137685" y="952640"/>
                  </a:moveTo>
                  <a:lnTo>
                    <a:pt x="0" y="1001164"/>
                  </a:lnTo>
                  <a:lnTo>
                    <a:pt x="1898921" y="1001164"/>
                  </a:lnTo>
                  <a:lnTo>
                    <a:pt x="1905755" y="999461"/>
                  </a:lnTo>
                  <a:cubicBezTo>
                    <a:pt x="2728770" y="791531"/>
                    <a:pt x="3580327" y="636153"/>
                    <a:pt x="4448646" y="535479"/>
                  </a:cubicBezTo>
                  <a:lnTo>
                    <a:pt x="4481084" y="531711"/>
                  </a:lnTo>
                  <a:lnTo>
                    <a:pt x="4481084" y="0"/>
                  </a:lnTo>
                  <a:lnTo>
                    <a:pt x="4435686" y="4697"/>
                  </a:lnTo>
                  <a:cubicBezTo>
                    <a:pt x="2931998" y="159291"/>
                    <a:pt x="1478876" y="479784"/>
                    <a:pt x="137685" y="952640"/>
                  </a:cubicBezTo>
                  <a:close/>
                </a:path>
              </a:pathLst>
            </a:custGeom>
            <a:solidFill>
              <a:srgbClr val="C48508"/>
            </a:solidFill>
            <a:ln w="28575" cap="flat">
              <a:solidFill>
                <a:schemeClr val="tx2">
                  <a:lumMod val="75000"/>
                </a:schemeClr>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E0CDBBDC-1FFF-F3C1-D3CC-730BE8CE735A}"/>
                </a:ext>
              </a:extLst>
            </p:cNvPr>
            <p:cNvSpPr/>
            <p:nvPr userDrawn="1"/>
          </p:nvSpPr>
          <p:spPr>
            <a:xfrm>
              <a:off x="7341447" y="4010273"/>
              <a:ext cx="2131878" cy="364608"/>
            </a:xfrm>
            <a:custGeom>
              <a:avLst/>
              <a:gdLst>
                <a:gd name="connsiteX0" fmla="*/ 232407 w 2131878"/>
                <a:gd name="connsiteY0" fmla="*/ 314277 h 364608"/>
                <a:gd name="connsiteX1" fmla="*/ 0 w 2131878"/>
                <a:gd name="connsiteY1" fmla="*/ 364609 h 364608"/>
                <a:gd name="connsiteX2" fmla="*/ 2131878 w 2131878"/>
                <a:gd name="connsiteY2" fmla="*/ 364609 h 364608"/>
                <a:gd name="connsiteX3" fmla="*/ 2131878 w 2131878"/>
                <a:gd name="connsiteY3" fmla="*/ 0 h 364608"/>
                <a:gd name="connsiteX4" fmla="*/ 2085696 w 2131878"/>
                <a:gd name="connsiteY4" fmla="*/ 5162 h 364608"/>
                <a:gd name="connsiteX5" fmla="*/ 232407 w 2131878"/>
                <a:gd name="connsiteY5" fmla="*/ 314277 h 36460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131878" h="364608">
                  <a:moveTo>
                    <a:pt x="232407" y="314277"/>
                  </a:moveTo>
                  <a:lnTo>
                    <a:pt x="0" y="364609"/>
                  </a:lnTo>
                  <a:lnTo>
                    <a:pt x="2131878" y="364609"/>
                  </a:lnTo>
                  <a:lnTo>
                    <a:pt x="2131878" y="0"/>
                  </a:lnTo>
                  <a:lnTo>
                    <a:pt x="2085696" y="5162"/>
                  </a:lnTo>
                  <a:cubicBezTo>
                    <a:pt x="1457670" y="79524"/>
                    <a:pt x="838386" y="182815"/>
                    <a:pt x="232407" y="314277"/>
                  </a:cubicBez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ED48C89B-098F-4DC8-4925-03EFD747AC19}"/>
                </a:ext>
              </a:extLst>
            </p:cNvPr>
            <p:cNvSpPr/>
            <p:nvPr userDrawn="1"/>
          </p:nvSpPr>
          <p:spPr>
            <a:xfrm>
              <a:off x="3162562" y="1721951"/>
              <a:ext cx="6305546" cy="2558921"/>
            </a:xfrm>
            <a:custGeom>
              <a:avLst/>
              <a:gdLst>
                <a:gd name="connsiteX0" fmla="*/ 6261092 w 6305546"/>
                <a:gd name="connsiteY0" fmla="*/ 912890 h 2558921"/>
                <a:gd name="connsiteX1" fmla="*/ 5284495 w 6305546"/>
                <a:gd name="connsiteY1" fmla="*/ 1023310 h 2558921"/>
                <a:gd name="connsiteX2" fmla="*/ 5284495 w 6305546"/>
                <a:gd name="connsiteY2" fmla="*/ 746408 h 2558921"/>
                <a:gd name="connsiteX3" fmla="*/ 5671473 w 6305546"/>
                <a:gd name="connsiteY3" fmla="*/ 663812 h 2558921"/>
                <a:gd name="connsiteX4" fmla="*/ 5792743 w 6305546"/>
                <a:gd name="connsiteY4" fmla="*/ 388562 h 2558921"/>
                <a:gd name="connsiteX5" fmla="*/ 5369556 w 6305546"/>
                <a:gd name="connsiteY5" fmla="*/ 457787 h 2558921"/>
                <a:gd name="connsiteX6" fmla="*/ 5284495 w 6305546"/>
                <a:gd name="connsiteY6" fmla="*/ 542087 h 2558921"/>
                <a:gd name="connsiteX7" fmla="*/ 5284495 w 6305546"/>
                <a:gd name="connsiteY7" fmla="*/ 468628 h 2558921"/>
                <a:gd name="connsiteX8" fmla="*/ 5427049 w 6305546"/>
                <a:gd name="connsiteY8" fmla="*/ 267301 h 2558921"/>
                <a:gd name="connsiteX9" fmla="*/ 5209172 w 6305546"/>
                <a:gd name="connsiteY9" fmla="*/ 0 h 2558921"/>
                <a:gd name="connsiteX10" fmla="*/ 4991295 w 6305546"/>
                <a:gd name="connsiteY10" fmla="*/ 267249 h 2558921"/>
                <a:gd name="connsiteX11" fmla="*/ 5127410 w 6305546"/>
                <a:gd name="connsiteY11" fmla="*/ 464137 h 2558921"/>
                <a:gd name="connsiteX12" fmla="*/ 5127410 w 6305546"/>
                <a:gd name="connsiteY12" fmla="*/ 464137 h 2558921"/>
                <a:gd name="connsiteX13" fmla="*/ 5127410 w 6305546"/>
                <a:gd name="connsiteY13" fmla="*/ 542087 h 2558921"/>
                <a:gd name="connsiteX14" fmla="*/ 5042348 w 6305546"/>
                <a:gd name="connsiteY14" fmla="*/ 457787 h 2558921"/>
                <a:gd name="connsiteX15" fmla="*/ 4619161 w 6305546"/>
                <a:gd name="connsiteY15" fmla="*/ 388975 h 2558921"/>
                <a:gd name="connsiteX16" fmla="*/ 4740431 w 6305546"/>
                <a:gd name="connsiteY16" fmla="*/ 664225 h 2558921"/>
                <a:gd name="connsiteX17" fmla="*/ 5127410 w 6305546"/>
                <a:gd name="connsiteY17" fmla="*/ 746408 h 2558921"/>
                <a:gd name="connsiteX18" fmla="*/ 5127410 w 6305546"/>
                <a:gd name="connsiteY18" fmla="*/ 1044992 h 2558921"/>
                <a:gd name="connsiteX19" fmla="*/ 99906 w 6305546"/>
                <a:gd name="connsiteY19" fmla="*/ 2512100 h 2558921"/>
                <a:gd name="connsiteX20" fmla="*/ 0 w 6305546"/>
                <a:gd name="connsiteY20" fmla="*/ 2558922 h 2558921"/>
                <a:gd name="connsiteX21" fmla="*/ 1507230 w 6305546"/>
                <a:gd name="connsiteY21" fmla="*/ 2558922 h 2558921"/>
                <a:gd name="connsiteX22" fmla="*/ 1516341 w 6305546"/>
                <a:gd name="connsiteY22" fmla="*/ 2555463 h 2558921"/>
                <a:gd name="connsiteX23" fmla="*/ 6272244 w 6305546"/>
                <a:gd name="connsiteY23" fmla="*/ 1457352 h 2558921"/>
                <a:gd name="connsiteX24" fmla="*/ 6305547 w 6305546"/>
                <a:gd name="connsiteY24" fmla="*/ 1453996 h 2558921"/>
                <a:gd name="connsiteX25" fmla="*/ 6305547 w 6305546"/>
                <a:gd name="connsiteY25" fmla="*/ 909019 h 255892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Lst>
              <a:rect l="l" t="t" r="r" b="b"/>
              <a:pathLst>
                <a:path w="6305546" h="2558921">
                  <a:moveTo>
                    <a:pt x="6261092" y="912890"/>
                  </a:moveTo>
                  <a:cubicBezTo>
                    <a:pt x="5933413" y="941541"/>
                    <a:pt x="5607854" y="979070"/>
                    <a:pt x="5284495" y="1023310"/>
                  </a:cubicBezTo>
                  <a:lnTo>
                    <a:pt x="5284495" y="746408"/>
                  </a:lnTo>
                  <a:cubicBezTo>
                    <a:pt x="5377410" y="745014"/>
                    <a:pt x="5562143" y="733090"/>
                    <a:pt x="5671473" y="663812"/>
                  </a:cubicBezTo>
                  <a:cubicBezTo>
                    <a:pt x="5821882" y="568827"/>
                    <a:pt x="5792743" y="388562"/>
                    <a:pt x="5792743" y="388562"/>
                  </a:cubicBezTo>
                  <a:cubicBezTo>
                    <a:pt x="5792743" y="388562"/>
                    <a:pt x="5520122" y="362751"/>
                    <a:pt x="5369556" y="457787"/>
                  </a:cubicBezTo>
                  <a:cubicBezTo>
                    <a:pt x="5332924" y="481874"/>
                    <a:pt x="5304004" y="510540"/>
                    <a:pt x="5284495" y="542087"/>
                  </a:cubicBezTo>
                  <a:lnTo>
                    <a:pt x="5284495" y="468628"/>
                  </a:lnTo>
                  <a:cubicBezTo>
                    <a:pt x="5367498" y="415065"/>
                    <a:pt x="5418150" y="343537"/>
                    <a:pt x="5427049" y="267301"/>
                  </a:cubicBezTo>
                  <a:cubicBezTo>
                    <a:pt x="5427049" y="130192"/>
                    <a:pt x="5209172" y="0"/>
                    <a:pt x="5209172" y="0"/>
                  </a:cubicBezTo>
                  <a:cubicBezTo>
                    <a:pt x="5209172" y="0"/>
                    <a:pt x="4991295" y="130192"/>
                    <a:pt x="4991295" y="267249"/>
                  </a:cubicBezTo>
                  <a:cubicBezTo>
                    <a:pt x="4999456" y="341451"/>
                    <a:pt x="5047736" y="411291"/>
                    <a:pt x="5127410" y="464137"/>
                  </a:cubicBezTo>
                  <a:lnTo>
                    <a:pt x="5127410" y="464137"/>
                  </a:lnTo>
                  <a:lnTo>
                    <a:pt x="5127410" y="542087"/>
                  </a:lnTo>
                  <a:cubicBezTo>
                    <a:pt x="5107900" y="510540"/>
                    <a:pt x="5078980" y="481874"/>
                    <a:pt x="5042348" y="457787"/>
                  </a:cubicBezTo>
                  <a:cubicBezTo>
                    <a:pt x="4892018" y="362751"/>
                    <a:pt x="4619161" y="388975"/>
                    <a:pt x="4619161" y="388975"/>
                  </a:cubicBezTo>
                  <a:cubicBezTo>
                    <a:pt x="4619161" y="388975"/>
                    <a:pt x="4590022" y="569240"/>
                    <a:pt x="4740431" y="664225"/>
                  </a:cubicBezTo>
                  <a:cubicBezTo>
                    <a:pt x="4849762" y="733296"/>
                    <a:pt x="5034494" y="745221"/>
                    <a:pt x="5127410" y="746408"/>
                  </a:cubicBezTo>
                  <a:lnTo>
                    <a:pt x="5127410" y="1044992"/>
                  </a:lnTo>
                  <a:cubicBezTo>
                    <a:pt x="3318694" y="1307192"/>
                    <a:pt x="1608856" y="1806149"/>
                    <a:pt x="99906" y="2512100"/>
                  </a:cubicBezTo>
                  <a:lnTo>
                    <a:pt x="0" y="2558922"/>
                  </a:lnTo>
                  <a:lnTo>
                    <a:pt x="1507230" y="2558922"/>
                  </a:lnTo>
                  <a:lnTo>
                    <a:pt x="1516341" y="2555463"/>
                  </a:lnTo>
                  <a:cubicBezTo>
                    <a:pt x="2984174" y="1998550"/>
                    <a:pt x="4596973" y="1626167"/>
                    <a:pt x="6272244" y="1457352"/>
                  </a:cubicBezTo>
                  <a:lnTo>
                    <a:pt x="6305547" y="1453996"/>
                  </a:lnTo>
                  <a:lnTo>
                    <a:pt x="6305547" y="909019"/>
                  </a:ln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sp>
          <p:nvSpPr>
            <p:cNvPr id="41" name="Freeform: Shape 40">
              <a:extLst>
                <a:ext uri="{FF2B5EF4-FFF2-40B4-BE49-F238E27FC236}">
                  <a16:creationId xmlns:a16="http://schemas.microsoft.com/office/drawing/2014/main" id="{DDE796A8-5B93-94F7-4424-4C08A69425EA}"/>
                </a:ext>
              </a:extLst>
            </p:cNvPr>
            <p:cNvSpPr/>
            <p:nvPr userDrawn="1"/>
          </p:nvSpPr>
          <p:spPr>
            <a:xfrm>
              <a:off x="2719066" y="4030664"/>
              <a:ext cx="664862" cy="344218"/>
            </a:xfrm>
            <a:custGeom>
              <a:avLst/>
              <a:gdLst>
                <a:gd name="connsiteX0" fmla="*/ 664862 w 664862"/>
                <a:gd name="connsiteY0" fmla="*/ 52655 h 344218"/>
                <a:gd name="connsiteX1" fmla="*/ 565506 w 664862"/>
                <a:gd name="connsiteY1" fmla="*/ 43466 h 344218"/>
                <a:gd name="connsiteX2" fmla="*/ 0 w 664862"/>
                <a:gd name="connsiteY2" fmla="*/ 0 h 344218"/>
                <a:gd name="connsiteX3" fmla="*/ 0 w 664862"/>
                <a:gd name="connsiteY3" fmla="*/ 344218 h 344218"/>
                <a:gd name="connsiteX4" fmla="*/ 56629 w 664862"/>
                <a:gd name="connsiteY4" fmla="*/ 344218 h 344218"/>
                <a:gd name="connsiteX5" fmla="*/ 67154 w 664862"/>
                <a:gd name="connsiteY5" fmla="*/ 339056 h 344218"/>
                <a:gd name="connsiteX6" fmla="*/ 582707 w 664862"/>
                <a:gd name="connsiteY6" fmla="*/ 90391 h 34421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664862" h="344218">
                  <a:moveTo>
                    <a:pt x="664862" y="52655"/>
                  </a:moveTo>
                  <a:lnTo>
                    <a:pt x="565506" y="43466"/>
                  </a:lnTo>
                  <a:cubicBezTo>
                    <a:pt x="394754" y="27670"/>
                    <a:pt x="213321" y="13783"/>
                    <a:pt x="0" y="0"/>
                  </a:cubicBezTo>
                  <a:lnTo>
                    <a:pt x="0" y="344218"/>
                  </a:lnTo>
                  <a:lnTo>
                    <a:pt x="56629" y="344218"/>
                  </a:lnTo>
                  <a:lnTo>
                    <a:pt x="67154" y="339056"/>
                  </a:lnTo>
                  <a:cubicBezTo>
                    <a:pt x="266652" y="238754"/>
                    <a:pt x="430491" y="159720"/>
                    <a:pt x="582707" y="90391"/>
                  </a:cubicBezTo>
                  <a:close/>
                </a:path>
              </a:pathLst>
            </a:custGeom>
            <a:solidFill>
              <a:srgbClr val="C48508"/>
            </a:solidFill>
            <a:ln w="28575" cap="flat">
              <a:solidFill>
                <a:schemeClr val="tx2">
                  <a:lumMod val="75000"/>
                </a:schemeClr>
              </a:solidFill>
              <a:prstDash val="solid"/>
              <a:miter/>
            </a:ln>
          </p:spPr>
          <p:txBody>
            <a:bodyPr rtlCol="0" anchor="ctr"/>
            <a:lstStyle/>
            <a:p>
              <a:endParaRPr lang="en-US"/>
            </a:p>
          </p:txBody>
        </p:sp>
        <p:sp>
          <p:nvSpPr>
            <p:cNvPr id="42" name="Freeform: Shape 41">
              <a:extLst>
                <a:ext uri="{FF2B5EF4-FFF2-40B4-BE49-F238E27FC236}">
                  <a16:creationId xmlns:a16="http://schemas.microsoft.com/office/drawing/2014/main" id="{D4004352-2FFD-B665-6D77-7E5C2A45B2F4}"/>
                </a:ext>
              </a:extLst>
            </p:cNvPr>
            <p:cNvSpPr/>
            <p:nvPr userDrawn="1"/>
          </p:nvSpPr>
          <p:spPr>
            <a:xfrm>
              <a:off x="2718673" y="2803909"/>
              <a:ext cx="2982650" cy="755183"/>
            </a:xfrm>
            <a:custGeom>
              <a:avLst/>
              <a:gdLst>
                <a:gd name="connsiteX0" fmla="*/ 1986182 w 2982650"/>
                <a:gd name="connsiteY0" fmla="*/ 755184 h 755183"/>
                <a:gd name="connsiteX1" fmla="*/ 1999691 w 2982650"/>
                <a:gd name="connsiteY1" fmla="*/ 750486 h 755183"/>
                <a:gd name="connsiteX2" fmla="*/ 2890127 w 2982650"/>
                <a:gd name="connsiteY2" fmla="*/ 466873 h 755183"/>
                <a:gd name="connsiteX3" fmla="*/ 2982650 w 2982650"/>
                <a:gd name="connsiteY3" fmla="*/ 440081 h 755183"/>
                <a:gd name="connsiteX4" fmla="*/ 2886907 w 2982650"/>
                <a:gd name="connsiteY4" fmla="*/ 419019 h 755183"/>
                <a:gd name="connsiteX5" fmla="*/ 0 w 2982650"/>
                <a:gd name="connsiteY5" fmla="*/ 0 h 755183"/>
                <a:gd name="connsiteX6" fmla="*/ 0 w 2982650"/>
                <a:gd name="connsiteY6" fmla="*/ 514778 h 755183"/>
                <a:gd name="connsiteX7" fmla="*/ 1971416 w 2982650"/>
                <a:gd name="connsiteY7" fmla="*/ 752655 h 7551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982650" h="755183">
                  <a:moveTo>
                    <a:pt x="1986182" y="755184"/>
                  </a:moveTo>
                  <a:lnTo>
                    <a:pt x="1999691" y="750486"/>
                  </a:lnTo>
                  <a:cubicBezTo>
                    <a:pt x="2290927" y="649152"/>
                    <a:pt x="2590488" y="553754"/>
                    <a:pt x="2890127" y="466873"/>
                  </a:cubicBezTo>
                  <a:lnTo>
                    <a:pt x="2982650" y="440081"/>
                  </a:lnTo>
                  <a:lnTo>
                    <a:pt x="2886907" y="419019"/>
                  </a:lnTo>
                  <a:cubicBezTo>
                    <a:pt x="1950304" y="211585"/>
                    <a:pt x="982409" y="71100"/>
                    <a:pt x="0" y="0"/>
                  </a:cubicBezTo>
                  <a:lnTo>
                    <a:pt x="0" y="514778"/>
                  </a:lnTo>
                  <a:cubicBezTo>
                    <a:pt x="664964" y="562922"/>
                    <a:pt x="1323802" y="642420"/>
                    <a:pt x="1971416" y="752655"/>
                  </a:cubicBez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sp>
          <p:nvSpPr>
            <p:cNvPr id="43" name="Freeform: Shape 42">
              <a:extLst>
                <a:ext uri="{FF2B5EF4-FFF2-40B4-BE49-F238E27FC236}">
                  <a16:creationId xmlns:a16="http://schemas.microsoft.com/office/drawing/2014/main" id="{9D43480E-EA6D-2096-B828-0FEC7588EDDB}"/>
                </a:ext>
              </a:extLst>
            </p:cNvPr>
            <p:cNvSpPr/>
            <p:nvPr userDrawn="1"/>
          </p:nvSpPr>
          <p:spPr>
            <a:xfrm>
              <a:off x="2718673" y="1366505"/>
              <a:ext cx="4277344" cy="1818790"/>
            </a:xfrm>
            <a:custGeom>
              <a:avLst/>
              <a:gdLst>
                <a:gd name="connsiteX0" fmla="*/ 1335222 w 4277344"/>
                <a:gd name="connsiteY0" fmla="*/ 746615 h 1907911"/>
                <a:gd name="connsiteX1" fmla="*/ 1335222 w 4277344"/>
                <a:gd name="connsiteY1" fmla="*/ 1028937 h 1907911"/>
                <a:gd name="connsiteX2" fmla="*/ 0 w 4277344"/>
                <a:gd name="connsiteY2" fmla="*/ 898488 h 1907911"/>
                <a:gd name="connsiteX3" fmla="*/ 0 w 4277344"/>
                <a:gd name="connsiteY3" fmla="*/ 1422868 h 1907911"/>
                <a:gd name="connsiteX4" fmla="*/ 3180970 w 4277344"/>
                <a:gd name="connsiteY4" fmla="*/ 1904556 h 1907911"/>
                <a:gd name="connsiteX5" fmla="*/ 3195186 w 4277344"/>
                <a:gd name="connsiteY5" fmla="*/ 1907912 h 1907911"/>
                <a:gd name="connsiteX6" fmla="*/ 3209167 w 4277344"/>
                <a:gd name="connsiteY6" fmla="*/ 1904247 h 1907911"/>
                <a:gd name="connsiteX7" fmla="*/ 4179795 w 4277344"/>
                <a:gd name="connsiteY7" fmla="*/ 1669262 h 1907911"/>
                <a:gd name="connsiteX8" fmla="*/ 4277345 w 4277344"/>
                <a:gd name="connsiteY8" fmla="*/ 1648354 h 1907911"/>
                <a:gd name="connsiteX9" fmla="*/ 4183093 w 4277344"/>
                <a:gd name="connsiteY9" fmla="*/ 1621149 h 1907911"/>
                <a:gd name="connsiteX10" fmla="*/ 1492307 w 4277344"/>
                <a:gd name="connsiteY10" fmla="*/ 1050464 h 1907911"/>
                <a:gd name="connsiteX11" fmla="*/ 1492307 w 4277344"/>
                <a:gd name="connsiteY11" fmla="*/ 746615 h 1907911"/>
                <a:gd name="connsiteX12" fmla="*/ 1879286 w 4277344"/>
                <a:gd name="connsiteY12" fmla="*/ 664019 h 1907911"/>
                <a:gd name="connsiteX13" fmla="*/ 2000555 w 4277344"/>
                <a:gd name="connsiteY13" fmla="*/ 388820 h 1907911"/>
                <a:gd name="connsiteX14" fmla="*/ 1577368 w 4277344"/>
                <a:gd name="connsiteY14" fmla="*/ 457787 h 1907911"/>
                <a:gd name="connsiteX15" fmla="*/ 1492307 w 4277344"/>
                <a:gd name="connsiteY15" fmla="*/ 542087 h 1907911"/>
                <a:gd name="connsiteX16" fmla="*/ 1492307 w 4277344"/>
                <a:gd name="connsiteY16" fmla="*/ 468628 h 1907911"/>
                <a:gd name="connsiteX17" fmla="*/ 1634862 w 4277344"/>
                <a:gd name="connsiteY17" fmla="*/ 267301 h 1907911"/>
                <a:gd name="connsiteX18" fmla="*/ 1416985 w 4277344"/>
                <a:gd name="connsiteY18" fmla="*/ 0 h 1907911"/>
                <a:gd name="connsiteX19" fmla="*/ 1199108 w 4277344"/>
                <a:gd name="connsiteY19" fmla="*/ 267301 h 1907911"/>
                <a:gd name="connsiteX20" fmla="*/ 1335222 w 4277344"/>
                <a:gd name="connsiteY20" fmla="*/ 463982 h 1907911"/>
                <a:gd name="connsiteX21" fmla="*/ 1335222 w 4277344"/>
                <a:gd name="connsiteY21" fmla="*/ 463982 h 1907911"/>
                <a:gd name="connsiteX22" fmla="*/ 1335222 w 4277344"/>
                <a:gd name="connsiteY22" fmla="*/ 541880 h 1907911"/>
                <a:gd name="connsiteX23" fmla="*/ 1250161 w 4277344"/>
                <a:gd name="connsiteY23" fmla="*/ 457581 h 1907911"/>
                <a:gd name="connsiteX24" fmla="*/ 826974 w 4277344"/>
                <a:gd name="connsiteY24" fmla="*/ 388820 h 1907911"/>
                <a:gd name="connsiteX25" fmla="*/ 948243 w 4277344"/>
                <a:gd name="connsiteY25" fmla="*/ 664019 h 1907911"/>
                <a:gd name="connsiteX26" fmla="*/ 1335222 w 4277344"/>
                <a:gd name="connsiteY26" fmla="*/ 746615 h 190791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Lst>
              <a:rect l="l" t="t" r="r" b="b"/>
              <a:pathLst>
                <a:path w="4277344" h="1907911">
                  <a:moveTo>
                    <a:pt x="1335222" y="746615"/>
                  </a:moveTo>
                  <a:lnTo>
                    <a:pt x="1335222" y="1028937"/>
                  </a:lnTo>
                  <a:cubicBezTo>
                    <a:pt x="894654" y="971120"/>
                    <a:pt x="449577" y="927639"/>
                    <a:pt x="0" y="898488"/>
                  </a:cubicBezTo>
                  <a:lnTo>
                    <a:pt x="0" y="1422868"/>
                  </a:lnTo>
                  <a:cubicBezTo>
                    <a:pt x="1085394" y="1500895"/>
                    <a:pt x="2153054" y="1662566"/>
                    <a:pt x="3180970" y="1904556"/>
                  </a:cubicBezTo>
                  <a:lnTo>
                    <a:pt x="3195186" y="1907912"/>
                  </a:lnTo>
                  <a:lnTo>
                    <a:pt x="3209167" y="1904247"/>
                  </a:lnTo>
                  <a:cubicBezTo>
                    <a:pt x="3526871" y="1818347"/>
                    <a:pt x="3853215" y="1739055"/>
                    <a:pt x="4179795" y="1669262"/>
                  </a:cubicBezTo>
                  <a:lnTo>
                    <a:pt x="4277345" y="1648354"/>
                  </a:lnTo>
                  <a:lnTo>
                    <a:pt x="4183093" y="1621149"/>
                  </a:lnTo>
                  <a:cubicBezTo>
                    <a:pt x="3318553" y="1370363"/>
                    <a:pt x="2416815" y="1179112"/>
                    <a:pt x="1492307" y="1050464"/>
                  </a:cubicBezTo>
                  <a:lnTo>
                    <a:pt x="1492307" y="746615"/>
                  </a:lnTo>
                  <a:cubicBezTo>
                    <a:pt x="1585223" y="745221"/>
                    <a:pt x="1769955" y="733348"/>
                    <a:pt x="1879286" y="664019"/>
                  </a:cubicBezTo>
                  <a:cubicBezTo>
                    <a:pt x="2029694" y="569034"/>
                    <a:pt x="2000555" y="388820"/>
                    <a:pt x="2000555" y="388820"/>
                  </a:cubicBezTo>
                  <a:cubicBezTo>
                    <a:pt x="2000555" y="388820"/>
                    <a:pt x="1727934" y="362802"/>
                    <a:pt x="1577368" y="457787"/>
                  </a:cubicBezTo>
                  <a:cubicBezTo>
                    <a:pt x="1540760" y="481885"/>
                    <a:pt x="1511833" y="510545"/>
                    <a:pt x="1492307" y="542087"/>
                  </a:cubicBezTo>
                  <a:lnTo>
                    <a:pt x="1492307" y="468628"/>
                  </a:lnTo>
                  <a:cubicBezTo>
                    <a:pt x="1575326" y="415070"/>
                    <a:pt x="1625978" y="343537"/>
                    <a:pt x="1634862" y="267301"/>
                  </a:cubicBezTo>
                  <a:cubicBezTo>
                    <a:pt x="1634862" y="130243"/>
                    <a:pt x="1416985" y="0"/>
                    <a:pt x="1416985" y="0"/>
                  </a:cubicBezTo>
                  <a:cubicBezTo>
                    <a:pt x="1416985" y="0"/>
                    <a:pt x="1199108" y="130243"/>
                    <a:pt x="1199108" y="267301"/>
                  </a:cubicBezTo>
                  <a:cubicBezTo>
                    <a:pt x="1207339" y="341431"/>
                    <a:pt x="1255619" y="411188"/>
                    <a:pt x="1335222" y="463982"/>
                  </a:cubicBezTo>
                  <a:lnTo>
                    <a:pt x="1335222" y="463982"/>
                  </a:lnTo>
                  <a:lnTo>
                    <a:pt x="1335222" y="541880"/>
                  </a:lnTo>
                  <a:cubicBezTo>
                    <a:pt x="1315696" y="510339"/>
                    <a:pt x="1286769" y="481678"/>
                    <a:pt x="1250161" y="457581"/>
                  </a:cubicBezTo>
                  <a:cubicBezTo>
                    <a:pt x="1099830" y="362596"/>
                    <a:pt x="826974" y="388820"/>
                    <a:pt x="826974" y="388820"/>
                  </a:cubicBezTo>
                  <a:cubicBezTo>
                    <a:pt x="826974" y="388820"/>
                    <a:pt x="797834" y="569034"/>
                    <a:pt x="948243" y="664019"/>
                  </a:cubicBezTo>
                  <a:cubicBezTo>
                    <a:pt x="1057574" y="733348"/>
                    <a:pt x="1242306" y="745221"/>
                    <a:pt x="1335222" y="746615"/>
                  </a:cubicBezTo>
                  <a:close/>
                </a:path>
              </a:pathLst>
            </a:custGeom>
            <a:solidFill>
              <a:srgbClr val="C48508"/>
            </a:solidFill>
            <a:ln w="28575" cap="flat">
              <a:solidFill>
                <a:schemeClr val="tx2">
                  <a:lumMod val="75000"/>
                </a:schemeClr>
              </a:solidFill>
              <a:prstDash val="solid"/>
              <a:miter/>
            </a:ln>
          </p:spPr>
          <p:txBody>
            <a:bodyPr rtlCol="0" anchor="ctr"/>
            <a:lstStyle/>
            <a:p>
              <a:endParaRPr lang="en-US"/>
            </a:p>
          </p:txBody>
        </p:sp>
        <p:sp>
          <p:nvSpPr>
            <p:cNvPr id="44" name="Freeform: Shape 43">
              <a:extLst>
                <a:ext uri="{FF2B5EF4-FFF2-40B4-BE49-F238E27FC236}">
                  <a16:creationId xmlns:a16="http://schemas.microsoft.com/office/drawing/2014/main" id="{44ED3C89-6E80-9BBF-CF91-EB327D846818}"/>
                </a:ext>
              </a:extLst>
            </p:cNvPr>
            <p:cNvSpPr/>
            <p:nvPr userDrawn="1"/>
          </p:nvSpPr>
          <p:spPr>
            <a:xfrm>
              <a:off x="2718673" y="3422501"/>
              <a:ext cx="1784641" cy="576776"/>
            </a:xfrm>
            <a:custGeom>
              <a:avLst/>
              <a:gdLst>
                <a:gd name="connsiteX0" fmla="*/ 856113 w 1784641"/>
                <a:gd name="connsiteY0" fmla="*/ 576777 h 576776"/>
                <a:gd name="connsiteX1" fmla="*/ 868837 w 1784641"/>
                <a:gd name="connsiteY1" fmla="*/ 571305 h 576776"/>
                <a:gd name="connsiteX2" fmla="*/ 1697146 w 1784641"/>
                <a:gd name="connsiteY2" fmla="*/ 240251 h 576776"/>
                <a:gd name="connsiteX3" fmla="*/ 1784642 w 1784641"/>
                <a:gd name="connsiteY3" fmla="*/ 207987 h 576776"/>
                <a:gd name="connsiteX4" fmla="*/ 1687092 w 1784641"/>
                <a:gd name="connsiteY4" fmla="*/ 192500 h 576776"/>
                <a:gd name="connsiteX5" fmla="*/ 0 w 1784641"/>
                <a:gd name="connsiteY5" fmla="*/ 0 h 576776"/>
                <a:gd name="connsiteX6" fmla="*/ 0 w 1784641"/>
                <a:gd name="connsiteY6" fmla="*/ 504093 h 576776"/>
                <a:gd name="connsiteX7" fmla="*/ 841347 w 1784641"/>
                <a:gd name="connsiteY7" fmla="*/ 575177 h 57677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784641" h="576776">
                  <a:moveTo>
                    <a:pt x="856113" y="576777"/>
                  </a:moveTo>
                  <a:lnTo>
                    <a:pt x="868837" y="571305"/>
                  </a:lnTo>
                  <a:cubicBezTo>
                    <a:pt x="1137059" y="455464"/>
                    <a:pt x="1415807" y="344166"/>
                    <a:pt x="1697146" y="240251"/>
                  </a:cubicBezTo>
                  <a:lnTo>
                    <a:pt x="1784642" y="207987"/>
                  </a:lnTo>
                  <a:lnTo>
                    <a:pt x="1687092" y="192500"/>
                  </a:lnTo>
                  <a:cubicBezTo>
                    <a:pt x="1131341" y="105428"/>
                    <a:pt x="567886" y="41138"/>
                    <a:pt x="0" y="0"/>
                  </a:cubicBezTo>
                  <a:lnTo>
                    <a:pt x="0" y="504093"/>
                  </a:lnTo>
                  <a:cubicBezTo>
                    <a:pt x="281025" y="522315"/>
                    <a:pt x="563778" y="545958"/>
                    <a:pt x="841347" y="575177"/>
                  </a:cubicBezTo>
                  <a:close/>
                </a:path>
              </a:pathLst>
            </a:custGeom>
            <a:solidFill>
              <a:srgbClr val="F5A70B"/>
            </a:solidFill>
            <a:ln w="28575" cap="flat">
              <a:solidFill>
                <a:schemeClr val="tx2">
                  <a:lumMod val="75000"/>
                </a:schemeClr>
              </a:solid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4C8DCAA9-85CA-A242-E72E-643653EB501B}"/>
              </a:ext>
            </a:extLst>
          </p:cNvPr>
          <p:cNvSpPr>
            <a:spLocks noGrp="1"/>
          </p:cNvSpPr>
          <p:nvPr>
            <p:ph type="title"/>
          </p:nvPr>
        </p:nvSpPr>
        <p:spPr>
          <a:xfrm>
            <a:off x="1453945" y="3054173"/>
            <a:ext cx="9284110" cy="1115658"/>
          </a:xfrm>
          <a:prstGeom prst="round2DiagRect">
            <a:avLst/>
          </a:prstGeom>
          <a:solidFill>
            <a:schemeClr val="accent4">
              <a:lumMod val="75000"/>
            </a:schemeClr>
          </a:solidFill>
          <a:ln w="28575">
            <a:solidFill>
              <a:schemeClr val="tx1">
                <a:lumMod val="75000"/>
              </a:schemeClr>
            </a:solidFill>
          </a:ln>
        </p:spPr>
        <p:txBody>
          <a:bodyPr anchor="b">
            <a:noAutofit/>
          </a:bodyPr>
          <a:lstStyle>
            <a:lvl1pPr algn="ctr">
              <a:defRPr sz="5400">
                <a:solidFill>
                  <a:schemeClr val="bg2">
                    <a:lumMod val="40000"/>
                    <a:lumOff val="60000"/>
                  </a:schemeClr>
                </a:solidFill>
                <a:latin typeface="Bodoni MT Black" panose="02070A03080606020203" pitchFamily="18" charset="0"/>
                <a:cs typeface="Times New Roman" panose="02020603050405020304" pitchFamily="18" charset="0"/>
              </a:defRPr>
            </a:lvl1pPr>
          </a:lstStyle>
          <a:p>
            <a:r>
              <a:rPr lang="en-US"/>
              <a:t>Click to edit Master title style</a:t>
            </a:r>
          </a:p>
        </p:txBody>
      </p:sp>
    </p:spTree>
    <p:extLst>
      <p:ext uri="{BB962C8B-B14F-4D97-AF65-F5344CB8AC3E}">
        <p14:creationId xmlns:p14="http://schemas.microsoft.com/office/powerpoint/2010/main" val="333159139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wo Content">
    <p:bg>
      <p:bgPr>
        <a:solidFill>
          <a:schemeClr val="accent5">
            <a:lumMod val="60000"/>
            <a:lumOff val="40000"/>
          </a:schemeClr>
        </a:solidFill>
        <a:effectLst/>
      </p:bgPr>
    </p:bg>
    <p:spTree>
      <p:nvGrpSpPr>
        <p:cNvPr id="1" name=""/>
        <p:cNvGrpSpPr/>
        <p:nvPr/>
      </p:nvGrpSpPr>
      <p:grpSpPr>
        <a:xfrm>
          <a:off x="0" y="0"/>
          <a:ext cx="0" cy="0"/>
          <a:chOff x="0" y="0"/>
          <a:chExt cx="0" cy="0"/>
        </a:xfrm>
      </p:grpSpPr>
      <p:sp>
        <p:nvSpPr>
          <p:cNvPr id="8" name="Wave 7">
            <a:extLst>
              <a:ext uri="{FF2B5EF4-FFF2-40B4-BE49-F238E27FC236}">
                <a16:creationId xmlns:a16="http://schemas.microsoft.com/office/drawing/2014/main" id="{82A4C862-205E-5FA2-7AAC-286E6994B70F}"/>
              </a:ext>
            </a:extLst>
          </p:cNvPr>
          <p:cNvSpPr/>
          <p:nvPr userDrawn="1"/>
        </p:nvSpPr>
        <p:spPr>
          <a:xfrm rot="249669">
            <a:off x="-312120" y="3886395"/>
            <a:ext cx="12816240" cy="5759167"/>
          </a:xfrm>
          <a:prstGeom prst="wave">
            <a:avLst>
              <a:gd name="adj1" fmla="val 12500"/>
              <a:gd name="adj2" fmla="val 1142"/>
            </a:avLst>
          </a:prstGeom>
          <a:solidFill>
            <a:schemeClr val="tx1">
              <a:lumMod val="60000"/>
              <a:lumOff val="40000"/>
            </a:schemeClr>
          </a:solidFill>
          <a:ln w="28575">
            <a:solidFill>
              <a:schemeClr val="accent3">
                <a:lumMod val="75000"/>
              </a:schemeClr>
            </a:solidFill>
            <a:prstDash val="lgDashDot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Wave 3">
            <a:extLst>
              <a:ext uri="{FF2B5EF4-FFF2-40B4-BE49-F238E27FC236}">
                <a16:creationId xmlns:a16="http://schemas.microsoft.com/office/drawing/2014/main" id="{720F6CC1-2AA0-6156-8569-872B2C2C4D2E}"/>
              </a:ext>
            </a:extLst>
          </p:cNvPr>
          <p:cNvSpPr/>
          <p:nvPr userDrawn="1"/>
        </p:nvSpPr>
        <p:spPr>
          <a:xfrm rot="249669">
            <a:off x="-312120" y="4140328"/>
            <a:ext cx="12816240" cy="5759167"/>
          </a:xfrm>
          <a:prstGeom prst="wave">
            <a:avLst>
              <a:gd name="adj1" fmla="val 12500"/>
              <a:gd name="adj2" fmla="val 1142"/>
            </a:avLst>
          </a:prstGeom>
          <a:pattFill prst="lgConfetti">
            <a:fgClr>
              <a:schemeClr val="tx1"/>
            </a:fgClr>
            <a:bgClr>
              <a:schemeClr val="tx2">
                <a:lumMod val="60000"/>
                <a:lumOff val="40000"/>
              </a:schemeClr>
            </a:bgClr>
          </a:pattFill>
          <a:ln w="28575">
            <a:solidFill>
              <a:schemeClr val="accent3">
                <a:lumMod val="75000"/>
              </a:schemeClr>
            </a:solidFill>
            <a:prstDash val="sys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61E5944-3237-893C-004E-146C9374A417}"/>
              </a:ext>
            </a:extLst>
          </p:cNvPr>
          <p:cNvSpPr>
            <a:spLocks noGrp="1"/>
          </p:cNvSpPr>
          <p:nvPr>
            <p:ph type="title"/>
          </p:nvPr>
        </p:nvSpPr>
        <p:spPr>
          <a:prstGeom prst="round2SameRect">
            <a:avLst/>
          </a:prstGeom>
          <a:solidFill>
            <a:schemeClr val="accent4">
              <a:lumMod val="75000"/>
            </a:schemeClr>
          </a:solidFill>
          <a:ln w="28575">
            <a:solidFill>
              <a:schemeClr val="accent4">
                <a:lumMod val="50000"/>
              </a:schemeClr>
            </a:solidFill>
          </a:ln>
        </p:spPr>
        <p:txBody>
          <a:bodyPr/>
          <a:lstStyle>
            <a:lvl1pPr>
              <a:defRPr b="1" u="none">
                <a:solidFill>
                  <a:schemeClr val="accent1"/>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2E1C140E-3E64-8406-B959-C22650F8AEDA}"/>
              </a:ext>
            </a:extLst>
          </p:cNvPr>
          <p:cNvSpPr>
            <a:spLocks noGrp="1"/>
          </p:cNvSpPr>
          <p:nvPr>
            <p:ph sz="half" idx="1"/>
          </p:nvPr>
        </p:nvSpPr>
        <p:spPr>
          <a:xfrm>
            <a:off x="838200" y="1820505"/>
            <a:ext cx="5181600" cy="4356458"/>
          </a:xfrm>
          <a:prstGeom prst="round2DiagRect">
            <a:avLst/>
          </a:prstGeom>
          <a:solidFill>
            <a:schemeClr val="accent4">
              <a:lumMod val="75000"/>
            </a:schemeClr>
          </a:solidFill>
          <a:ln w="28575">
            <a:solidFill>
              <a:schemeClr val="accent4">
                <a:lumMod val="50000"/>
              </a:schemeClr>
            </a:solidFill>
          </a:ln>
        </p:spPr>
        <p:txBody>
          <a:bodyPr/>
          <a:lstStyle>
            <a:lvl1pPr marL="457200" indent="-4572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98836BF1-3103-7EBE-6151-A420869432F8}"/>
              </a:ext>
            </a:extLst>
          </p:cNvPr>
          <p:cNvSpPr>
            <a:spLocks noGrp="1"/>
          </p:cNvSpPr>
          <p:nvPr>
            <p:ph type="dt" sz="half" idx="10"/>
          </p:nvPr>
        </p:nvSpPr>
        <p:spPr>
          <a:prstGeom prst="round2SameRect">
            <a:avLst/>
          </a:prstGeom>
          <a:solidFill>
            <a:schemeClr val="accent4">
              <a:lumMod val="75000"/>
            </a:schemeClr>
          </a:solidFill>
          <a:ln w="19050">
            <a:solidFill>
              <a:schemeClr val="accent3">
                <a:lumMod val="75000"/>
              </a:schemeClr>
            </a:solidFill>
          </a:ln>
        </p:spPr>
        <p:txBody>
          <a:bodyPr/>
          <a:lstStyle>
            <a:lvl1pPr>
              <a:defRPr>
                <a:solidFill>
                  <a:schemeClr val="accent1"/>
                </a:solidFill>
              </a:defRPr>
            </a:lvl1pPr>
          </a:lstStyle>
          <a:p>
            <a:fld id="{42493A48-3D28-4593-99DA-1F8E19F2E8B3}" type="datetimeFigureOut">
              <a:rPr lang="en-US" smtClean="0"/>
              <a:pPr/>
              <a:t>7/14/2025</a:t>
            </a:fld>
            <a:endParaRPr lang="en-US"/>
          </a:p>
        </p:txBody>
      </p:sp>
      <p:sp>
        <p:nvSpPr>
          <p:cNvPr id="6" name="Footer Placeholder 5">
            <a:extLst>
              <a:ext uri="{FF2B5EF4-FFF2-40B4-BE49-F238E27FC236}">
                <a16:creationId xmlns:a16="http://schemas.microsoft.com/office/drawing/2014/main" id="{902F6E51-6977-5AE6-B823-53FEB4078FBE}"/>
              </a:ext>
            </a:extLst>
          </p:cNvPr>
          <p:cNvSpPr>
            <a:spLocks noGrp="1"/>
          </p:cNvSpPr>
          <p:nvPr>
            <p:ph type="ftr" sz="quarter" idx="11"/>
          </p:nvPr>
        </p:nvSpPr>
        <p:spPr>
          <a:prstGeom prst="round2DiagRect">
            <a:avLst/>
          </a:prstGeom>
          <a:solidFill>
            <a:schemeClr val="accent4">
              <a:lumMod val="75000"/>
            </a:schemeClr>
          </a:solidFill>
          <a:ln w="19050">
            <a:solidFill>
              <a:schemeClr val="accent3">
                <a:lumMod val="75000"/>
              </a:schemeClr>
            </a:solidFill>
          </a:ln>
        </p:spPr>
        <p:txBody>
          <a:bodyPr/>
          <a:lstStyle>
            <a:lvl1pPr>
              <a:defRPr>
                <a:solidFill>
                  <a:schemeClr val="accent1"/>
                </a:solidFill>
              </a:defRPr>
            </a:lvl1pPr>
          </a:lstStyle>
          <a:p>
            <a:endParaRPr lang="en-US"/>
          </a:p>
        </p:txBody>
      </p:sp>
      <p:sp>
        <p:nvSpPr>
          <p:cNvPr id="7" name="Slide Number Placeholder 6">
            <a:extLst>
              <a:ext uri="{FF2B5EF4-FFF2-40B4-BE49-F238E27FC236}">
                <a16:creationId xmlns:a16="http://schemas.microsoft.com/office/drawing/2014/main" id="{FC4F41AF-FA8F-91C2-8729-CB1770EB00C2}"/>
              </a:ext>
            </a:extLst>
          </p:cNvPr>
          <p:cNvSpPr>
            <a:spLocks noGrp="1"/>
          </p:cNvSpPr>
          <p:nvPr>
            <p:ph type="sldNum" sz="quarter" idx="12"/>
          </p:nvPr>
        </p:nvSpPr>
        <p:spPr>
          <a:prstGeom prst="round2SameRect">
            <a:avLst/>
          </a:prstGeom>
          <a:solidFill>
            <a:schemeClr val="accent4">
              <a:lumMod val="75000"/>
            </a:schemeClr>
          </a:solidFill>
          <a:ln w="19050">
            <a:solidFill>
              <a:schemeClr val="accent3">
                <a:lumMod val="75000"/>
              </a:schemeClr>
            </a:solidFill>
          </a:ln>
        </p:spPr>
        <p:txBody>
          <a:bodyPr/>
          <a:lstStyle>
            <a:lvl1pPr>
              <a:defRPr>
                <a:solidFill>
                  <a:schemeClr val="accent1"/>
                </a:solidFill>
              </a:defRPr>
            </a:lvl1pPr>
          </a:lstStyle>
          <a:p>
            <a:fld id="{7D7E28B0-8467-4247-942A-E4C07D5DAE3D}" type="slidenum">
              <a:rPr lang="en-US" smtClean="0"/>
              <a:pPr/>
              <a:t>‹#›</a:t>
            </a:fld>
            <a:endParaRPr lang="en-US"/>
          </a:p>
        </p:txBody>
      </p:sp>
      <p:sp>
        <p:nvSpPr>
          <p:cNvPr id="12" name="Content Placeholder 2">
            <a:extLst>
              <a:ext uri="{FF2B5EF4-FFF2-40B4-BE49-F238E27FC236}">
                <a16:creationId xmlns:a16="http://schemas.microsoft.com/office/drawing/2014/main" id="{68747926-6CA3-8C10-DDB4-7E09B75FF897}"/>
              </a:ext>
            </a:extLst>
          </p:cNvPr>
          <p:cNvSpPr>
            <a:spLocks noGrp="1"/>
          </p:cNvSpPr>
          <p:nvPr>
            <p:ph sz="half" idx="13"/>
          </p:nvPr>
        </p:nvSpPr>
        <p:spPr>
          <a:xfrm flipH="1">
            <a:off x="6172200" y="1820505"/>
            <a:ext cx="5181600" cy="4356458"/>
          </a:xfrm>
          <a:prstGeom prst="round2DiagRect">
            <a:avLst/>
          </a:prstGeom>
          <a:solidFill>
            <a:schemeClr val="accent4">
              <a:lumMod val="75000"/>
            </a:schemeClr>
          </a:solidFill>
          <a:ln w="28575">
            <a:solidFill>
              <a:schemeClr val="accent4">
                <a:lumMod val="50000"/>
              </a:schemeClr>
            </a:solidFill>
          </a:ln>
        </p:spPr>
        <p:txBody>
          <a:bodyPr vert="horz"/>
          <a:lstStyle>
            <a:lvl1pPr marL="457200" indent="-4572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83118508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6" name="Rectangle: Rounded Corners 5">
            <a:extLst>
              <a:ext uri="{FF2B5EF4-FFF2-40B4-BE49-F238E27FC236}">
                <a16:creationId xmlns:a16="http://schemas.microsoft.com/office/drawing/2014/main" id="{58B51CAA-49CE-EE30-80DF-F39EC4B22999}"/>
              </a:ext>
            </a:extLst>
          </p:cNvPr>
          <p:cNvSpPr/>
          <p:nvPr userDrawn="1"/>
        </p:nvSpPr>
        <p:spPr>
          <a:xfrm rot="10800000">
            <a:off x="9711737" y="-160868"/>
            <a:ext cx="3064295" cy="2368549"/>
          </a:xfrm>
          <a:prstGeom prst="round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Rounded Corners 10">
            <a:extLst>
              <a:ext uri="{FF2B5EF4-FFF2-40B4-BE49-F238E27FC236}">
                <a16:creationId xmlns:a16="http://schemas.microsoft.com/office/drawing/2014/main" id="{DE4F407B-0551-3922-BC8F-92B7A6A8DB51}"/>
              </a:ext>
            </a:extLst>
          </p:cNvPr>
          <p:cNvSpPr/>
          <p:nvPr userDrawn="1"/>
        </p:nvSpPr>
        <p:spPr>
          <a:xfrm rot="2773578">
            <a:off x="9471127" y="110804"/>
            <a:ext cx="2347275" cy="2600237"/>
          </a:xfrm>
          <a:prstGeom prst="round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Rounded Corners 12">
            <a:extLst>
              <a:ext uri="{FF2B5EF4-FFF2-40B4-BE49-F238E27FC236}">
                <a16:creationId xmlns:a16="http://schemas.microsoft.com/office/drawing/2014/main" id="{61937B71-A128-B110-7C2E-FB8C42635060}"/>
              </a:ext>
            </a:extLst>
          </p:cNvPr>
          <p:cNvSpPr/>
          <p:nvPr userDrawn="1"/>
        </p:nvSpPr>
        <p:spPr>
          <a:xfrm rot="18981276">
            <a:off x="10260403" y="2312231"/>
            <a:ext cx="1471214" cy="1446956"/>
          </a:xfrm>
          <a:prstGeom prst="round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Rounded Corners 11">
            <a:extLst>
              <a:ext uri="{FF2B5EF4-FFF2-40B4-BE49-F238E27FC236}">
                <a16:creationId xmlns:a16="http://schemas.microsoft.com/office/drawing/2014/main" id="{2FF00E96-DF56-ADFC-A07B-578737990C99}"/>
              </a:ext>
            </a:extLst>
          </p:cNvPr>
          <p:cNvSpPr/>
          <p:nvPr userDrawn="1"/>
        </p:nvSpPr>
        <p:spPr>
          <a:xfrm rot="8200238">
            <a:off x="11554531" y="1483429"/>
            <a:ext cx="1406483" cy="1338772"/>
          </a:xfrm>
          <a:prstGeom prst="round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Alternate Process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flowChartAlternateProcess">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Rounded Corners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ound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Rounded Corners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ound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Flowchart: Alternate Process 17">
            <a:extLst>
              <a:ext uri="{FF2B5EF4-FFF2-40B4-BE49-F238E27FC236}">
                <a16:creationId xmlns:a16="http://schemas.microsoft.com/office/drawing/2014/main" id="{8C9DB732-A704-4D04-E5D0-811BA049A667}"/>
              </a:ext>
            </a:extLst>
          </p:cNvPr>
          <p:cNvSpPr/>
          <p:nvPr userDrawn="1"/>
        </p:nvSpPr>
        <p:spPr>
          <a:xfrm rot="14022855">
            <a:off x="-460723" y="4875005"/>
            <a:ext cx="1841500" cy="1419380"/>
          </a:xfrm>
          <a:prstGeom prst="flowChartAlternateProcess">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Flowchart: Alternate Process 18">
            <a:extLst>
              <a:ext uri="{FF2B5EF4-FFF2-40B4-BE49-F238E27FC236}">
                <a16:creationId xmlns:a16="http://schemas.microsoft.com/office/drawing/2014/main" id="{978F180D-518D-90AC-687D-6AAA42F3F2A6}"/>
              </a:ext>
            </a:extLst>
          </p:cNvPr>
          <p:cNvSpPr/>
          <p:nvPr userDrawn="1"/>
        </p:nvSpPr>
        <p:spPr>
          <a:xfrm rot="14022855">
            <a:off x="-1260413" y="3300831"/>
            <a:ext cx="1841500" cy="1419380"/>
          </a:xfrm>
          <a:prstGeom prst="flowChartAlternateProcess">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prstGeom prst="round2SameRect">
            <a:avLst/>
          </a:prstGeom>
          <a:solidFill>
            <a:schemeClr val="accent2"/>
          </a:solidFill>
          <a:ln w="28575">
            <a:solidFill>
              <a:schemeClr val="accent5">
                <a:lumMod val="40000"/>
                <a:lumOff val="60000"/>
              </a:schemeClr>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4" name="Picture Placeholder 2">
            <a:extLst>
              <a:ext uri="{FF2B5EF4-FFF2-40B4-BE49-F238E27FC236}">
                <a16:creationId xmlns:a16="http://schemas.microsoft.com/office/drawing/2014/main" id="{D1E35149-01FB-76B2-0073-39E577738D4B}"/>
              </a:ext>
            </a:extLst>
          </p:cNvPr>
          <p:cNvSpPr>
            <a:spLocks noGrp="1"/>
          </p:cNvSpPr>
          <p:nvPr>
            <p:ph type="pic" idx="13"/>
          </p:nvPr>
        </p:nvSpPr>
        <p:spPr>
          <a:xfrm>
            <a:off x="6194427" y="1711261"/>
            <a:ext cx="5157787" cy="446587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21" name="Freeform: Shape 20">
            <a:extLst>
              <a:ext uri="{FF2B5EF4-FFF2-40B4-BE49-F238E27FC236}">
                <a16:creationId xmlns:a16="http://schemas.microsoft.com/office/drawing/2014/main" id="{EAD81E31-E5F6-C976-1FB6-B97C7D1B19CF}"/>
              </a:ext>
            </a:extLst>
          </p:cNvPr>
          <p:cNvSpPr/>
          <p:nvPr userDrawn="1"/>
        </p:nvSpPr>
        <p:spPr>
          <a:xfrm rot="631762">
            <a:off x="106594" y="-47213"/>
            <a:ext cx="6730147" cy="6791744"/>
          </a:xfrm>
          <a:custGeom>
            <a:avLst/>
            <a:gdLst>
              <a:gd name="connsiteX0" fmla="*/ 1495505 w 5124604"/>
              <a:gd name="connsiteY0" fmla="*/ 0 h 6808304"/>
              <a:gd name="connsiteX1" fmla="*/ 183540 w 5124604"/>
              <a:gd name="connsiteY1" fmla="*/ 2554356 h 6808304"/>
              <a:gd name="connsiteX2" fmla="*/ 5053714 w 5124604"/>
              <a:gd name="connsiteY2" fmla="*/ 4393095 h 6808304"/>
              <a:gd name="connsiteX3" fmla="*/ 3075827 w 5124604"/>
              <a:gd name="connsiteY3" fmla="*/ 6808304 h 6808304"/>
            </a:gdLst>
            <a:ahLst/>
            <a:cxnLst>
              <a:cxn ang="0">
                <a:pos x="connsiteX0" y="connsiteY0"/>
              </a:cxn>
              <a:cxn ang="0">
                <a:pos x="connsiteX1" y="connsiteY1"/>
              </a:cxn>
              <a:cxn ang="0">
                <a:pos x="connsiteX2" y="connsiteY2"/>
              </a:cxn>
              <a:cxn ang="0">
                <a:pos x="connsiteX3" y="connsiteY3"/>
              </a:cxn>
            </a:cxnLst>
            <a:rect l="l" t="t" r="r" b="b"/>
            <a:pathLst>
              <a:path w="5124604" h="6808304">
                <a:moveTo>
                  <a:pt x="1495505" y="0"/>
                </a:moveTo>
                <a:cubicBezTo>
                  <a:pt x="543005" y="911087"/>
                  <a:pt x="-409495" y="1822174"/>
                  <a:pt x="183540" y="2554356"/>
                </a:cubicBezTo>
                <a:cubicBezTo>
                  <a:pt x="776575" y="3286538"/>
                  <a:pt x="4571666" y="3684104"/>
                  <a:pt x="5053714" y="4393095"/>
                </a:cubicBezTo>
                <a:cubicBezTo>
                  <a:pt x="5535762" y="5102086"/>
                  <a:pt x="3413757" y="6407426"/>
                  <a:pt x="3075827" y="6808304"/>
                </a:cubicBezTo>
              </a:path>
            </a:pathLst>
          </a:custGeom>
          <a:noFill/>
          <a:ln w="76200">
            <a:solidFill>
              <a:schemeClr val="accent5"/>
            </a:solidFill>
            <a:prstDash val="lgDash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4"/>
            <a:ext cx="5157787" cy="3834849"/>
          </a:xfrm>
          <a:prstGeom prst="flowChartDocument">
            <a:avLst/>
          </a:prstGeom>
          <a:solidFill>
            <a:schemeClr val="accent2">
              <a:lumMod val="40000"/>
              <a:lumOff val="60000"/>
            </a:schemeClr>
          </a:solidFill>
          <a:ln w="28575">
            <a:solidFill>
              <a:schemeClr val="accent5">
                <a:lumMod val="40000"/>
                <a:lumOff val="60000"/>
              </a:schemeClr>
            </a:solidFill>
          </a:ln>
        </p:spPr>
        <p:txBody>
          <a:bodyPr/>
          <a:lstStyle>
            <a:lvl1pPr marL="228600" indent="-228600">
              <a:buFont typeface="Wingdings" panose="05000000000000000000" pitchFamily="2" charset="2"/>
              <a:buChar char="v"/>
              <a:defRPr sz="2400">
                <a:solidFill>
                  <a:schemeClr val="accent2"/>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solidFill>
                  <a:schemeClr val="accent2"/>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solidFill>
                  <a:schemeClr val="accent2"/>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solidFill>
                  <a:schemeClr val="accent2"/>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solidFill>
                  <a:schemeClr val="accent2"/>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prstGeom prst="round2SameRect">
            <a:avLst/>
          </a:prstGeom>
          <a:solidFill>
            <a:schemeClr val="accent2"/>
          </a:solidFill>
          <a:ln w="28575">
            <a:solidFill>
              <a:schemeClr val="accent5">
                <a:lumMod val="40000"/>
                <a:lumOff val="60000"/>
              </a:schemeClr>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2" name="Flowchart: Alternate Process 21">
            <a:extLst>
              <a:ext uri="{FF2B5EF4-FFF2-40B4-BE49-F238E27FC236}">
                <a16:creationId xmlns:a16="http://schemas.microsoft.com/office/drawing/2014/main" id="{ABC03343-F7CB-70E2-EE23-5A9E13C56926}"/>
              </a:ext>
            </a:extLst>
          </p:cNvPr>
          <p:cNvSpPr/>
          <p:nvPr userDrawn="1"/>
        </p:nvSpPr>
        <p:spPr>
          <a:xfrm rot="13530565">
            <a:off x="11716372" y="3249939"/>
            <a:ext cx="900335" cy="925353"/>
          </a:xfrm>
          <a:prstGeom prst="flowChartAlternateProcess">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794184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812828-1D9E-7646-3C98-45BE846737B5}"/>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E9C63649-530B-BF0C-5648-009AE2C74070}"/>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D785C5A6-4443-284D-4154-488B163D194C}"/>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11460517-4D10-685A-41B3-7E57F7094F6E}"/>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50050682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846BF27-2FA3-F045-3B18-ED8ED248660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3" name="Footer Placeholder 2">
            <a:extLst>
              <a:ext uri="{FF2B5EF4-FFF2-40B4-BE49-F238E27FC236}">
                <a16:creationId xmlns:a16="http://schemas.microsoft.com/office/drawing/2014/main" id="{7897C53A-8368-A728-4D57-D79018D6C006}"/>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7C4A81-AFB6-F8B5-8CE6-EDFB83025AFA}"/>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418897078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bg>
      <p:bgPr>
        <a:solidFill>
          <a:schemeClr val="accent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1935BB-A3CA-FBAA-6012-45F323066F2F}"/>
              </a:ext>
            </a:extLst>
          </p:cNvPr>
          <p:cNvSpPr>
            <a:spLocks noGrp="1"/>
          </p:cNvSpPr>
          <p:nvPr>
            <p:ph type="title"/>
          </p:nvPr>
        </p:nvSpPr>
        <p:spPr>
          <a:xfrm>
            <a:off x="839788" y="457200"/>
            <a:ext cx="3932237" cy="1600200"/>
          </a:xfrm>
          <a:solidFill>
            <a:schemeClr val="bg1"/>
          </a:solidFill>
          <a:ln w="28575">
            <a:solidFill>
              <a:schemeClr val="accent6">
                <a:lumMod val="75000"/>
              </a:schemeClr>
            </a:solidFill>
          </a:ln>
        </p:spPr>
        <p:txBody>
          <a:bodyPr anchor="b"/>
          <a:lstStyle>
            <a:lvl1pPr>
              <a:defRPr sz="3200" b="1">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8106F5A6-DE81-667B-2381-1AD458094C8B}"/>
              </a:ext>
            </a:extLst>
          </p:cNvPr>
          <p:cNvSpPr>
            <a:spLocks noGrp="1"/>
          </p:cNvSpPr>
          <p:nvPr>
            <p:ph idx="1"/>
          </p:nvPr>
        </p:nvSpPr>
        <p:spPr>
          <a:xfrm>
            <a:off x="5180012" y="1056323"/>
            <a:ext cx="6172200" cy="4873625"/>
          </a:xfrm>
          <a:solidFill>
            <a:schemeClr val="bg1"/>
          </a:solidFill>
          <a:ln w="28575">
            <a:solidFill>
              <a:schemeClr val="accent6">
                <a:lumMod val="75000"/>
              </a:schemeClr>
            </a:solidFill>
          </a:ln>
        </p:spPr>
        <p:txBody>
          <a:bodyPr/>
          <a:lstStyle>
            <a:lvl1pPr marL="228600" indent="-228600">
              <a:buFont typeface="Wingdings" panose="05000000000000000000" pitchFamily="2" charset="2"/>
              <a:buChar char="v"/>
              <a:defRPr sz="32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8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95C62B0-0836-FEFA-56BC-D820DE3E3CE5}"/>
              </a:ext>
            </a:extLst>
          </p:cNvPr>
          <p:cNvSpPr>
            <a:spLocks noGrp="1"/>
          </p:cNvSpPr>
          <p:nvPr>
            <p:ph type="body" sz="half" idx="2"/>
          </p:nvPr>
        </p:nvSpPr>
        <p:spPr>
          <a:xfrm>
            <a:off x="839788" y="2118360"/>
            <a:ext cx="3932237" cy="3811588"/>
          </a:xfrm>
          <a:solidFill>
            <a:schemeClr val="bg1"/>
          </a:solidFill>
          <a:ln w="28575">
            <a:solidFill>
              <a:schemeClr val="accent6">
                <a:lumMod val="75000"/>
              </a:schemeClr>
            </a:solidFill>
          </a:ln>
        </p:spPr>
        <p:txBody>
          <a:bodyPr/>
          <a:lstStyle>
            <a:lvl1pPr marL="0" indent="0">
              <a:buNone/>
              <a:defRPr sz="1600">
                <a:latin typeface="Times New Roman" panose="02020603050405020304" pitchFamily="18" charset="0"/>
                <a:cs typeface="Times New Roman" panose="02020603050405020304" pitchFamily="18"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Tree>
    <p:extLst>
      <p:ext uri="{BB962C8B-B14F-4D97-AF65-F5344CB8AC3E}">
        <p14:creationId xmlns:p14="http://schemas.microsoft.com/office/powerpoint/2010/main" val="178188981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553289-F73D-F54E-FA94-809E6CA89EF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66D97C5B-2BAD-0576-DD53-3E3706D8290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5BB6291A-3DD2-D3F1-34E6-8ACB6C183AA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501BD08-A6ED-6A72-271D-0FBFFB57BADD}"/>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9EEE77E8-D57B-739D-5F9A-18D05BFAFD1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D576B94-AFEF-B79B-D57F-DFB32C136FB3}"/>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6224231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B66D12-E880-EA8E-22B6-6233009DC38D}"/>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1D810DF-636C-63E8-B382-5A078EEDA5C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B16FB5-FB31-1BCF-619F-B8DA9F184F5C}"/>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269317C-1180-EC80-70BC-640E5045C28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77B221C-3BFD-F161-CC2B-8EAF6464027D}"/>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44711875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EA823F8-510F-91E6-91AC-86A350830EB5}"/>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DF479CAD-B5D6-E087-D95C-E43A7B155D24}"/>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66A5A8F-35AD-4D17-94E5-572690A46BA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6BDCD28C-47D8-E316-F54F-D4DA3558F6D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5A5DC74-DFCA-839A-D4FD-B9BCACF600B6}"/>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50983412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itle and Content alt">
    <p:spTree>
      <p:nvGrpSpPr>
        <p:cNvPr id="1" name=""/>
        <p:cNvGrpSpPr/>
        <p:nvPr/>
      </p:nvGrpSpPr>
      <p:grpSpPr>
        <a:xfrm>
          <a:off x="0" y="0"/>
          <a:ext cx="0" cy="0"/>
          <a:chOff x="0" y="0"/>
          <a:chExt cx="0" cy="0"/>
        </a:xfrm>
      </p:grpSpPr>
      <p:sp>
        <p:nvSpPr>
          <p:cNvPr id="20" name="Title 1">
            <a:extLst>
              <a:ext uri="{FF2B5EF4-FFF2-40B4-BE49-F238E27FC236}">
                <a16:creationId xmlns:a16="http://schemas.microsoft.com/office/drawing/2014/main" id="{20AE86F9-DD66-DE05-383C-6220D559B0DF}"/>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21" name="Content Placeholder 2">
            <a:extLst>
              <a:ext uri="{FF2B5EF4-FFF2-40B4-BE49-F238E27FC236}">
                <a16:creationId xmlns:a16="http://schemas.microsoft.com/office/drawing/2014/main" id="{74C193E5-97F9-7817-FACF-5B94BAD9C758}"/>
              </a:ext>
            </a:extLst>
          </p:cNvPr>
          <p:cNvSpPr>
            <a:spLocks noGrp="1"/>
          </p:cNvSpPr>
          <p:nvPr>
            <p:ph idx="1"/>
          </p:nvPr>
        </p:nvSpPr>
        <p:spPr>
          <a:xfrm>
            <a:off x="576072" y="1901952"/>
            <a:ext cx="9363456" cy="387705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13" name="Freeform: Shape 12">
            <a:extLst>
              <a:ext uri="{FF2B5EF4-FFF2-40B4-BE49-F238E27FC236}">
                <a16:creationId xmlns:a16="http://schemas.microsoft.com/office/drawing/2014/main" id="{B05A86D8-26B0-1ADB-0CE2-B445D2A2866D}"/>
              </a:ext>
            </a:extLst>
          </p:cNvPr>
          <p:cNvSpPr/>
          <p:nvPr userDrawn="1"/>
        </p:nvSpPr>
        <p:spPr>
          <a:xfrm>
            <a:off x="4600810" y="0"/>
            <a:ext cx="7591189" cy="6858000"/>
          </a:xfrm>
          <a:custGeom>
            <a:avLst/>
            <a:gdLst>
              <a:gd name="connsiteX0" fmla="*/ 3873124 w 7591189"/>
              <a:gd name="connsiteY0" fmla="*/ 0 h 6858000"/>
              <a:gd name="connsiteX1" fmla="*/ 7591189 w 7591189"/>
              <a:gd name="connsiteY1" fmla="*/ 0 h 6858000"/>
              <a:gd name="connsiteX2" fmla="*/ 7591189 w 7591189"/>
              <a:gd name="connsiteY2" fmla="*/ 6858000 h 6858000"/>
              <a:gd name="connsiteX3" fmla="*/ 0 w 7591189"/>
              <a:gd name="connsiteY3" fmla="*/ 6858000 h 6858000"/>
              <a:gd name="connsiteX4" fmla="*/ 37792 w 7591189"/>
              <a:gd name="connsiteY4" fmla="*/ 6767219 h 6858000"/>
              <a:gd name="connsiteX5" fmla="*/ 124614 w 7591189"/>
              <a:gd name="connsiteY5" fmla="*/ 6593191 h 6858000"/>
              <a:gd name="connsiteX6" fmla="*/ 5022788 w 7591189"/>
              <a:gd name="connsiteY6" fmla="*/ 3831835 h 6858000"/>
              <a:gd name="connsiteX7" fmla="*/ 3917644 w 7591189"/>
              <a:gd name="connsiteY7" fmla="*/ 11237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7591189" h="6858000">
                <a:moveTo>
                  <a:pt x="3873124" y="0"/>
                </a:moveTo>
                <a:lnTo>
                  <a:pt x="7591189" y="0"/>
                </a:lnTo>
                <a:lnTo>
                  <a:pt x="7591189" y="6858000"/>
                </a:lnTo>
                <a:lnTo>
                  <a:pt x="0" y="6858000"/>
                </a:lnTo>
                <a:lnTo>
                  <a:pt x="37792" y="6767219"/>
                </a:lnTo>
                <a:cubicBezTo>
                  <a:pt x="73499" y="6688089"/>
                  <a:pt x="105476" y="6628399"/>
                  <a:pt x="124614" y="6593191"/>
                </a:cubicBezTo>
                <a:cubicBezTo>
                  <a:pt x="1166892" y="4681475"/>
                  <a:pt x="4192708" y="5285613"/>
                  <a:pt x="5022788" y="3831835"/>
                </a:cubicBezTo>
                <a:cubicBezTo>
                  <a:pt x="5664755" y="2707491"/>
                  <a:pt x="4432969" y="1333564"/>
                  <a:pt x="3917644" y="112370"/>
                </a:cubicBezTo>
                <a:close/>
              </a:path>
            </a:pathLst>
          </a:custGeom>
          <a:solidFill>
            <a:schemeClr val="accent4">
              <a:lumMod val="60000"/>
              <a:lumOff val="40000"/>
              <a:alpha val="20000"/>
            </a:schemeClr>
          </a:solidFill>
          <a:ln w="4557"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19" name="Freeform: Shape 18">
            <a:extLst>
              <a:ext uri="{FF2B5EF4-FFF2-40B4-BE49-F238E27FC236}">
                <a16:creationId xmlns:a16="http://schemas.microsoft.com/office/drawing/2014/main" id="{33A68E8B-64DF-46D3-2FA2-4BBBBF8BFB15}"/>
              </a:ext>
            </a:extLst>
          </p:cNvPr>
          <p:cNvSpPr/>
          <p:nvPr userDrawn="1"/>
        </p:nvSpPr>
        <p:spPr>
          <a:xfrm>
            <a:off x="6134000" y="-30589"/>
            <a:ext cx="5047481" cy="6915258"/>
          </a:xfrm>
          <a:custGeom>
            <a:avLst/>
            <a:gdLst>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8" fmla="*/ 91440 w 6112702"/>
              <a:gd name="connsiteY8" fmla="*/ 91440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6101815 w 6101815"/>
              <a:gd name="connsiteY0" fmla="*/ 0 h 7110654"/>
              <a:gd name="connsiteX1" fmla="*/ 6101815 w 6101815"/>
              <a:gd name="connsiteY1" fmla="*/ 7022484 h 7110654"/>
              <a:gd name="connsiteX2" fmla="*/ 6052142 w 6101815"/>
              <a:gd name="connsiteY2" fmla="*/ 7038508 h 7110654"/>
              <a:gd name="connsiteX3" fmla="*/ 4881089 w 6101815"/>
              <a:gd name="connsiteY3" fmla="*/ 6854987 h 7110654"/>
              <a:gd name="connsiteX4" fmla="*/ 4705665 w 6101815"/>
              <a:gd name="connsiteY4" fmla="*/ 767477 h 7110654"/>
              <a:gd name="connsiteX5" fmla="*/ 107592 w 6101815"/>
              <a:gd name="connsiteY5" fmla="*/ 160166 h 7110654"/>
              <a:gd name="connsiteX6" fmla="*/ 0 w 6101815"/>
              <a:gd name="connsiteY6" fmla="*/ 17038 h 7110654"/>
              <a:gd name="connsiteX0" fmla="*/ 6101815 w 6101815"/>
              <a:gd name="connsiteY0" fmla="*/ 7005446 h 7093616"/>
              <a:gd name="connsiteX1" fmla="*/ 6052142 w 6101815"/>
              <a:gd name="connsiteY1" fmla="*/ 7021470 h 7093616"/>
              <a:gd name="connsiteX2" fmla="*/ 4881089 w 6101815"/>
              <a:gd name="connsiteY2" fmla="*/ 6837949 h 7093616"/>
              <a:gd name="connsiteX3" fmla="*/ 4705665 w 6101815"/>
              <a:gd name="connsiteY3" fmla="*/ 750439 h 7093616"/>
              <a:gd name="connsiteX4" fmla="*/ 107592 w 6101815"/>
              <a:gd name="connsiteY4" fmla="*/ 143128 h 7093616"/>
              <a:gd name="connsiteX5" fmla="*/ 0 w 6101815"/>
              <a:gd name="connsiteY5" fmla="*/ 0 h 7093616"/>
              <a:gd name="connsiteX0" fmla="*/ 6052142 w 6052142"/>
              <a:gd name="connsiteY0" fmla="*/ 7021470 h 7093616"/>
              <a:gd name="connsiteX1" fmla="*/ 4881089 w 6052142"/>
              <a:gd name="connsiteY1" fmla="*/ 6837949 h 7093616"/>
              <a:gd name="connsiteX2" fmla="*/ 4705665 w 6052142"/>
              <a:gd name="connsiteY2" fmla="*/ 750439 h 7093616"/>
              <a:gd name="connsiteX3" fmla="*/ 107592 w 6052142"/>
              <a:gd name="connsiteY3" fmla="*/ 143128 h 7093616"/>
              <a:gd name="connsiteX4" fmla="*/ 0 w 6052142"/>
              <a:gd name="connsiteY4" fmla="*/ 0 h 7093616"/>
              <a:gd name="connsiteX0" fmla="*/ 6052142 w 6052142"/>
              <a:gd name="connsiteY0" fmla="*/ 7021470 h 7095398"/>
              <a:gd name="connsiteX1" fmla="*/ 4881089 w 6052142"/>
              <a:gd name="connsiteY1" fmla="*/ 6843664 h 7095398"/>
              <a:gd name="connsiteX2" fmla="*/ 4705665 w 6052142"/>
              <a:gd name="connsiteY2" fmla="*/ 750439 h 7095398"/>
              <a:gd name="connsiteX3" fmla="*/ 107592 w 6052142"/>
              <a:gd name="connsiteY3" fmla="*/ 143128 h 7095398"/>
              <a:gd name="connsiteX4" fmla="*/ 0 w 6052142"/>
              <a:gd name="connsiteY4" fmla="*/ 0 h 7095398"/>
              <a:gd name="connsiteX0" fmla="*/ 6052142 w 6052142"/>
              <a:gd name="connsiteY0" fmla="*/ 7021470 h 7348010"/>
              <a:gd name="connsiteX1" fmla="*/ 5132169 w 6052142"/>
              <a:gd name="connsiteY1" fmla="*/ 7012413 h 7348010"/>
              <a:gd name="connsiteX2" fmla="*/ 4881089 w 6052142"/>
              <a:gd name="connsiteY2" fmla="*/ 6843664 h 7348010"/>
              <a:gd name="connsiteX3" fmla="*/ 4705665 w 6052142"/>
              <a:gd name="connsiteY3" fmla="*/ 750439 h 7348010"/>
              <a:gd name="connsiteX4" fmla="*/ 107592 w 6052142"/>
              <a:gd name="connsiteY4" fmla="*/ 143128 h 7348010"/>
              <a:gd name="connsiteX5" fmla="*/ 0 w 6052142"/>
              <a:gd name="connsiteY5" fmla="*/ 0 h 7348010"/>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021470"/>
              <a:gd name="connsiteX1" fmla="*/ 5132169 w 6052142"/>
              <a:gd name="connsiteY1" fmla="*/ 7012413 h 7021470"/>
              <a:gd name="connsiteX2" fmla="*/ 4881089 w 6052142"/>
              <a:gd name="connsiteY2" fmla="*/ 6843664 h 7021470"/>
              <a:gd name="connsiteX3" fmla="*/ 4705665 w 6052142"/>
              <a:gd name="connsiteY3" fmla="*/ 750439 h 7021470"/>
              <a:gd name="connsiteX4" fmla="*/ 107592 w 6052142"/>
              <a:gd name="connsiteY4" fmla="*/ 143128 h 7021470"/>
              <a:gd name="connsiteX5" fmla="*/ 0 w 6052142"/>
              <a:gd name="connsiteY5" fmla="*/ 0 h 7021470"/>
              <a:gd name="connsiteX0" fmla="*/ 6052142 w 6052142"/>
              <a:gd name="connsiteY0" fmla="*/ 7021470 h 7021470"/>
              <a:gd name="connsiteX1" fmla="*/ 5132169 w 6052142"/>
              <a:gd name="connsiteY1" fmla="*/ 7012413 h 7021470"/>
              <a:gd name="connsiteX2" fmla="*/ 4968339 w 6052142"/>
              <a:gd name="connsiteY2" fmla="*/ 6900018 h 7021470"/>
              <a:gd name="connsiteX3" fmla="*/ 4881089 w 6052142"/>
              <a:gd name="connsiteY3" fmla="*/ 6843664 h 7021470"/>
              <a:gd name="connsiteX4" fmla="*/ 4705665 w 6052142"/>
              <a:gd name="connsiteY4" fmla="*/ 750439 h 7021470"/>
              <a:gd name="connsiteX5" fmla="*/ 107592 w 6052142"/>
              <a:gd name="connsiteY5" fmla="*/ 143128 h 7021470"/>
              <a:gd name="connsiteX6" fmla="*/ 0 w 6052142"/>
              <a:gd name="connsiteY6" fmla="*/ 0 h 7021470"/>
              <a:gd name="connsiteX0" fmla="*/ 5132169 w 5132169"/>
              <a:gd name="connsiteY0" fmla="*/ 7012413 h 7012413"/>
              <a:gd name="connsiteX1" fmla="*/ 4968339 w 5132169"/>
              <a:gd name="connsiteY1" fmla="*/ 6900018 h 7012413"/>
              <a:gd name="connsiteX2" fmla="*/ 4881089 w 5132169"/>
              <a:gd name="connsiteY2" fmla="*/ 6843664 h 7012413"/>
              <a:gd name="connsiteX3" fmla="*/ 4705665 w 5132169"/>
              <a:gd name="connsiteY3" fmla="*/ 750439 h 7012413"/>
              <a:gd name="connsiteX4" fmla="*/ 107592 w 5132169"/>
              <a:gd name="connsiteY4" fmla="*/ 143128 h 7012413"/>
              <a:gd name="connsiteX5" fmla="*/ 0 w 5132169"/>
              <a:gd name="connsiteY5" fmla="*/ 0 h 7012413"/>
              <a:gd name="connsiteX0" fmla="*/ 4995009 w 5047481"/>
              <a:gd name="connsiteY0" fmla="*/ 6915258 h 6915258"/>
              <a:gd name="connsiteX1" fmla="*/ 4968339 w 5047481"/>
              <a:gd name="connsiteY1" fmla="*/ 6900018 h 6915258"/>
              <a:gd name="connsiteX2" fmla="*/ 4881089 w 5047481"/>
              <a:gd name="connsiteY2" fmla="*/ 6843664 h 6915258"/>
              <a:gd name="connsiteX3" fmla="*/ 4705665 w 5047481"/>
              <a:gd name="connsiteY3" fmla="*/ 750439 h 6915258"/>
              <a:gd name="connsiteX4" fmla="*/ 107592 w 5047481"/>
              <a:gd name="connsiteY4" fmla="*/ 143128 h 6915258"/>
              <a:gd name="connsiteX5" fmla="*/ 0 w 5047481"/>
              <a:gd name="connsiteY5" fmla="*/ 0 h 69152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047481" h="6915258">
                <a:moveTo>
                  <a:pt x="4995009" y="6915258"/>
                </a:moveTo>
                <a:lnTo>
                  <a:pt x="4968339" y="6900018"/>
                </a:lnTo>
                <a:lnTo>
                  <a:pt x="4881089" y="6843664"/>
                </a:lnTo>
                <a:cubicBezTo>
                  <a:pt x="3776291" y="5767009"/>
                  <a:pt x="5813542" y="2039756"/>
                  <a:pt x="4705665" y="750439"/>
                </a:cubicBezTo>
                <a:cubicBezTo>
                  <a:pt x="3720820" y="-395678"/>
                  <a:pt x="1362200" y="1673555"/>
                  <a:pt x="107592" y="143128"/>
                </a:cubicBezTo>
                <a:cubicBezTo>
                  <a:pt x="84533" y="114915"/>
                  <a:pt x="45825" y="66862"/>
                  <a:pt x="0" y="0"/>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Tree>
    <p:extLst>
      <p:ext uri="{BB962C8B-B14F-4D97-AF65-F5344CB8AC3E}">
        <p14:creationId xmlns:p14="http://schemas.microsoft.com/office/powerpoint/2010/main" val="2608644339"/>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Picture with Caption alt">
    <p:bg>
      <p:bgPr>
        <a:solidFill>
          <a:schemeClr val="bg2"/>
        </a:solidFill>
        <a:effectLst/>
      </p:bgPr>
    </p:bg>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8430A716-DF40-A710-4FC7-CCCA4BD957F8}"/>
              </a:ext>
            </a:extLst>
          </p:cNvPr>
          <p:cNvSpPr/>
          <p:nvPr userDrawn="1"/>
        </p:nvSpPr>
        <p:spPr>
          <a:xfrm>
            <a:off x="6323595" y="0"/>
            <a:ext cx="5868404" cy="6164034"/>
          </a:xfrm>
          <a:custGeom>
            <a:avLst/>
            <a:gdLst>
              <a:gd name="connsiteX0" fmla="*/ 12513 w 5868404"/>
              <a:gd name="connsiteY0" fmla="*/ 0 h 6164034"/>
              <a:gd name="connsiteX1" fmla="*/ 4439184 w 5868404"/>
              <a:gd name="connsiteY1" fmla="*/ 0 h 6164034"/>
              <a:gd name="connsiteX2" fmla="*/ 4449003 w 5868404"/>
              <a:gd name="connsiteY2" fmla="*/ 15092 h 6164034"/>
              <a:gd name="connsiteX3" fmla="*/ 5223238 w 5868404"/>
              <a:gd name="connsiteY3" fmla="*/ 739839 h 6164034"/>
              <a:gd name="connsiteX4" fmla="*/ 5836159 w 5868404"/>
              <a:gd name="connsiteY4" fmla="*/ 1102187 h 6164034"/>
              <a:gd name="connsiteX5" fmla="*/ 5868404 w 5868404"/>
              <a:gd name="connsiteY5" fmla="*/ 1119251 h 6164034"/>
              <a:gd name="connsiteX6" fmla="*/ 5868404 w 5868404"/>
              <a:gd name="connsiteY6" fmla="*/ 6067695 h 6164034"/>
              <a:gd name="connsiteX7" fmla="*/ 5685224 w 5868404"/>
              <a:gd name="connsiteY7" fmla="*/ 6111753 h 6164034"/>
              <a:gd name="connsiteX8" fmla="*/ 5084251 w 5868404"/>
              <a:gd name="connsiteY8" fmla="*/ 6163884 h 6164034"/>
              <a:gd name="connsiteX9" fmla="*/ 3836104 w 5868404"/>
              <a:gd name="connsiteY9" fmla="*/ 5943053 h 6164034"/>
              <a:gd name="connsiteX10" fmla="*/ 3344911 w 5868404"/>
              <a:gd name="connsiteY10" fmla="*/ 5752757 h 6164034"/>
              <a:gd name="connsiteX11" fmla="*/ 1304345 w 5868404"/>
              <a:gd name="connsiteY11" fmla="*/ 4176227 h 6164034"/>
              <a:gd name="connsiteX12" fmla="*/ 209588 w 5868404"/>
              <a:gd name="connsiteY12" fmla="*/ 2032696 h 6164034"/>
              <a:gd name="connsiteX13" fmla="*/ 2035 w 5868404"/>
              <a:gd name="connsiteY13" fmla="*/ 234989 h 61640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5868404" h="6164034">
                <a:moveTo>
                  <a:pt x="12513" y="0"/>
                </a:moveTo>
                <a:lnTo>
                  <a:pt x="4439184" y="0"/>
                </a:lnTo>
                <a:lnTo>
                  <a:pt x="4449003" y="15092"/>
                </a:lnTo>
                <a:cubicBezTo>
                  <a:pt x="4651567" y="305845"/>
                  <a:pt x="4918507" y="539411"/>
                  <a:pt x="5223238" y="739839"/>
                </a:cubicBezTo>
                <a:cubicBezTo>
                  <a:pt x="5478465" y="907701"/>
                  <a:pt x="5664764" y="1010975"/>
                  <a:pt x="5836159" y="1102187"/>
                </a:cubicBezTo>
                <a:lnTo>
                  <a:pt x="5868404" y="1119251"/>
                </a:lnTo>
                <a:lnTo>
                  <a:pt x="5868404" y="6067695"/>
                </a:lnTo>
                <a:lnTo>
                  <a:pt x="5685224" y="6111753"/>
                </a:lnTo>
                <a:cubicBezTo>
                  <a:pt x="5494197" y="6149567"/>
                  <a:pt x="5293292" y="6165797"/>
                  <a:pt x="5084251" y="6163884"/>
                </a:cubicBezTo>
                <a:cubicBezTo>
                  <a:pt x="4661736" y="6160033"/>
                  <a:pt x="4246092" y="6080257"/>
                  <a:pt x="3836104" y="5943053"/>
                </a:cubicBezTo>
                <a:cubicBezTo>
                  <a:pt x="3669389" y="5887220"/>
                  <a:pt x="3505068" y="5826356"/>
                  <a:pt x="3344911" y="5752757"/>
                </a:cubicBezTo>
                <a:cubicBezTo>
                  <a:pt x="2529656" y="5377996"/>
                  <a:pt x="1853875" y="4847882"/>
                  <a:pt x="1304345" y="4176227"/>
                </a:cubicBezTo>
                <a:cubicBezTo>
                  <a:pt x="767829" y="3520395"/>
                  <a:pt x="415519" y="2801547"/>
                  <a:pt x="209588" y="2032696"/>
                </a:cubicBezTo>
                <a:cubicBezTo>
                  <a:pt x="48218" y="1430059"/>
                  <a:pt x="-12290" y="831033"/>
                  <a:pt x="2035" y="234989"/>
                </a:cubicBezTo>
                <a:close/>
              </a:path>
            </a:pathLst>
          </a:custGeom>
          <a:solidFill>
            <a:schemeClr val="accent5">
              <a:alpha val="86000"/>
            </a:schemeClr>
          </a:solidFill>
          <a:ln w="3468"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 name="Text Placeholder 3">
            <a:extLst>
              <a:ext uri="{FF2B5EF4-FFF2-40B4-BE49-F238E27FC236}">
                <a16:creationId xmlns:a16="http://schemas.microsoft.com/office/drawing/2014/main" id="{EE7A4080-E621-B208-20C7-8547733A6966}"/>
              </a:ext>
            </a:extLst>
          </p:cNvPr>
          <p:cNvSpPr>
            <a:spLocks noGrp="1"/>
          </p:cNvSpPr>
          <p:nvPr>
            <p:ph type="body" sz="half" idx="2"/>
          </p:nvPr>
        </p:nvSpPr>
        <p:spPr>
          <a:xfrm>
            <a:off x="576072" y="1947671"/>
            <a:ext cx="4572000" cy="4070729"/>
          </a:xfrm>
        </p:spPr>
        <p:txBody>
          <a:bodyPr>
            <a:normAutofit/>
          </a:bodyPr>
          <a:lstStyle>
            <a:lvl1pPr marL="0" indent="0">
              <a:lnSpc>
                <a:spcPct val="100000"/>
              </a:lnSpc>
              <a:spcBef>
                <a:spcPts val="0"/>
              </a:spcBef>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2" name="Title 1">
            <a:extLst>
              <a:ext uri="{FF2B5EF4-FFF2-40B4-BE49-F238E27FC236}">
                <a16:creationId xmlns:a16="http://schemas.microsoft.com/office/drawing/2014/main" id="{0165A019-E4E4-1209-09B0-DB16867B19EA}"/>
              </a:ext>
            </a:extLst>
          </p:cNvPr>
          <p:cNvSpPr>
            <a:spLocks noGrp="1"/>
          </p:cNvSpPr>
          <p:nvPr>
            <p:ph type="title" hasCustomPrompt="1"/>
          </p:nvPr>
        </p:nvSpPr>
        <p:spPr>
          <a:xfrm>
            <a:off x="576071" y="704088"/>
            <a:ext cx="9144000" cy="676656"/>
          </a:xfrm>
        </p:spPr>
        <p:txBody>
          <a:bodyPr anchor="b"/>
          <a:lstStyle>
            <a:lvl1pPr>
              <a:defRPr sz="4800"/>
            </a:lvl1pPr>
          </a:lstStyle>
          <a:p>
            <a:r>
              <a:rPr lang="en-US"/>
              <a:t>click to edit master title style</a:t>
            </a:r>
          </a:p>
        </p:txBody>
      </p:sp>
      <p:sp>
        <p:nvSpPr>
          <p:cNvPr id="48" name="Freeform: Shape 47">
            <a:extLst>
              <a:ext uri="{FF2B5EF4-FFF2-40B4-BE49-F238E27FC236}">
                <a16:creationId xmlns:a16="http://schemas.microsoft.com/office/drawing/2014/main" id="{EACA9FF1-6A56-9028-20F7-293A5DAC2547}"/>
              </a:ext>
            </a:extLst>
          </p:cNvPr>
          <p:cNvSpPr/>
          <p:nvPr userDrawn="1"/>
        </p:nvSpPr>
        <p:spPr>
          <a:xfrm>
            <a:off x="5964144" y="640336"/>
            <a:ext cx="6243203" cy="5137129"/>
          </a:xfrm>
          <a:custGeom>
            <a:avLst/>
            <a:gdLst>
              <a:gd name="connsiteX0" fmla="*/ 4889012 w 6277387"/>
              <a:gd name="connsiteY0" fmla="*/ 662 h 5139475"/>
              <a:gd name="connsiteX1" fmla="*/ 5445687 w 6277387"/>
              <a:gd name="connsiteY1" fmla="*/ 20567 h 5139475"/>
              <a:gd name="connsiteX2" fmla="*/ 6007952 w 6277387"/>
              <a:gd name="connsiteY2" fmla="*/ 99852 h 5139475"/>
              <a:gd name="connsiteX3" fmla="*/ 6277387 w 6277387"/>
              <a:gd name="connsiteY3" fmla="*/ 161058 h 5139475"/>
              <a:gd name="connsiteX4" fmla="*/ 6277387 w 6277387"/>
              <a:gd name="connsiteY4" fmla="*/ 5139475 h 5139475"/>
              <a:gd name="connsiteX5" fmla="*/ 6189863 w 6277387"/>
              <a:gd name="connsiteY5" fmla="*/ 5129509 h 5139475"/>
              <a:gd name="connsiteX6" fmla="*/ 4906960 w 6277387"/>
              <a:gd name="connsiteY6" fmla="*/ 4685637 h 5139475"/>
              <a:gd name="connsiteX7" fmla="*/ 4226890 w 6277387"/>
              <a:gd name="connsiteY7" fmla="*/ 4354477 h 5139475"/>
              <a:gd name="connsiteX8" fmla="*/ 3327755 w 6277387"/>
              <a:gd name="connsiteY8" fmla="*/ 4156387 h 5139475"/>
              <a:gd name="connsiteX9" fmla="*/ 2255512 w 6277387"/>
              <a:gd name="connsiteY9" fmla="*/ 4368944 h 5139475"/>
              <a:gd name="connsiteX10" fmla="*/ 1772151 w 6277387"/>
              <a:gd name="connsiteY10" fmla="*/ 4527459 h 5139475"/>
              <a:gd name="connsiteX11" fmla="*/ 459735 w 6277387"/>
              <a:gd name="connsiteY11" fmla="*/ 4184363 h 5139475"/>
              <a:gd name="connsiteX12" fmla="*/ 608 w 6277387"/>
              <a:gd name="connsiteY12" fmla="*/ 3162067 h 5139475"/>
              <a:gd name="connsiteX13" fmla="*/ 686493 w 6277387"/>
              <a:gd name="connsiteY13" fmla="*/ 1710481 h 5139475"/>
              <a:gd name="connsiteX14" fmla="*/ 1254673 w 6277387"/>
              <a:gd name="connsiteY14" fmla="*/ 1269348 h 5139475"/>
              <a:gd name="connsiteX15" fmla="*/ 3265771 w 6277387"/>
              <a:gd name="connsiteY15" fmla="*/ 265022 h 5139475"/>
              <a:gd name="connsiteX16" fmla="*/ 4889012 w 6277387"/>
              <a:gd name="connsiteY16" fmla="*/ 662 h 5139475"/>
              <a:gd name="connsiteX0" fmla="*/ 6277387 w 6368827"/>
              <a:gd name="connsiteY0" fmla="*/ 161058 h 5139475"/>
              <a:gd name="connsiteX1" fmla="*/ 6277387 w 6368827"/>
              <a:gd name="connsiteY1" fmla="*/ 5139475 h 5139475"/>
              <a:gd name="connsiteX2" fmla="*/ 6189863 w 6368827"/>
              <a:gd name="connsiteY2" fmla="*/ 5129509 h 5139475"/>
              <a:gd name="connsiteX3" fmla="*/ 4906960 w 6368827"/>
              <a:gd name="connsiteY3" fmla="*/ 4685637 h 5139475"/>
              <a:gd name="connsiteX4" fmla="*/ 4226890 w 6368827"/>
              <a:gd name="connsiteY4" fmla="*/ 4354477 h 5139475"/>
              <a:gd name="connsiteX5" fmla="*/ 3327755 w 6368827"/>
              <a:gd name="connsiteY5" fmla="*/ 4156387 h 5139475"/>
              <a:gd name="connsiteX6" fmla="*/ 2255512 w 6368827"/>
              <a:gd name="connsiteY6" fmla="*/ 4368944 h 5139475"/>
              <a:gd name="connsiteX7" fmla="*/ 1772151 w 6368827"/>
              <a:gd name="connsiteY7" fmla="*/ 4527459 h 5139475"/>
              <a:gd name="connsiteX8" fmla="*/ 459735 w 6368827"/>
              <a:gd name="connsiteY8" fmla="*/ 4184363 h 5139475"/>
              <a:gd name="connsiteX9" fmla="*/ 608 w 6368827"/>
              <a:gd name="connsiteY9" fmla="*/ 3162067 h 5139475"/>
              <a:gd name="connsiteX10" fmla="*/ 686493 w 6368827"/>
              <a:gd name="connsiteY10" fmla="*/ 1710481 h 5139475"/>
              <a:gd name="connsiteX11" fmla="*/ 1254673 w 6368827"/>
              <a:gd name="connsiteY11" fmla="*/ 1269348 h 5139475"/>
              <a:gd name="connsiteX12" fmla="*/ 3265771 w 6368827"/>
              <a:gd name="connsiteY12" fmla="*/ 265022 h 5139475"/>
              <a:gd name="connsiteX13" fmla="*/ 4889012 w 6368827"/>
              <a:gd name="connsiteY13" fmla="*/ 662 h 5139475"/>
              <a:gd name="connsiteX14" fmla="*/ 5445687 w 6368827"/>
              <a:gd name="connsiteY14" fmla="*/ 20567 h 5139475"/>
              <a:gd name="connsiteX15" fmla="*/ 6007952 w 6368827"/>
              <a:gd name="connsiteY15" fmla="*/ 99852 h 5139475"/>
              <a:gd name="connsiteX16" fmla="*/ 6368827 w 6368827"/>
              <a:gd name="connsiteY16" fmla="*/ 252498 h 5139475"/>
              <a:gd name="connsiteX0" fmla="*/ 6277387 w 6368827"/>
              <a:gd name="connsiteY0" fmla="*/ 5139475 h 5139475"/>
              <a:gd name="connsiteX1" fmla="*/ 6189863 w 6368827"/>
              <a:gd name="connsiteY1" fmla="*/ 5129509 h 5139475"/>
              <a:gd name="connsiteX2" fmla="*/ 4906960 w 6368827"/>
              <a:gd name="connsiteY2" fmla="*/ 4685637 h 5139475"/>
              <a:gd name="connsiteX3" fmla="*/ 4226890 w 6368827"/>
              <a:gd name="connsiteY3" fmla="*/ 4354477 h 5139475"/>
              <a:gd name="connsiteX4" fmla="*/ 3327755 w 6368827"/>
              <a:gd name="connsiteY4" fmla="*/ 4156387 h 5139475"/>
              <a:gd name="connsiteX5" fmla="*/ 2255512 w 6368827"/>
              <a:gd name="connsiteY5" fmla="*/ 4368944 h 5139475"/>
              <a:gd name="connsiteX6" fmla="*/ 1772151 w 6368827"/>
              <a:gd name="connsiteY6" fmla="*/ 4527459 h 5139475"/>
              <a:gd name="connsiteX7" fmla="*/ 459735 w 6368827"/>
              <a:gd name="connsiteY7" fmla="*/ 4184363 h 5139475"/>
              <a:gd name="connsiteX8" fmla="*/ 608 w 6368827"/>
              <a:gd name="connsiteY8" fmla="*/ 3162067 h 5139475"/>
              <a:gd name="connsiteX9" fmla="*/ 686493 w 6368827"/>
              <a:gd name="connsiteY9" fmla="*/ 1710481 h 5139475"/>
              <a:gd name="connsiteX10" fmla="*/ 1254673 w 6368827"/>
              <a:gd name="connsiteY10" fmla="*/ 1269348 h 5139475"/>
              <a:gd name="connsiteX11" fmla="*/ 3265771 w 6368827"/>
              <a:gd name="connsiteY11" fmla="*/ 265022 h 5139475"/>
              <a:gd name="connsiteX12" fmla="*/ 4889012 w 6368827"/>
              <a:gd name="connsiteY12" fmla="*/ 662 h 5139475"/>
              <a:gd name="connsiteX13" fmla="*/ 5445687 w 6368827"/>
              <a:gd name="connsiteY13" fmla="*/ 20567 h 5139475"/>
              <a:gd name="connsiteX14" fmla="*/ 6007952 w 6368827"/>
              <a:gd name="connsiteY14" fmla="*/ 99852 h 5139475"/>
              <a:gd name="connsiteX15" fmla="*/ 6368827 w 6368827"/>
              <a:gd name="connsiteY15" fmla="*/ 252498 h 5139475"/>
              <a:gd name="connsiteX0" fmla="*/ 6189863 w 6368827"/>
              <a:gd name="connsiteY0" fmla="*/ 5129509 h 5129509"/>
              <a:gd name="connsiteX1" fmla="*/ 4906960 w 6368827"/>
              <a:gd name="connsiteY1" fmla="*/ 4685637 h 5129509"/>
              <a:gd name="connsiteX2" fmla="*/ 4226890 w 6368827"/>
              <a:gd name="connsiteY2" fmla="*/ 4354477 h 5129509"/>
              <a:gd name="connsiteX3" fmla="*/ 3327755 w 6368827"/>
              <a:gd name="connsiteY3" fmla="*/ 4156387 h 5129509"/>
              <a:gd name="connsiteX4" fmla="*/ 2255512 w 6368827"/>
              <a:gd name="connsiteY4" fmla="*/ 4368944 h 5129509"/>
              <a:gd name="connsiteX5" fmla="*/ 1772151 w 6368827"/>
              <a:gd name="connsiteY5" fmla="*/ 4527459 h 5129509"/>
              <a:gd name="connsiteX6" fmla="*/ 459735 w 6368827"/>
              <a:gd name="connsiteY6" fmla="*/ 4184363 h 5129509"/>
              <a:gd name="connsiteX7" fmla="*/ 608 w 6368827"/>
              <a:gd name="connsiteY7" fmla="*/ 3162067 h 5129509"/>
              <a:gd name="connsiteX8" fmla="*/ 686493 w 6368827"/>
              <a:gd name="connsiteY8" fmla="*/ 1710481 h 5129509"/>
              <a:gd name="connsiteX9" fmla="*/ 1254673 w 6368827"/>
              <a:gd name="connsiteY9" fmla="*/ 1269348 h 5129509"/>
              <a:gd name="connsiteX10" fmla="*/ 3265771 w 6368827"/>
              <a:gd name="connsiteY10" fmla="*/ 265022 h 5129509"/>
              <a:gd name="connsiteX11" fmla="*/ 4889012 w 6368827"/>
              <a:gd name="connsiteY11" fmla="*/ 662 h 5129509"/>
              <a:gd name="connsiteX12" fmla="*/ 5445687 w 6368827"/>
              <a:gd name="connsiteY12" fmla="*/ 20567 h 5129509"/>
              <a:gd name="connsiteX13" fmla="*/ 6007952 w 6368827"/>
              <a:gd name="connsiteY13" fmla="*/ 99852 h 5129509"/>
              <a:gd name="connsiteX14" fmla="*/ 6368827 w 6368827"/>
              <a:gd name="connsiteY14" fmla="*/ 252498 h 5129509"/>
              <a:gd name="connsiteX0" fmla="*/ 6189863 w 6189863"/>
              <a:gd name="connsiteY0" fmla="*/ 5129509 h 5129509"/>
              <a:gd name="connsiteX1" fmla="*/ 4906960 w 6189863"/>
              <a:gd name="connsiteY1" fmla="*/ 4685637 h 5129509"/>
              <a:gd name="connsiteX2" fmla="*/ 4226890 w 6189863"/>
              <a:gd name="connsiteY2" fmla="*/ 4354477 h 5129509"/>
              <a:gd name="connsiteX3" fmla="*/ 3327755 w 6189863"/>
              <a:gd name="connsiteY3" fmla="*/ 4156387 h 5129509"/>
              <a:gd name="connsiteX4" fmla="*/ 2255512 w 6189863"/>
              <a:gd name="connsiteY4" fmla="*/ 4368944 h 5129509"/>
              <a:gd name="connsiteX5" fmla="*/ 1772151 w 6189863"/>
              <a:gd name="connsiteY5" fmla="*/ 4527459 h 5129509"/>
              <a:gd name="connsiteX6" fmla="*/ 459735 w 6189863"/>
              <a:gd name="connsiteY6" fmla="*/ 4184363 h 5129509"/>
              <a:gd name="connsiteX7" fmla="*/ 608 w 6189863"/>
              <a:gd name="connsiteY7" fmla="*/ 3162067 h 5129509"/>
              <a:gd name="connsiteX8" fmla="*/ 686493 w 6189863"/>
              <a:gd name="connsiteY8" fmla="*/ 1710481 h 5129509"/>
              <a:gd name="connsiteX9" fmla="*/ 1254673 w 6189863"/>
              <a:gd name="connsiteY9" fmla="*/ 1269348 h 5129509"/>
              <a:gd name="connsiteX10" fmla="*/ 3265771 w 6189863"/>
              <a:gd name="connsiteY10" fmla="*/ 265022 h 5129509"/>
              <a:gd name="connsiteX11" fmla="*/ 4889012 w 6189863"/>
              <a:gd name="connsiteY11" fmla="*/ 662 h 5129509"/>
              <a:gd name="connsiteX12" fmla="*/ 5445687 w 6189863"/>
              <a:gd name="connsiteY12" fmla="*/ 20567 h 5129509"/>
              <a:gd name="connsiteX13" fmla="*/ 6007952 w 6189863"/>
              <a:gd name="connsiteY13" fmla="*/ 99852 h 5129509"/>
              <a:gd name="connsiteX0" fmla="*/ 6220343 w 6220343"/>
              <a:gd name="connsiteY0" fmla="*/ 5133319 h 5133319"/>
              <a:gd name="connsiteX1" fmla="*/ 4906960 w 6220343"/>
              <a:gd name="connsiteY1" fmla="*/ 4685637 h 5133319"/>
              <a:gd name="connsiteX2" fmla="*/ 4226890 w 6220343"/>
              <a:gd name="connsiteY2" fmla="*/ 4354477 h 5133319"/>
              <a:gd name="connsiteX3" fmla="*/ 3327755 w 6220343"/>
              <a:gd name="connsiteY3" fmla="*/ 4156387 h 5133319"/>
              <a:gd name="connsiteX4" fmla="*/ 2255512 w 6220343"/>
              <a:gd name="connsiteY4" fmla="*/ 4368944 h 5133319"/>
              <a:gd name="connsiteX5" fmla="*/ 1772151 w 6220343"/>
              <a:gd name="connsiteY5" fmla="*/ 4527459 h 5133319"/>
              <a:gd name="connsiteX6" fmla="*/ 459735 w 6220343"/>
              <a:gd name="connsiteY6" fmla="*/ 4184363 h 5133319"/>
              <a:gd name="connsiteX7" fmla="*/ 608 w 6220343"/>
              <a:gd name="connsiteY7" fmla="*/ 3162067 h 5133319"/>
              <a:gd name="connsiteX8" fmla="*/ 686493 w 6220343"/>
              <a:gd name="connsiteY8" fmla="*/ 1710481 h 5133319"/>
              <a:gd name="connsiteX9" fmla="*/ 1254673 w 6220343"/>
              <a:gd name="connsiteY9" fmla="*/ 1269348 h 5133319"/>
              <a:gd name="connsiteX10" fmla="*/ 3265771 w 6220343"/>
              <a:gd name="connsiteY10" fmla="*/ 265022 h 5133319"/>
              <a:gd name="connsiteX11" fmla="*/ 4889012 w 6220343"/>
              <a:gd name="connsiteY11" fmla="*/ 662 h 5133319"/>
              <a:gd name="connsiteX12" fmla="*/ 5445687 w 6220343"/>
              <a:gd name="connsiteY12" fmla="*/ 20567 h 5133319"/>
              <a:gd name="connsiteX13" fmla="*/ 6007952 w 6220343"/>
              <a:gd name="connsiteY13" fmla="*/ 99852 h 5133319"/>
              <a:gd name="connsiteX0" fmla="*/ 6243203 w 6243203"/>
              <a:gd name="connsiteY0" fmla="*/ 5137129 h 5137129"/>
              <a:gd name="connsiteX1" fmla="*/ 4906960 w 6243203"/>
              <a:gd name="connsiteY1" fmla="*/ 4685637 h 5137129"/>
              <a:gd name="connsiteX2" fmla="*/ 4226890 w 6243203"/>
              <a:gd name="connsiteY2" fmla="*/ 4354477 h 5137129"/>
              <a:gd name="connsiteX3" fmla="*/ 3327755 w 6243203"/>
              <a:gd name="connsiteY3" fmla="*/ 4156387 h 5137129"/>
              <a:gd name="connsiteX4" fmla="*/ 2255512 w 6243203"/>
              <a:gd name="connsiteY4" fmla="*/ 4368944 h 5137129"/>
              <a:gd name="connsiteX5" fmla="*/ 1772151 w 6243203"/>
              <a:gd name="connsiteY5" fmla="*/ 4527459 h 5137129"/>
              <a:gd name="connsiteX6" fmla="*/ 459735 w 6243203"/>
              <a:gd name="connsiteY6" fmla="*/ 4184363 h 5137129"/>
              <a:gd name="connsiteX7" fmla="*/ 608 w 6243203"/>
              <a:gd name="connsiteY7" fmla="*/ 3162067 h 5137129"/>
              <a:gd name="connsiteX8" fmla="*/ 686493 w 6243203"/>
              <a:gd name="connsiteY8" fmla="*/ 1710481 h 5137129"/>
              <a:gd name="connsiteX9" fmla="*/ 1254673 w 6243203"/>
              <a:gd name="connsiteY9" fmla="*/ 1269348 h 5137129"/>
              <a:gd name="connsiteX10" fmla="*/ 3265771 w 6243203"/>
              <a:gd name="connsiteY10" fmla="*/ 265022 h 5137129"/>
              <a:gd name="connsiteX11" fmla="*/ 4889012 w 6243203"/>
              <a:gd name="connsiteY11" fmla="*/ 662 h 5137129"/>
              <a:gd name="connsiteX12" fmla="*/ 5445687 w 6243203"/>
              <a:gd name="connsiteY12" fmla="*/ 20567 h 5137129"/>
              <a:gd name="connsiteX13" fmla="*/ 6007952 w 6243203"/>
              <a:gd name="connsiteY13" fmla="*/ 99852 h 51371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243203" h="5137129">
                <a:moveTo>
                  <a:pt x="6243203" y="5137129"/>
                </a:moveTo>
                <a:cubicBezTo>
                  <a:pt x="5616824" y="5044500"/>
                  <a:pt x="5243012" y="4816079"/>
                  <a:pt x="4906960" y="4685637"/>
                </a:cubicBezTo>
                <a:cubicBezTo>
                  <a:pt x="4570908" y="4555195"/>
                  <a:pt x="4545156" y="4485964"/>
                  <a:pt x="4226890" y="4354477"/>
                </a:cubicBezTo>
                <a:cubicBezTo>
                  <a:pt x="3941888" y="4236738"/>
                  <a:pt x="3645130" y="4160793"/>
                  <a:pt x="3327755" y="4156387"/>
                </a:cubicBezTo>
                <a:cubicBezTo>
                  <a:pt x="2950795" y="4151018"/>
                  <a:pt x="2597217" y="4237561"/>
                  <a:pt x="2255512" y="4368944"/>
                </a:cubicBezTo>
                <a:cubicBezTo>
                  <a:pt x="2097412" y="4429682"/>
                  <a:pt x="1941970" y="4495413"/>
                  <a:pt x="1772151" y="4527459"/>
                </a:cubicBezTo>
                <a:cubicBezTo>
                  <a:pt x="1264158" y="4623269"/>
                  <a:pt x="821661" y="4517923"/>
                  <a:pt x="459735" y="4184363"/>
                </a:cubicBezTo>
                <a:cubicBezTo>
                  <a:pt x="151042" y="3899922"/>
                  <a:pt x="10681" y="3550667"/>
                  <a:pt x="608" y="3162067"/>
                </a:cubicBezTo>
                <a:cubicBezTo>
                  <a:pt x="-14234" y="2590537"/>
                  <a:pt x="243808" y="2115100"/>
                  <a:pt x="686493" y="1710481"/>
                </a:cubicBezTo>
                <a:cubicBezTo>
                  <a:pt x="862046" y="1550006"/>
                  <a:pt x="1056985" y="1408011"/>
                  <a:pt x="1254673" y="1269348"/>
                </a:cubicBezTo>
                <a:cubicBezTo>
                  <a:pt x="1865209" y="841116"/>
                  <a:pt x="2526920" y="492284"/>
                  <a:pt x="3265771" y="265022"/>
                </a:cubicBezTo>
                <a:cubicBezTo>
                  <a:pt x="3796018" y="101956"/>
                  <a:pt x="4336451" y="9282"/>
                  <a:pt x="4889012" y="662"/>
                </a:cubicBezTo>
                <a:cubicBezTo>
                  <a:pt x="5073199" y="-2211"/>
                  <a:pt x="5258733" y="4255"/>
                  <a:pt x="5445687" y="20567"/>
                </a:cubicBezTo>
                <a:cubicBezTo>
                  <a:pt x="5637159" y="37284"/>
                  <a:pt x="5824611" y="63631"/>
                  <a:pt x="6007952" y="9985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2" name="Picture Placeholder 41">
            <a:extLst>
              <a:ext uri="{FF2B5EF4-FFF2-40B4-BE49-F238E27FC236}">
                <a16:creationId xmlns:a16="http://schemas.microsoft.com/office/drawing/2014/main" id="{B453377C-B4A0-8E9A-D4DC-D42364826344}"/>
              </a:ext>
            </a:extLst>
          </p:cNvPr>
          <p:cNvSpPr>
            <a:spLocks noGrp="1"/>
          </p:cNvSpPr>
          <p:nvPr>
            <p:ph type="pic" idx="1"/>
          </p:nvPr>
        </p:nvSpPr>
        <p:spPr>
          <a:xfrm>
            <a:off x="6646264" y="0"/>
            <a:ext cx="5545736" cy="6063092"/>
          </a:xfrm>
          <a:custGeom>
            <a:avLst/>
            <a:gdLst>
              <a:gd name="connsiteX0" fmla="*/ 3355090 w 5545736"/>
              <a:gd name="connsiteY0" fmla="*/ 0 h 6063092"/>
              <a:gd name="connsiteX1" fmla="*/ 5545736 w 5545736"/>
              <a:gd name="connsiteY1" fmla="*/ 0 h 6063092"/>
              <a:gd name="connsiteX2" fmla="*/ 5545736 w 5545736"/>
              <a:gd name="connsiteY2" fmla="*/ 4499075 h 6063092"/>
              <a:gd name="connsiteX3" fmla="*/ 5430027 w 5545736"/>
              <a:gd name="connsiteY3" fmla="*/ 4628283 h 6063092"/>
              <a:gd name="connsiteX4" fmla="*/ 3848936 w 5545736"/>
              <a:gd name="connsiteY4" fmla="*/ 5737848 h 6063092"/>
              <a:gd name="connsiteX5" fmla="*/ 3426711 w 5545736"/>
              <a:gd name="connsiteY5" fmla="*/ 5893022 h 6063092"/>
              <a:gd name="connsiteX6" fmla="*/ 2357730 w 5545736"/>
              <a:gd name="connsiteY6" fmla="*/ 6062988 h 6063092"/>
              <a:gd name="connsiteX7" fmla="*/ 1112800 w 5545736"/>
              <a:gd name="connsiteY7" fmla="*/ 5667979 h 6063092"/>
              <a:gd name="connsiteX8" fmla="*/ 409218 w 5545736"/>
              <a:gd name="connsiteY8" fmla="*/ 4944615 h 6063092"/>
              <a:gd name="connsiteX9" fmla="*/ 37164 w 5545736"/>
              <a:gd name="connsiteY9" fmla="*/ 4154393 h 6063092"/>
              <a:gd name="connsiteX10" fmla="*/ 15604 w 5545736"/>
              <a:gd name="connsiteY10" fmla="*/ 3564191 h 6063092"/>
              <a:gd name="connsiteX11" fmla="*/ 1646045 w 5545736"/>
              <a:gd name="connsiteY11" fmla="*/ 1803195 h 6063092"/>
              <a:gd name="connsiteX12" fmla="*/ 2319905 w 5545736"/>
              <a:gd name="connsiteY12" fmla="*/ 1429318 h 6063092"/>
              <a:gd name="connsiteX13" fmla="*/ 2991762 w 5545736"/>
              <a:gd name="connsiteY13" fmla="*/ 821995 h 6063092"/>
              <a:gd name="connsiteX14" fmla="*/ 3323353 w 5545736"/>
              <a:gd name="connsiteY14" fmla="*/ 129929 h 60630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5545736" h="6063092">
                <a:moveTo>
                  <a:pt x="3355090" y="0"/>
                </a:moveTo>
                <a:lnTo>
                  <a:pt x="5545736" y="0"/>
                </a:lnTo>
                <a:lnTo>
                  <a:pt x="5545736" y="4499075"/>
                </a:lnTo>
                <a:lnTo>
                  <a:pt x="5430027" y="4628283"/>
                </a:lnTo>
                <a:cubicBezTo>
                  <a:pt x="4987448" y="5095940"/>
                  <a:pt x="4462893" y="5468472"/>
                  <a:pt x="3848936" y="5737848"/>
                </a:cubicBezTo>
                <a:cubicBezTo>
                  <a:pt x="3711095" y="5798308"/>
                  <a:pt x="3569888" y="5847831"/>
                  <a:pt x="3426711" y="5893022"/>
                </a:cubicBezTo>
                <a:cubicBezTo>
                  <a:pt x="3074611" y="6004070"/>
                  <a:pt x="2718538" y="6065996"/>
                  <a:pt x="2357730" y="6062988"/>
                </a:cubicBezTo>
                <a:cubicBezTo>
                  <a:pt x="1881699" y="6059036"/>
                  <a:pt x="1456987" y="5945780"/>
                  <a:pt x="1112800" y="5667979"/>
                </a:cubicBezTo>
                <a:cubicBezTo>
                  <a:pt x="846505" y="5453155"/>
                  <a:pt x="606021" y="5216495"/>
                  <a:pt x="409218" y="4944615"/>
                </a:cubicBezTo>
                <a:cubicBezTo>
                  <a:pt x="235425" y="4704408"/>
                  <a:pt x="99475" y="4445949"/>
                  <a:pt x="37164" y="4154393"/>
                </a:cubicBezTo>
                <a:cubicBezTo>
                  <a:pt x="23082" y="4088408"/>
                  <a:pt x="-24217" y="3835054"/>
                  <a:pt x="15604" y="3564191"/>
                </a:cubicBezTo>
                <a:cubicBezTo>
                  <a:pt x="163514" y="2558438"/>
                  <a:pt x="1432192" y="1912093"/>
                  <a:pt x="1646045" y="1803195"/>
                </a:cubicBezTo>
                <a:cubicBezTo>
                  <a:pt x="1838456" y="1705187"/>
                  <a:pt x="2026012" y="1615363"/>
                  <a:pt x="2319905" y="1429318"/>
                </a:cubicBezTo>
                <a:cubicBezTo>
                  <a:pt x="2583077" y="1262714"/>
                  <a:pt x="2814476" y="1067249"/>
                  <a:pt x="2991762" y="821995"/>
                </a:cubicBezTo>
                <a:cubicBezTo>
                  <a:pt x="3149782" y="603568"/>
                  <a:pt x="3253380" y="371021"/>
                  <a:pt x="3323353" y="129929"/>
                </a:cubicBezTo>
                <a:close/>
              </a:path>
            </a:pathLst>
          </a:custGeom>
          <a:solidFill>
            <a:srgbClr val="D1D8B7"/>
          </a:solidFill>
        </p:spPr>
        <p:txBody>
          <a:bodyPr wrap="square" anchor="ctr">
            <a:no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Tree>
    <p:extLst>
      <p:ext uri="{BB962C8B-B14F-4D97-AF65-F5344CB8AC3E}">
        <p14:creationId xmlns:p14="http://schemas.microsoft.com/office/powerpoint/2010/main" val="41012973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userDrawn="1">
  <p:cSld name="Timeline">
    <p:spTree>
      <p:nvGrpSpPr>
        <p:cNvPr id="1" name=""/>
        <p:cNvGrpSpPr/>
        <p:nvPr/>
      </p:nvGrpSpPr>
      <p:grpSpPr>
        <a:xfrm>
          <a:off x="0" y="0"/>
          <a:ext cx="0" cy="0"/>
          <a:chOff x="0" y="0"/>
          <a:chExt cx="0" cy="0"/>
        </a:xfrm>
      </p:grpSpPr>
      <p:sp>
        <p:nvSpPr>
          <p:cNvPr id="49" name="Freeform: Shape 48">
            <a:extLst>
              <a:ext uri="{FF2B5EF4-FFF2-40B4-BE49-F238E27FC236}">
                <a16:creationId xmlns:a16="http://schemas.microsoft.com/office/drawing/2014/main" id="{3DEDA47D-E273-7C0A-CFFA-A38BA27188CA}"/>
              </a:ext>
            </a:extLst>
          </p:cNvPr>
          <p:cNvSpPr/>
          <p:nvPr userDrawn="1"/>
        </p:nvSpPr>
        <p:spPr>
          <a:xfrm rot="19260000" flipV="1">
            <a:off x="7523198" y="2771729"/>
            <a:ext cx="2140237" cy="472905"/>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0" fmla="*/ 1607893 w 8239467"/>
              <a:gd name="connsiteY0" fmla="*/ 472905 h 5016456"/>
              <a:gd name="connsiteX1" fmla="*/ 3748130 w 8239467"/>
              <a:gd name="connsiteY1" fmla="*/ 256 h 5016456"/>
              <a:gd name="connsiteX2" fmla="*/ 5754431 w 8239467"/>
              <a:gd name="connsiteY2" fmla="*/ 453958 h 5016456"/>
              <a:gd name="connsiteX3" fmla="*/ 7427617 w 8239467"/>
              <a:gd name="connsiteY3" fmla="*/ 1647586 h 5016456"/>
              <a:gd name="connsiteX4" fmla="*/ 7864409 w 8239467"/>
              <a:gd name="connsiteY4" fmla="*/ 2141444 h 5016456"/>
              <a:gd name="connsiteX5" fmla="*/ 8181935 w 8239467"/>
              <a:gd name="connsiteY5" fmla="*/ 3652263 h 5016456"/>
              <a:gd name="connsiteX6" fmla="*/ 7514311 w 8239467"/>
              <a:gd name="connsiteY6" fmla="*/ 4625329 h 5016456"/>
              <a:gd name="connsiteX7" fmla="*/ 6194528 w 8239467"/>
              <a:gd name="connsiteY7" fmla="*/ 4840094 h 5016456"/>
              <a:gd name="connsiteX8" fmla="*/ 5773470 w 8239467"/>
              <a:gd name="connsiteY8" fmla="*/ 4635681 h 5016456"/>
              <a:gd name="connsiteX9" fmla="*/ 4807692 w 8239467"/>
              <a:gd name="connsiteY9" fmla="*/ 4320645 h 5016456"/>
              <a:gd name="connsiteX10" fmla="*/ 3911945 w 8239467"/>
              <a:gd name="connsiteY10" fmla="*/ 4430992 h 5016456"/>
              <a:gd name="connsiteX11" fmla="*/ 3193056 w 8239467"/>
              <a:gd name="connsiteY11" fmla="*/ 4694916 h 5016456"/>
              <a:gd name="connsiteX12" fmla="*/ 800152 w 8239467"/>
              <a:gd name="connsiteY12" fmla="*/ 4775642 h 5016456"/>
              <a:gd name="connsiteX13" fmla="*/ 363635 w 8239467"/>
              <a:gd name="connsiteY13" fmla="*/ 4374943 h 5016456"/>
              <a:gd name="connsiteX14" fmla="*/ 0 w 8239467"/>
              <a:gd name="connsiteY14" fmla="*/ 3580002 h 5016456"/>
              <a:gd name="connsiteX0" fmla="*/ 1244258 w 7875832"/>
              <a:gd name="connsiteY0" fmla="*/ 472905 h 5016456"/>
              <a:gd name="connsiteX1" fmla="*/ 3384495 w 7875832"/>
              <a:gd name="connsiteY1" fmla="*/ 256 h 5016456"/>
              <a:gd name="connsiteX2" fmla="*/ 5390796 w 7875832"/>
              <a:gd name="connsiteY2" fmla="*/ 453958 h 5016456"/>
              <a:gd name="connsiteX3" fmla="*/ 7063982 w 7875832"/>
              <a:gd name="connsiteY3" fmla="*/ 1647586 h 5016456"/>
              <a:gd name="connsiteX4" fmla="*/ 7500774 w 7875832"/>
              <a:gd name="connsiteY4" fmla="*/ 2141444 h 5016456"/>
              <a:gd name="connsiteX5" fmla="*/ 7818300 w 7875832"/>
              <a:gd name="connsiteY5" fmla="*/ 3652263 h 5016456"/>
              <a:gd name="connsiteX6" fmla="*/ 7150676 w 7875832"/>
              <a:gd name="connsiteY6" fmla="*/ 4625329 h 5016456"/>
              <a:gd name="connsiteX7" fmla="*/ 5830893 w 7875832"/>
              <a:gd name="connsiteY7" fmla="*/ 4840094 h 5016456"/>
              <a:gd name="connsiteX8" fmla="*/ 5409835 w 7875832"/>
              <a:gd name="connsiteY8" fmla="*/ 4635681 h 5016456"/>
              <a:gd name="connsiteX9" fmla="*/ 4444057 w 7875832"/>
              <a:gd name="connsiteY9" fmla="*/ 4320645 h 5016456"/>
              <a:gd name="connsiteX10" fmla="*/ 3548310 w 7875832"/>
              <a:gd name="connsiteY10" fmla="*/ 4430992 h 5016456"/>
              <a:gd name="connsiteX11" fmla="*/ 2829421 w 7875832"/>
              <a:gd name="connsiteY11" fmla="*/ 4694916 h 5016456"/>
              <a:gd name="connsiteX12" fmla="*/ 436517 w 7875832"/>
              <a:gd name="connsiteY12" fmla="*/ 4775642 h 5016456"/>
              <a:gd name="connsiteX13" fmla="*/ 0 w 7875832"/>
              <a:gd name="connsiteY13" fmla="*/ 4374943 h 5016456"/>
              <a:gd name="connsiteX0" fmla="*/ 807741 w 7439315"/>
              <a:gd name="connsiteY0" fmla="*/ 472905 h 5016456"/>
              <a:gd name="connsiteX1" fmla="*/ 2947978 w 7439315"/>
              <a:gd name="connsiteY1" fmla="*/ 256 h 5016456"/>
              <a:gd name="connsiteX2" fmla="*/ 4954279 w 7439315"/>
              <a:gd name="connsiteY2" fmla="*/ 453958 h 5016456"/>
              <a:gd name="connsiteX3" fmla="*/ 6627465 w 7439315"/>
              <a:gd name="connsiteY3" fmla="*/ 1647586 h 5016456"/>
              <a:gd name="connsiteX4" fmla="*/ 7064257 w 7439315"/>
              <a:gd name="connsiteY4" fmla="*/ 2141444 h 5016456"/>
              <a:gd name="connsiteX5" fmla="*/ 7381783 w 7439315"/>
              <a:gd name="connsiteY5" fmla="*/ 3652263 h 5016456"/>
              <a:gd name="connsiteX6" fmla="*/ 6714159 w 7439315"/>
              <a:gd name="connsiteY6" fmla="*/ 4625329 h 5016456"/>
              <a:gd name="connsiteX7" fmla="*/ 5394376 w 7439315"/>
              <a:gd name="connsiteY7" fmla="*/ 4840094 h 5016456"/>
              <a:gd name="connsiteX8" fmla="*/ 4973318 w 7439315"/>
              <a:gd name="connsiteY8" fmla="*/ 4635681 h 5016456"/>
              <a:gd name="connsiteX9" fmla="*/ 4007540 w 7439315"/>
              <a:gd name="connsiteY9" fmla="*/ 4320645 h 5016456"/>
              <a:gd name="connsiteX10" fmla="*/ 3111793 w 7439315"/>
              <a:gd name="connsiteY10" fmla="*/ 4430992 h 5016456"/>
              <a:gd name="connsiteX11" fmla="*/ 2392904 w 7439315"/>
              <a:gd name="connsiteY11" fmla="*/ 4694916 h 5016456"/>
              <a:gd name="connsiteX12" fmla="*/ 0 w 7439315"/>
              <a:gd name="connsiteY12" fmla="*/ 4775642 h 5016456"/>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11" fmla="*/ 1585163 w 6631574"/>
              <a:gd name="connsiteY11" fmla="*/ 4694916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0" fmla="*/ 0 w 6631574"/>
              <a:gd name="connsiteY0" fmla="*/ 472905 h 4625329"/>
              <a:gd name="connsiteX1" fmla="*/ 2140237 w 6631574"/>
              <a:gd name="connsiteY1" fmla="*/ 256 h 4625329"/>
              <a:gd name="connsiteX2" fmla="*/ 4146538 w 6631574"/>
              <a:gd name="connsiteY2" fmla="*/ 453958 h 4625329"/>
              <a:gd name="connsiteX3" fmla="*/ 5819724 w 6631574"/>
              <a:gd name="connsiteY3" fmla="*/ 1647586 h 4625329"/>
              <a:gd name="connsiteX4" fmla="*/ 6256516 w 6631574"/>
              <a:gd name="connsiteY4" fmla="*/ 2141444 h 4625329"/>
              <a:gd name="connsiteX5" fmla="*/ 6574042 w 6631574"/>
              <a:gd name="connsiteY5" fmla="*/ 3652263 h 4625329"/>
              <a:gd name="connsiteX6" fmla="*/ 5906418 w 6631574"/>
              <a:gd name="connsiteY6" fmla="*/ 4625329 h 4625329"/>
              <a:gd name="connsiteX0" fmla="*/ 0 w 6631574"/>
              <a:gd name="connsiteY0" fmla="*/ 472905 h 3652263"/>
              <a:gd name="connsiteX1" fmla="*/ 2140237 w 6631574"/>
              <a:gd name="connsiteY1" fmla="*/ 256 h 3652263"/>
              <a:gd name="connsiteX2" fmla="*/ 4146538 w 6631574"/>
              <a:gd name="connsiteY2" fmla="*/ 453958 h 3652263"/>
              <a:gd name="connsiteX3" fmla="*/ 5819724 w 6631574"/>
              <a:gd name="connsiteY3" fmla="*/ 1647586 h 3652263"/>
              <a:gd name="connsiteX4" fmla="*/ 6256516 w 6631574"/>
              <a:gd name="connsiteY4" fmla="*/ 2141444 h 3652263"/>
              <a:gd name="connsiteX5" fmla="*/ 6574042 w 6631574"/>
              <a:gd name="connsiteY5" fmla="*/ 3652263 h 3652263"/>
              <a:gd name="connsiteX0" fmla="*/ 0 w 6256516"/>
              <a:gd name="connsiteY0" fmla="*/ 472905 h 2141444"/>
              <a:gd name="connsiteX1" fmla="*/ 2140237 w 6256516"/>
              <a:gd name="connsiteY1" fmla="*/ 256 h 2141444"/>
              <a:gd name="connsiteX2" fmla="*/ 4146538 w 6256516"/>
              <a:gd name="connsiteY2" fmla="*/ 453958 h 2141444"/>
              <a:gd name="connsiteX3" fmla="*/ 5819724 w 6256516"/>
              <a:gd name="connsiteY3" fmla="*/ 1647586 h 2141444"/>
              <a:gd name="connsiteX4" fmla="*/ 6256516 w 6256516"/>
              <a:gd name="connsiteY4" fmla="*/ 2141444 h 2141444"/>
              <a:gd name="connsiteX0" fmla="*/ 0 w 5819724"/>
              <a:gd name="connsiteY0" fmla="*/ 472905 h 1647586"/>
              <a:gd name="connsiteX1" fmla="*/ 2140237 w 5819724"/>
              <a:gd name="connsiteY1" fmla="*/ 256 h 1647586"/>
              <a:gd name="connsiteX2" fmla="*/ 4146538 w 5819724"/>
              <a:gd name="connsiteY2" fmla="*/ 453958 h 1647586"/>
              <a:gd name="connsiteX3" fmla="*/ 5819724 w 5819724"/>
              <a:gd name="connsiteY3" fmla="*/ 1647586 h 1647586"/>
              <a:gd name="connsiteX0" fmla="*/ 0 w 4146538"/>
              <a:gd name="connsiteY0" fmla="*/ 472905 h 472905"/>
              <a:gd name="connsiteX1" fmla="*/ 2140237 w 4146538"/>
              <a:gd name="connsiteY1" fmla="*/ 256 h 472905"/>
              <a:gd name="connsiteX2" fmla="*/ 4146538 w 4146538"/>
              <a:gd name="connsiteY2" fmla="*/ 453958 h 472905"/>
              <a:gd name="connsiteX0" fmla="*/ 0 w 2140237"/>
              <a:gd name="connsiteY0" fmla="*/ 472905 h 472905"/>
              <a:gd name="connsiteX1" fmla="*/ 2140237 w 2140237"/>
              <a:gd name="connsiteY1" fmla="*/ 256 h 472905"/>
            </a:gdLst>
            <a:ahLst/>
            <a:cxnLst>
              <a:cxn ang="0">
                <a:pos x="connsiteX0" y="connsiteY0"/>
              </a:cxn>
              <a:cxn ang="0">
                <a:pos x="connsiteX1" y="connsiteY1"/>
              </a:cxn>
            </a:cxnLst>
            <a:rect l="l" t="t" r="r" b="b"/>
            <a:pathLst>
              <a:path w="2140237" h="472905">
                <a:moveTo>
                  <a:pt x="0" y="472905"/>
                </a:moveTo>
                <a:cubicBezTo>
                  <a:pt x="686401" y="145037"/>
                  <a:pt x="1400487" y="-7126"/>
                  <a:pt x="2140237" y="25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5" name="Freeform: Shape 44">
            <a:extLst>
              <a:ext uri="{FF2B5EF4-FFF2-40B4-BE49-F238E27FC236}">
                <a16:creationId xmlns:a16="http://schemas.microsoft.com/office/drawing/2014/main" id="{B02F7449-FACA-BB9A-408D-B21177D89A3F}"/>
              </a:ext>
            </a:extLst>
          </p:cNvPr>
          <p:cNvSpPr/>
          <p:nvPr userDrawn="1"/>
        </p:nvSpPr>
        <p:spPr>
          <a:xfrm rot="20580000" flipH="1">
            <a:off x="3447610" y="4196051"/>
            <a:ext cx="2006301" cy="453702"/>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18" fmla="*/ 3940078 w 8339975"/>
              <a:gd name="connsiteY18" fmla="*/ 91440 h 5016200"/>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499674 w 8338852"/>
              <a:gd name="connsiteY14" fmla="*/ 1383847 h 5016200"/>
              <a:gd name="connsiteX15" fmla="*/ 1317191 w 8338852"/>
              <a:gd name="connsiteY15" fmla="*/ 689538 h 5016200"/>
              <a:gd name="connsiteX16" fmla="*/ 1707278 w 8338852"/>
              <a:gd name="connsiteY16"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317191 w 8338852"/>
              <a:gd name="connsiteY14" fmla="*/ 689538 h 5016200"/>
              <a:gd name="connsiteX15" fmla="*/ 1707278 w 8338852"/>
              <a:gd name="connsiteY15"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707278 w 8338852"/>
              <a:gd name="connsiteY14"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0" fmla="*/ 3384495 w 7875832"/>
              <a:gd name="connsiteY0" fmla="*/ 0 h 5016200"/>
              <a:gd name="connsiteX1" fmla="*/ 5390796 w 7875832"/>
              <a:gd name="connsiteY1" fmla="*/ 453702 h 5016200"/>
              <a:gd name="connsiteX2" fmla="*/ 7063982 w 7875832"/>
              <a:gd name="connsiteY2" fmla="*/ 1647330 h 5016200"/>
              <a:gd name="connsiteX3" fmla="*/ 7500774 w 7875832"/>
              <a:gd name="connsiteY3" fmla="*/ 2141188 h 5016200"/>
              <a:gd name="connsiteX4" fmla="*/ 7818300 w 7875832"/>
              <a:gd name="connsiteY4" fmla="*/ 3652007 h 5016200"/>
              <a:gd name="connsiteX5" fmla="*/ 7150676 w 7875832"/>
              <a:gd name="connsiteY5" fmla="*/ 4625073 h 5016200"/>
              <a:gd name="connsiteX6" fmla="*/ 5830893 w 7875832"/>
              <a:gd name="connsiteY6" fmla="*/ 4839838 h 5016200"/>
              <a:gd name="connsiteX7" fmla="*/ 5409835 w 7875832"/>
              <a:gd name="connsiteY7" fmla="*/ 4635425 h 5016200"/>
              <a:gd name="connsiteX8" fmla="*/ 4444057 w 7875832"/>
              <a:gd name="connsiteY8" fmla="*/ 4320389 h 5016200"/>
              <a:gd name="connsiteX9" fmla="*/ 3548310 w 7875832"/>
              <a:gd name="connsiteY9" fmla="*/ 4430736 h 5016200"/>
              <a:gd name="connsiteX10" fmla="*/ 2829421 w 7875832"/>
              <a:gd name="connsiteY10" fmla="*/ 4694660 h 5016200"/>
              <a:gd name="connsiteX11" fmla="*/ 436517 w 7875832"/>
              <a:gd name="connsiteY11" fmla="*/ 4775386 h 5016200"/>
              <a:gd name="connsiteX12" fmla="*/ 0 w 7875832"/>
              <a:gd name="connsiteY12" fmla="*/ 4374687 h 5016200"/>
              <a:gd name="connsiteX0" fmla="*/ 2947978 w 7439315"/>
              <a:gd name="connsiteY0" fmla="*/ 0 h 5016200"/>
              <a:gd name="connsiteX1" fmla="*/ 4954279 w 7439315"/>
              <a:gd name="connsiteY1" fmla="*/ 453702 h 5016200"/>
              <a:gd name="connsiteX2" fmla="*/ 6627465 w 7439315"/>
              <a:gd name="connsiteY2" fmla="*/ 1647330 h 5016200"/>
              <a:gd name="connsiteX3" fmla="*/ 7064257 w 7439315"/>
              <a:gd name="connsiteY3" fmla="*/ 2141188 h 5016200"/>
              <a:gd name="connsiteX4" fmla="*/ 7381783 w 7439315"/>
              <a:gd name="connsiteY4" fmla="*/ 3652007 h 5016200"/>
              <a:gd name="connsiteX5" fmla="*/ 6714159 w 7439315"/>
              <a:gd name="connsiteY5" fmla="*/ 4625073 h 5016200"/>
              <a:gd name="connsiteX6" fmla="*/ 5394376 w 7439315"/>
              <a:gd name="connsiteY6" fmla="*/ 4839838 h 5016200"/>
              <a:gd name="connsiteX7" fmla="*/ 4973318 w 7439315"/>
              <a:gd name="connsiteY7" fmla="*/ 4635425 h 5016200"/>
              <a:gd name="connsiteX8" fmla="*/ 4007540 w 7439315"/>
              <a:gd name="connsiteY8" fmla="*/ 4320389 h 5016200"/>
              <a:gd name="connsiteX9" fmla="*/ 3111793 w 7439315"/>
              <a:gd name="connsiteY9" fmla="*/ 4430736 h 5016200"/>
              <a:gd name="connsiteX10" fmla="*/ 2392904 w 7439315"/>
              <a:gd name="connsiteY10" fmla="*/ 4694660 h 5016200"/>
              <a:gd name="connsiteX11" fmla="*/ 0 w 7439315"/>
              <a:gd name="connsiteY11" fmla="*/ 4775386 h 5016200"/>
              <a:gd name="connsiteX0" fmla="*/ 555074 w 5046411"/>
              <a:gd name="connsiteY0" fmla="*/ 0 h 4914376"/>
              <a:gd name="connsiteX1" fmla="*/ 2561375 w 5046411"/>
              <a:gd name="connsiteY1" fmla="*/ 453702 h 4914376"/>
              <a:gd name="connsiteX2" fmla="*/ 4234561 w 5046411"/>
              <a:gd name="connsiteY2" fmla="*/ 1647330 h 4914376"/>
              <a:gd name="connsiteX3" fmla="*/ 4671353 w 5046411"/>
              <a:gd name="connsiteY3" fmla="*/ 2141188 h 4914376"/>
              <a:gd name="connsiteX4" fmla="*/ 4988879 w 5046411"/>
              <a:gd name="connsiteY4" fmla="*/ 3652007 h 4914376"/>
              <a:gd name="connsiteX5" fmla="*/ 4321255 w 5046411"/>
              <a:gd name="connsiteY5" fmla="*/ 4625073 h 4914376"/>
              <a:gd name="connsiteX6" fmla="*/ 3001472 w 5046411"/>
              <a:gd name="connsiteY6" fmla="*/ 4839838 h 4914376"/>
              <a:gd name="connsiteX7" fmla="*/ 2580414 w 5046411"/>
              <a:gd name="connsiteY7" fmla="*/ 4635425 h 4914376"/>
              <a:gd name="connsiteX8" fmla="*/ 1614636 w 5046411"/>
              <a:gd name="connsiteY8" fmla="*/ 4320389 h 4914376"/>
              <a:gd name="connsiteX9" fmla="*/ 718889 w 5046411"/>
              <a:gd name="connsiteY9" fmla="*/ 4430736 h 4914376"/>
              <a:gd name="connsiteX10" fmla="*/ 0 w 5046411"/>
              <a:gd name="connsiteY10" fmla="*/ 4694660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9" fmla="*/ 163815 w 4491337"/>
              <a:gd name="connsiteY9" fmla="*/ 4430736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0" fmla="*/ 0 w 4491337"/>
              <a:gd name="connsiteY0" fmla="*/ 0 h 4625073"/>
              <a:gd name="connsiteX1" fmla="*/ 2006301 w 4491337"/>
              <a:gd name="connsiteY1" fmla="*/ 453702 h 4625073"/>
              <a:gd name="connsiteX2" fmla="*/ 3679487 w 4491337"/>
              <a:gd name="connsiteY2" fmla="*/ 1647330 h 4625073"/>
              <a:gd name="connsiteX3" fmla="*/ 4116279 w 4491337"/>
              <a:gd name="connsiteY3" fmla="*/ 2141188 h 4625073"/>
              <a:gd name="connsiteX4" fmla="*/ 4433805 w 4491337"/>
              <a:gd name="connsiteY4" fmla="*/ 3652007 h 4625073"/>
              <a:gd name="connsiteX5" fmla="*/ 3766181 w 4491337"/>
              <a:gd name="connsiteY5" fmla="*/ 4625073 h 4625073"/>
              <a:gd name="connsiteX0" fmla="*/ 0 w 4491337"/>
              <a:gd name="connsiteY0" fmla="*/ 0 h 3652007"/>
              <a:gd name="connsiteX1" fmla="*/ 2006301 w 4491337"/>
              <a:gd name="connsiteY1" fmla="*/ 453702 h 3652007"/>
              <a:gd name="connsiteX2" fmla="*/ 3679487 w 4491337"/>
              <a:gd name="connsiteY2" fmla="*/ 1647330 h 3652007"/>
              <a:gd name="connsiteX3" fmla="*/ 4116279 w 4491337"/>
              <a:gd name="connsiteY3" fmla="*/ 2141188 h 3652007"/>
              <a:gd name="connsiteX4" fmla="*/ 4433805 w 4491337"/>
              <a:gd name="connsiteY4" fmla="*/ 3652007 h 3652007"/>
              <a:gd name="connsiteX0" fmla="*/ 0 w 4116279"/>
              <a:gd name="connsiteY0" fmla="*/ 0 h 2141188"/>
              <a:gd name="connsiteX1" fmla="*/ 2006301 w 4116279"/>
              <a:gd name="connsiteY1" fmla="*/ 453702 h 2141188"/>
              <a:gd name="connsiteX2" fmla="*/ 3679487 w 4116279"/>
              <a:gd name="connsiteY2" fmla="*/ 1647330 h 2141188"/>
              <a:gd name="connsiteX3" fmla="*/ 4116279 w 4116279"/>
              <a:gd name="connsiteY3" fmla="*/ 2141188 h 2141188"/>
              <a:gd name="connsiteX0" fmla="*/ 0 w 3679487"/>
              <a:gd name="connsiteY0" fmla="*/ 0 h 1647330"/>
              <a:gd name="connsiteX1" fmla="*/ 2006301 w 3679487"/>
              <a:gd name="connsiteY1" fmla="*/ 453702 h 1647330"/>
              <a:gd name="connsiteX2" fmla="*/ 3679487 w 3679487"/>
              <a:gd name="connsiteY2" fmla="*/ 1647330 h 1647330"/>
              <a:gd name="connsiteX0" fmla="*/ 0 w 2006301"/>
              <a:gd name="connsiteY0" fmla="*/ 0 h 453702"/>
              <a:gd name="connsiteX1" fmla="*/ 2006301 w 2006301"/>
              <a:gd name="connsiteY1" fmla="*/ 453702 h 453702"/>
            </a:gdLst>
            <a:ahLst/>
            <a:cxnLst>
              <a:cxn ang="0">
                <a:pos x="connsiteX0" y="connsiteY0"/>
              </a:cxn>
              <a:cxn ang="0">
                <a:pos x="connsiteX1" y="connsiteY1"/>
              </a:cxn>
            </a:cxnLst>
            <a:rect l="l" t="t" r="r" b="b"/>
            <a:pathLst>
              <a:path w="2006301" h="453702">
                <a:moveTo>
                  <a:pt x="0" y="0"/>
                </a:moveTo>
                <a:cubicBezTo>
                  <a:pt x="722289" y="7252"/>
                  <a:pt x="1387140" y="169081"/>
                  <a:pt x="2006301" y="45370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5" name="Freeform: Shape 34">
            <a:extLst>
              <a:ext uri="{FF2B5EF4-FFF2-40B4-BE49-F238E27FC236}">
                <a16:creationId xmlns:a16="http://schemas.microsoft.com/office/drawing/2014/main" id="{273734FD-BC55-D1E1-2097-E9EF45006A4B}"/>
              </a:ext>
            </a:extLst>
          </p:cNvPr>
          <p:cNvSpPr/>
          <p:nvPr userDrawn="1"/>
        </p:nvSpPr>
        <p:spPr>
          <a:xfrm rot="10560000">
            <a:off x="2793467" y="1387752"/>
            <a:ext cx="6622719" cy="733164"/>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900660 w 8339975"/>
              <a:gd name="connsiteY0" fmla="*/ 4775642 h 5046560"/>
              <a:gd name="connsiteX1" fmla="*/ 464143 w 8339975"/>
              <a:gd name="connsiteY1" fmla="*/ 4374943 h 5046560"/>
              <a:gd name="connsiteX2" fmla="*/ 100508 w 8339975"/>
              <a:gd name="connsiteY2" fmla="*/ 3580002 h 5046560"/>
              <a:gd name="connsiteX3" fmla="*/ 1210 w 8339975"/>
              <a:gd name="connsiteY3" fmla="*/ 2578945 h 5046560"/>
              <a:gd name="connsiteX4" fmla="*/ 500797 w 8339975"/>
              <a:gd name="connsiteY4" fmla="*/ 1384103 h 5046560"/>
              <a:gd name="connsiteX5" fmla="*/ 1318314 w 8339975"/>
              <a:gd name="connsiteY5" fmla="*/ 689794 h 5046560"/>
              <a:gd name="connsiteX6" fmla="*/ 1708401 w 8339975"/>
              <a:gd name="connsiteY6" fmla="*/ 472905 h 5046560"/>
              <a:gd name="connsiteX7" fmla="*/ 3848638 w 8339975"/>
              <a:gd name="connsiteY7" fmla="*/ 256 h 5046560"/>
              <a:gd name="connsiteX8" fmla="*/ 5854939 w 8339975"/>
              <a:gd name="connsiteY8" fmla="*/ 453958 h 5046560"/>
              <a:gd name="connsiteX9" fmla="*/ 7528125 w 8339975"/>
              <a:gd name="connsiteY9" fmla="*/ 1647586 h 5046560"/>
              <a:gd name="connsiteX10" fmla="*/ 7964917 w 8339975"/>
              <a:gd name="connsiteY10" fmla="*/ 2141444 h 5046560"/>
              <a:gd name="connsiteX11" fmla="*/ 8282443 w 8339975"/>
              <a:gd name="connsiteY11" fmla="*/ 3652263 h 5046560"/>
              <a:gd name="connsiteX12" fmla="*/ 7614819 w 8339975"/>
              <a:gd name="connsiteY12" fmla="*/ 4625329 h 5046560"/>
              <a:gd name="connsiteX13" fmla="*/ 6295036 w 8339975"/>
              <a:gd name="connsiteY13" fmla="*/ 4840094 h 5046560"/>
              <a:gd name="connsiteX14" fmla="*/ 5873978 w 8339975"/>
              <a:gd name="connsiteY14" fmla="*/ 4635681 h 5046560"/>
              <a:gd name="connsiteX15" fmla="*/ 4908200 w 8339975"/>
              <a:gd name="connsiteY15" fmla="*/ 4320645 h 5046560"/>
              <a:gd name="connsiteX16" fmla="*/ 4012453 w 8339975"/>
              <a:gd name="connsiteY16" fmla="*/ 4430992 h 5046560"/>
              <a:gd name="connsiteX17" fmla="*/ 3293564 w 8339975"/>
              <a:gd name="connsiteY17" fmla="*/ 4694916 h 5046560"/>
              <a:gd name="connsiteX18" fmla="*/ 992100 w 8339975"/>
              <a:gd name="connsiteY18" fmla="*/ 4867082 h 5046560"/>
              <a:gd name="connsiteX0" fmla="*/ 910876 w 8350191"/>
              <a:gd name="connsiteY0" fmla="*/ 4775642 h 5046560"/>
              <a:gd name="connsiteX1" fmla="*/ 110724 w 8350191"/>
              <a:gd name="connsiteY1" fmla="*/ 3580002 h 5046560"/>
              <a:gd name="connsiteX2" fmla="*/ 11426 w 8350191"/>
              <a:gd name="connsiteY2" fmla="*/ 2578945 h 5046560"/>
              <a:gd name="connsiteX3" fmla="*/ 511013 w 8350191"/>
              <a:gd name="connsiteY3" fmla="*/ 1384103 h 5046560"/>
              <a:gd name="connsiteX4" fmla="*/ 1328530 w 8350191"/>
              <a:gd name="connsiteY4" fmla="*/ 689794 h 5046560"/>
              <a:gd name="connsiteX5" fmla="*/ 1718617 w 8350191"/>
              <a:gd name="connsiteY5" fmla="*/ 472905 h 5046560"/>
              <a:gd name="connsiteX6" fmla="*/ 3858854 w 8350191"/>
              <a:gd name="connsiteY6" fmla="*/ 256 h 5046560"/>
              <a:gd name="connsiteX7" fmla="*/ 5865155 w 8350191"/>
              <a:gd name="connsiteY7" fmla="*/ 453958 h 5046560"/>
              <a:gd name="connsiteX8" fmla="*/ 7538341 w 8350191"/>
              <a:gd name="connsiteY8" fmla="*/ 1647586 h 5046560"/>
              <a:gd name="connsiteX9" fmla="*/ 7975133 w 8350191"/>
              <a:gd name="connsiteY9" fmla="*/ 2141444 h 5046560"/>
              <a:gd name="connsiteX10" fmla="*/ 8292659 w 8350191"/>
              <a:gd name="connsiteY10" fmla="*/ 3652263 h 5046560"/>
              <a:gd name="connsiteX11" fmla="*/ 7625035 w 8350191"/>
              <a:gd name="connsiteY11" fmla="*/ 4625329 h 5046560"/>
              <a:gd name="connsiteX12" fmla="*/ 6305252 w 8350191"/>
              <a:gd name="connsiteY12" fmla="*/ 4840094 h 5046560"/>
              <a:gd name="connsiteX13" fmla="*/ 5884194 w 8350191"/>
              <a:gd name="connsiteY13" fmla="*/ 4635681 h 5046560"/>
              <a:gd name="connsiteX14" fmla="*/ 4918416 w 8350191"/>
              <a:gd name="connsiteY14" fmla="*/ 4320645 h 5046560"/>
              <a:gd name="connsiteX15" fmla="*/ 4022669 w 8350191"/>
              <a:gd name="connsiteY15" fmla="*/ 4430992 h 5046560"/>
              <a:gd name="connsiteX16" fmla="*/ 3303780 w 8350191"/>
              <a:gd name="connsiteY16" fmla="*/ 4694916 h 5046560"/>
              <a:gd name="connsiteX17" fmla="*/ 1002316 w 8350191"/>
              <a:gd name="connsiteY17" fmla="*/ 4867082 h 5046560"/>
              <a:gd name="connsiteX0" fmla="*/ 899450 w 8338765"/>
              <a:gd name="connsiteY0" fmla="*/ 4775642 h 5046560"/>
              <a:gd name="connsiteX1" fmla="*/ 0 w 8338765"/>
              <a:gd name="connsiteY1" fmla="*/ 2578945 h 5046560"/>
              <a:gd name="connsiteX2" fmla="*/ 499587 w 8338765"/>
              <a:gd name="connsiteY2" fmla="*/ 1384103 h 5046560"/>
              <a:gd name="connsiteX3" fmla="*/ 1317104 w 8338765"/>
              <a:gd name="connsiteY3" fmla="*/ 689794 h 5046560"/>
              <a:gd name="connsiteX4" fmla="*/ 1707191 w 8338765"/>
              <a:gd name="connsiteY4" fmla="*/ 472905 h 5046560"/>
              <a:gd name="connsiteX5" fmla="*/ 3847428 w 8338765"/>
              <a:gd name="connsiteY5" fmla="*/ 256 h 5046560"/>
              <a:gd name="connsiteX6" fmla="*/ 5853729 w 8338765"/>
              <a:gd name="connsiteY6" fmla="*/ 453958 h 5046560"/>
              <a:gd name="connsiteX7" fmla="*/ 7526915 w 8338765"/>
              <a:gd name="connsiteY7" fmla="*/ 1647586 h 5046560"/>
              <a:gd name="connsiteX8" fmla="*/ 7963707 w 8338765"/>
              <a:gd name="connsiteY8" fmla="*/ 2141444 h 5046560"/>
              <a:gd name="connsiteX9" fmla="*/ 8281233 w 8338765"/>
              <a:gd name="connsiteY9" fmla="*/ 3652263 h 5046560"/>
              <a:gd name="connsiteX10" fmla="*/ 7613609 w 8338765"/>
              <a:gd name="connsiteY10" fmla="*/ 4625329 h 5046560"/>
              <a:gd name="connsiteX11" fmla="*/ 6293826 w 8338765"/>
              <a:gd name="connsiteY11" fmla="*/ 4840094 h 5046560"/>
              <a:gd name="connsiteX12" fmla="*/ 5872768 w 8338765"/>
              <a:gd name="connsiteY12" fmla="*/ 4635681 h 5046560"/>
              <a:gd name="connsiteX13" fmla="*/ 4906990 w 8338765"/>
              <a:gd name="connsiteY13" fmla="*/ 4320645 h 5046560"/>
              <a:gd name="connsiteX14" fmla="*/ 4011243 w 8338765"/>
              <a:gd name="connsiteY14" fmla="*/ 4430992 h 5046560"/>
              <a:gd name="connsiteX15" fmla="*/ 3292354 w 8338765"/>
              <a:gd name="connsiteY15" fmla="*/ 4694916 h 5046560"/>
              <a:gd name="connsiteX16" fmla="*/ 990890 w 8338765"/>
              <a:gd name="connsiteY16" fmla="*/ 4867082 h 5046560"/>
              <a:gd name="connsiteX0" fmla="*/ 0 w 8338765"/>
              <a:gd name="connsiteY0" fmla="*/ 2578945 h 5046560"/>
              <a:gd name="connsiteX1" fmla="*/ 499587 w 8338765"/>
              <a:gd name="connsiteY1" fmla="*/ 1384103 h 5046560"/>
              <a:gd name="connsiteX2" fmla="*/ 1317104 w 8338765"/>
              <a:gd name="connsiteY2" fmla="*/ 689794 h 5046560"/>
              <a:gd name="connsiteX3" fmla="*/ 1707191 w 8338765"/>
              <a:gd name="connsiteY3" fmla="*/ 472905 h 5046560"/>
              <a:gd name="connsiteX4" fmla="*/ 3847428 w 8338765"/>
              <a:gd name="connsiteY4" fmla="*/ 256 h 5046560"/>
              <a:gd name="connsiteX5" fmla="*/ 5853729 w 8338765"/>
              <a:gd name="connsiteY5" fmla="*/ 453958 h 5046560"/>
              <a:gd name="connsiteX6" fmla="*/ 7526915 w 8338765"/>
              <a:gd name="connsiteY6" fmla="*/ 1647586 h 5046560"/>
              <a:gd name="connsiteX7" fmla="*/ 7963707 w 8338765"/>
              <a:gd name="connsiteY7" fmla="*/ 2141444 h 5046560"/>
              <a:gd name="connsiteX8" fmla="*/ 8281233 w 8338765"/>
              <a:gd name="connsiteY8" fmla="*/ 3652263 h 5046560"/>
              <a:gd name="connsiteX9" fmla="*/ 7613609 w 8338765"/>
              <a:gd name="connsiteY9" fmla="*/ 4625329 h 5046560"/>
              <a:gd name="connsiteX10" fmla="*/ 6293826 w 8338765"/>
              <a:gd name="connsiteY10" fmla="*/ 4840094 h 5046560"/>
              <a:gd name="connsiteX11" fmla="*/ 5872768 w 8338765"/>
              <a:gd name="connsiteY11" fmla="*/ 4635681 h 5046560"/>
              <a:gd name="connsiteX12" fmla="*/ 4906990 w 8338765"/>
              <a:gd name="connsiteY12" fmla="*/ 4320645 h 5046560"/>
              <a:gd name="connsiteX13" fmla="*/ 4011243 w 8338765"/>
              <a:gd name="connsiteY13" fmla="*/ 4430992 h 5046560"/>
              <a:gd name="connsiteX14" fmla="*/ 3292354 w 8338765"/>
              <a:gd name="connsiteY14" fmla="*/ 4694916 h 5046560"/>
              <a:gd name="connsiteX15" fmla="*/ 990890 w 8338765"/>
              <a:gd name="connsiteY15" fmla="*/ 4867082 h 5046560"/>
              <a:gd name="connsiteX0" fmla="*/ 0 w 7839178"/>
              <a:gd name="connsiteY0" fmla="*/ 1384103 h 5046560"/>
              <a:gd name="connsiteX1" fmla="*/ 817517 w 7839178"/>
              <a:gd name="connsiteY1" fmla="*/ 689794 h 5046560"/>
              <a:gd name="connsiteX2" fmla="*/ 1207604 w 7839178"/>
              <a:gd name="connsiteY2" fmla="*/ 472905 h 5046560"/>
              <a:gd name="connsiteX3" fmla="*/ 3347841 w 7839178"/>
              <a:gd name="connsiteY3" fmla="*/ 256 h 5046560"/>
              <a:gd name="connsiteX4" fmla="*/ 5354142 w 7839178"/>
              <a:gd name="connsiteY4" fmla="*/ 453958 h 5046560"/>
              <a:gd name="connsiteX5" fmla="*/ 7027328 w 7839178"/>
              <a:gd name="connsiteY5" fmla="*/ 1647586 h 5046560"/>
              <a:gd name="connsiteX6" fmla="*/ 7464120 w 7839178"/>
              <a:gd name="connsiteY6" fmla="*/ 2141444 h 5046560"/>
              <a:gd name="connsiteX7" fmla="*/ 7781646 w 7839178"/>
              <a:gd name="connsiteY7" fmla="*/ 3652263 h 5046560"/>
              <a:gd name="connsiteX8" fmla="*/ 7114022 w 7839178"/>
              <a:gd name="connsiteY8" fmla="*/ 4625329 h 5046560"/>
              <a:gd name="connsiteX9" fmla="*/ 5794239 w 7839178"/>
              <a:gd name="connsiteY9" fmla="*/ 4840094 h 5046560"/>
              <a:gd name="connsiteX10" fmla="*/ 5373181 w 7839178"/>
              <a:gd name="connsiteY10" fmla="*/ 4635681 h 5046560"/>
              <a:gd name="connsiteX11" fmla="*/ 4407403 w 7839178"/>
              <a:gd name="connsiteY11" fmla="*/ 4320645 h 5046560"/>
              <a:gd name="connsiteX12" fmla="*/ 3511656 w 7839178"/>
              <a:gd name="connsiteY12" fmla="*/ 4430992 h 5046560"/>
              <a:gd name="connsiteX13" fmla="*/ 2792767 w 7839178"/>
              <a:gd name="connsiteY13" fmla="*/ 4694916 h 5046560"/>
              <a:gd name="connsiteX14" fmla="*/ 491303 w 7839178"/>
              <a:gd name="connsiteY14" fmla="*/ 4867082 h 5046560"/>
              <a:gd name="connsiteX0" fmla="*/ 326214 w 7347875"/>
              <a:gd name="connsiteY0" fmla="*/ 689794 h 5046560"/>
              <a:gd name="connsiteX1" fmla="*/ 716301 w 7347875"/>
              <a:gd name="connsiteY1" fmla="*/ 472905 h 5046560"/>
              <a:gd name="connsiteX2" fmla="*/ 2856538 w 7347875"/>
              <a:gd name="connsiteY2" fmla="*/ 256 h 5046560"/>
              <a:gd name="connsiteX3" fmla="*/ 4862839 w 7347875"/>
              <a:gd name="connsiteY3" fmla="*/ 453958 h 5046560"/>
              <a:gd name="connsiteX4" fmla="*/ 6536025 w 7347875"/>
              <a:gd name="connsiteY4" fmla="*/ 1647586 h 5046560"/>
              <a:gd name="connsiteX5" fmla="*/ 6972817 w 7347875"/>
              <a:gd name="connsiteY5" fmla="*/ 2141444 h 5046560"/>
              <a:gd name="connsiteX6" fmla="*/ 7290343 w 7347875"/>
              <a:gd name="connsiteY6" fmla="*/ 3652263 h 5046560"/>
              <a:gd name="connsiteX7" fmla="*/ 6622719 w 7347875"/>
              <a:gd name="connsiteY7" fmla="*/ 4625329 h 5046560"/>
              <a:gd name="connsiteX8" fmla="*/ 5302936 w 7347875"/>
              <a:gd name="connsiteY8" fmla="*/ 4840094 h 5046560"/>
              <a:gd name="connsiteX9" fmla="*/ 4881878 w 7347875"/>
              <a:gd name="connsiteY9" fmla="*/ 4635681 h 5046560"/>
              <a:gd name="connsiteX10" fmla="*/ 3916100 w 7347875"/>
              <a:gd name="connsiteY10" fmla="*/ 4320645 h 5046560"/>
              <a:gd name="connsiteX11" fmla="*/ 3020353 w 7347875"/>
              <a:gd name="connsiteY11" fmla="*/ 4430992 h 5046560"/>
              <a:gd name="connsiteX12" fmla="*/ 2301464 w 7347875"/>
              <a:gd name="connsiteY12" fmla="*/ 4694916 h 5046560"/>
              <a:gd name="connsiteX13" fmla="*/ 0 w 7347875"/>
              <a:gd name="connsiteY13" fmla="*/ 4867082 h 5046560"/>
              <a:gd name="connsiteX0" fmla="*/ 716301 w 7347875"/>
              <a:gd name="connsiteY0" fmla="*/ 472905 h 5046560"/>
              <a:gd name="connsiteX1" fmla="*/ 2856538 w 7347875"/>
              <a:gd name="connsiteY1" fmla="*/ 256 h 5046560"/>
              <a:gd name="connsiteX2" fmla="*/ 4862839 w 7347875"/>
              <a:gd name="connsiteY2" fmla="*/ 453958 h 5046560"/>
              <a:gd name="connsiteX3" fmla="*/ 6536025 w 7347875"/>
              <a:gd name="connsiteY3" fmla="*/ 1647586 h 5046560"/>
              <a:gd name="connsiteX4" fmla="*/ 6972817 w 7347875"/>
              <a:gd name="connsiteY4" fmla="*/ 2141444 h 5046560"/>
              <a:gd name="connsiteX5" fmla="*/ 7290343 w 7347875"/>
              <a:gd name="connsiteY5" fmla="*/ 3652263 h 5046560"/>
              <a:gd name="connsiteX6" fmla="*/ 6622719 w 7347875"/>
              <a:gd name="connsiteY6" fmla="*/ 4625329 h 5046560"/>
              <a:gd name="connsiteX7" fmla="*/ 5302936 w 7347875"/>
              <a:gd name="connsiteY7" fmla="*/ 4840094 h 5046560"/>
              <a:gd name="connsiteX8" fmla="*/ 4881878 w 7347875"/>
              <a:gd name="connsiteY8" fmla="*/ 4635681 h 5046560"/>
              <a:gd name="connsiteX9" fmla="*/ 3916100 w 7347875"/>
              <a:gd name="connsiteY9" fmla="*/ 4320645 h 5046560"/>
              <a:gd name="connsiteX10" fmla="*/ 3020353 w 7347875"/>
              <a:gd name="connsiteY10" fmla="*/ 4430992 h 5046560"/>
              <a:gd name="connsiteX11" fmla="*/ 2301464 w 7347875"/>
              <a:gd name="connsiteY11" fmla="*/ 4694916 h 5046560"/>
              <a:gd name="connsiteX12" fmla="*/ 0 w 7347875"/>
              <a:gd name="connsiteY12" fmla="*/ 4867082 h 5046560"/>
              <a:gd name="connsiteX0" fmla="*/ 2856538 w 7347875"/>
              <a:gd name="connsiteY0" fmla="*/ 0 h 5046304"/>
              <a:gd name="connsiteX1" fmla="*/ 4862839 w 7347875"/>
              <a:gd name="connsiteY1" fmla="*/ 453702 h 5046304"/>
              <a:gd name="connsiteX2" fmla="*/ 6536025 w 7347875"/>
              <a:gd name="connsiteY2" fmla="*/ 1647330 h 5046304"/>
              <a:gd name="connsiteX3" fmla="*/ 6972817 w 7347875"/>
              <a:gd name="connsiteY3" fmla="*/ 2141188 h 5046304"/>
              <a:gd name="connsiteX4" fmla="*/ 7290343 w 7347875"/>
              <a:gd name="connsiteY4" fmla="*/ 3652007 h 5046304"/>
              <a:gd name="connsiteX5" fmla="*/ 6622719 w 7347875"/>
              <a:gd name="connsiteY5" fmla="*/ 4625073 h 5046304"/>
              <a:gd name="connsiteX6" fmla="*/ 5302936 w 7347875"/>
              <a:gd name="connsiteY6" fmla="*/ 4839838 h 5046304"/>
              <a:gd name="connsiteX7" fmla="*/ 4881878 w 7347875"/>
              <a:gd name="connsiteY7" fmla="*/ 4635425 h 5046304"/>
              <a:gd name="connsiteX8" fmla="*/ 3916100 w 7347875"/>
              <a:gd name="connsiteY8" fmla="*/ 4320389 h 5046304"/>
              <a:gd name="connsiteX9" fmla="*/ 3020353 w 7347875"/>
              <a:gd name="connsiteY9" fmla="*/ 4430736 h 5046304"/>
              <a:gd name="connsiteX10" fmla="*/ 2301464 w 7347875"/>
              <a:gd name="connsiteY10" fmla="*/ 4694660 h 5046304"/>
              <a:gd name="connsiteX11" fmla="*/ 0 w 7347875"/>
              <a:gd name="connsiteY11" fmla="*/ 4866826 h 5046304"/>
              <a:gd name="connsiteX0" fmla="*/ 4862839 w 7347875"/>
              <a:gd name="connsiteY0" fmla="*/ 0 h 4592602"/>
              <a:gd name="connsiteX1" fmla="*/ 6536025 w 7347875"/>
              <a:gd name="connsiteY1" fmla="*/ 1193628 h 4592602"/>
              <a:gd name="connsiteX2" fmla="*/ 6972817 w 7347875"/>
              <a:gd name="connsiteY2" fmla="*/ 1687486 h 4592602"/>
              <a:gd name="connsiteX3" fmla="*/ 7290343 w 7347875"/>
              <a:gd name="connsiteY3" fmla="*/ 3198305 h 4592602"/>
              <a:gd name="connsiteX4" fmla="*/ 6622719 w 7347875"/>
              <a:gd name="connsiteY4" fmla="*/ 4171371 h 4592602"/>
              <a:gd name="connsiteX5" fmla="*/ 5302936 w 7347875"/>
              <a:gd name="connsiteY5" fmla="*/ 4386136 h 4592602"/>
              <a:gd name="connsiteX6" fmla="*/ 4881878 w 7347875"/>
              <a:gd name="connsiteY6" fmla="*/ 4181723 h 4592602"/>
              <a:gd name="connsiteX7" fmla="*/ 3916100 w 7347875"/>
              <a:gd name="connsiteY7" fmla="*/ 3866687 h 4592602"/>
              <a:gd name="connsiteX8" fmla="*/ 3020353 w 7347875"/>
              <a:gd name="connsiteY8" fmla="*/ 3977034 h 4592602"/>
              <a:gd name="connsiteX9" fmla="*/ 2301464 w 7347875"/>
              <a:gd name="connsiteY9" fmla="*/ 4240958 h 4592602"/>
              <a:gd name="connsiteX10" fmla="*/ 0 w 7347875"/>
              <a:gd name="connsiteY10" fmla="*/ 4413124 h 4592602"/>
              <a:gd name="connsiteX0" fmla="*/ 6536025 w 7347875"/>
              <a:gd name="connsiteY0" fmla="*/ 0 h 3398974"/>
              <a:gd name="connsiteX1" fmla="*/ 6972817 w 7347875"/>
              <a:gd name="connsiteY1" fmla="*/ 493858 h 3398974"/>
              <a:gd name="connsiteX2" fmla="*/ 7290343 w 7347875"/>
              <a:gd name="connsiteY2" fmla="*/ 2004677 h 3398974"/>
              <a:gd name="connsiteX3" fmla="*/ 6622719 w 7347875"/>
              <a:gd name="connsiteY3" fmla="*/ 2977743 h 3398974"/>
              <a:gd name="connsiteX4" fmla="*/ 5302936 w 7347875"/>
              <a:gd name="connsiteY4" fmla="*/ 3192508 h 3398974"/>
              <a:gd name="connsiteX5" fmla="*/ 4881878 w 7347875"/>
              <a:gd name="connsiteY5" fmla="*/ 2988095 h 3398974"/>
              <a:gd name="connsiteX6" fmla="*/ 3916100 w 7347875"/>
              <a:gd name="connsiteY6" fmla="*/ 2673059 h 3398974"/>
              <a:gd name="connsiteX7" fmla="*/ 3020353 w 7347875"/>
              <a:gd name="connsiteY7" fmla="*/ 2783406 h 3398974"/>
              <a:gd name="connsiteX8" fmla="*/ 2301464 w 7347875"/>
              <a:gd name="connsiteY8" fmla="*/ 3047330 h 3398974"/>
              <a:gd name="connsiteX9" fmla="*/ 0 w 7347875"/>
              <a:gd name="connsiteY9" fmla="*/ 3219496 h 3398974"/>
              <a:gd name="connsiteX0" fmla="*/ 6972817 w 7347875"/>
              <a:gd name="connsiteY0" fmla="*/ 0 h 2905116"/>
              <a:gd name="connsiteX1" fmla="*/ 7290343 w 7347875"/>
              <a:gd name="connsiteY1" fmla="*/ 1510819 h 2905116"/>
              <a:gd name="connsiteX2" fmla="*/ 6622719 w 7347875"/>
              <a:gd name="connsiteY2" fmla="*/ 2483885 h 2905116"/>
              <a:gd name="connsiteX3" fmla="*/ 5302936 w 7347875"/>
              <a:gd name="connsiteY3" fmla="*/ 2698650 h 2905116"/>
              <a:gd name="connsiteX4" fmla="*/ 4881878 w 7347875"/>
              <a:gd name="connsiteY4" fmla="*/ 2494237 h 2905116"/>
              <a:gd name="connsiteX5" fmla="*/ 3916100 w 7347875"/>
              <a:gd name="connsiteY5" fmla="*/ 2179201 h 2905116"/>
              <a:gd name="connsiteX6" fmla="*/ 3020353 w 7347875"/>
              <a:gd name="connsiteY6" fmla="*/ 2289548 h 2905116"/>
              <a:gd name="connsiteX7" fmla="*/ 2301464 w 7347875"/>
              <a:gd name="connsiteY7" fmla="*/ 2553472 h 2905116"/>
              <a:gd name="connsiteX8" fmla="*/ 0 w 7347875"/>
              <a:gd name="connsiteY8" fmla="*/ 2725638 h 2905116"/>
              <a:gd name="connsiteX0" fmla="*/ 7290343 w 7290343"/>
              <a:gd name="connsiteY0" fmla="*/ 0 h 1394297"/>
              <a:gd name="connsiteX1" fmla="*/ 6622719 w 7290343"/>
              <a:gd name="connsiteY1" fmla="*/ 973066 h 1394297"/>
              <a:gd name="connsiteX2" fmla="*/ 5302936 w 7290343"/>
              <a:gd name="connsiteY2" fmla="*/ 1187831 h 1394297"/>
              <a:gd name="connsiteX3" fmla="*/ 4881878 w 7290343"/>
              <a:gd name="connsiteY3" fmla="*/ 983418 h 1394297"/>
              <a:gd name="connsiteX4" fmla="*/ 3916100 w 7290343"/>
              <a:gd name="connsiteY4" fmla="*/ 668382 h 1394297"/>
              <a:gd name="connsiteX5" fmla="*/ 3020353 w 7290343"/>
              <a:gd name="connsiteY5" fmla="*/ 778729 h 1394297"/>
              <a:gd name="connsiteX6" fmla="*/ 2301464 w 7290343"/>
              <a:gd name="connsiteY6" fmla="*/ 1042653 h 1394297"/>
              <a:gd name="connsiteX7" fmla="*/ 0 w 7290343"/>
              <a:gd name="connsiteY7" fmla="*/ 1214819 h 1394297"/>
              <a:gd name="connsiteX0" fmla="*/ 6622719 w 6622719"/>
              <a:gd name="connsiteY0" fmla="*/ 311933 h 733164"/>
              <a:gd name="connsiteX1" fmla="*/ 5302936 w 6622719"/>
              <a:gd name="connsiteY1" fmla="*/ 526698 h 733164"/>
              <a:gd name="connsiteX2" fmla="*/ 4881878 w 6622719"/>
              <a:gd name="connsiteY2" fmla="*/ 322285 h 733164"/>
              <a:gd name="connsiteX3" fmla="*/ 3916100 w 6622719"/>
              <a:gd name="connsiteY3" fmla="*/ 7249 h 733164"/>
              <a:gd name="connsiteX4" fmla="*/ 3020353 w 6622719"/>
              <a:gd name="connsiteY4" fmla="*/ 117596 h 733164"/>
              <a:gd name="connsiteX5" fmla="*/ 2301464 w 6622719"/>
              <a:gd name="connsiteY5" fmla="*/ 381520 h 733164"/>
              <a:gd name="connsiteX6" fmla="*/ 0 w 6622719"/>
              <a:gd name="connsiteY6" fmla="*/ 553686 h 7331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6622719" h="733164">
                <a:moveTo>
                  <a:pt x="6622719" y="311933"/>
                </a:moveTo>
                <a:cubicBezTo>
                  <a:pt x="6204229" y="608954"/>
                  <a:pt x="5761606" y="671081"/>
                  <a:pt x="5302936" y="526698"/>
                </a:cubicBezTo>
                <a:cubicBezTo>
                  <a:pt x="5149610" y="478413"/>
                  <a:pt x="5017570" y="397994"/>
                  <a:pt x="4881878" y="322285"/>
                </a:cubicBezTo>
                <a:cubicBezTo>
                  <a:pt x="4588627" y="158551"/>
                  <a:pt x="4273911" y="38293"/>
                  <a:pt x="3916100" y="7249"/>
                </a:cubicBezTo>
                <a:cubicBezTo>
                  <a:pt x="3614873" y="-19002"/>
                  <a:pt x="3316824" y="27934"/>
                  <a:pt x="3020353" y="117596"/>
                </a:cubicBezTo>
                <a:cubicBezTo>
                  <a:pt x="2689282" y="217729"/>
                  <a:pt x="2500058" y="300462"/>
                  <a:pt x="2301464" y="381520"/>
                </a:cubicBezTo>
                <a:cubicBezTo>
                  <a:pt x="2080764" y="471631"/>
                  <a:pt x="771229" y="1006013"/>
                  <a:pt x="0" y="55368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1" name="Freeform: Shape 40">
            <a:extLst>
              <a:ext uri="{FF2B5EF4-FFF2-40B4-BE49-F238E27FC236}">
                <a16:creationId xmlns:a16="http://schemas.microsoft.com/office/drawing/2014/main" id="{C221B520-0D64-3EC9-FF97-743F0B028BFA}"/>
              </a:ext>
            </a:extLst>
          </p:cNvPr>
          <p:cNvSpPr>
            <a:spLocks noChangeAspect="1"/>
          </p:cNvSpPr>
          <p:nvPr userDrawn="1"/>
        </p:nvSpPr>
        <p:spPr>
          <a:xfrm rot="10500000" flipH="1">
            <a:off x="3174568" y="5351805"/>
            <a:ext cx="5263840" cy="686047"/>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18" fmla="*/ 7708527 w 8339975"/>
              <a:gd name="connsiteY18" fmla="*/ 4719037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0" fmla="*/ 7614819 w 7964917"/>
              <a:gd name="connsiteY0" fmla="*/ 4625329 h 5016456"/>
              <a:gd name="connsiteX1" fmla="*/ 6295036 w 7964917"/>
              <a:gd name="connsiteY1" fmla="*/ 4840094 h 5016456"/>
              <a:gd name="connsiteX2" fmla="*/ 5873978 w 7964917"/>
              <a:gd name="connsiteY2" fmla="*/ 4635681 h 5016456"/>
              <a:gd name="connsiteX3" fmla="*/ 4908200 w 7964917"/>
              <a:gd name="connsiteY3" fmla="*/ 4320645 h 5016456"/>
              <a:gd name="connsiteX4" fmla="*/ 4012453 w 7964917"/>
              <a:gd name="connsiteY4" fmla="*/ 4430992 h 5016456"/>
              <a:gd name="connsiteX5" fmla="*/ 3293564 w 7964917"/>
              <a:gd name="connsiteY5" fmla="*/ 4694916 h 5016456"/>
              <a:gd name="connsiteX6" fmla="*/ 900660 w 7964917"/>
              <a:gd name="connsiteY6" fmla="*/ 4775642 h 5016456"/>
              <a:gd name="connsiteX7" fmla="*/ 464143 w 7964917"/>
              <a:gd name="connsiteY7" fmla="*/ 4374943 h 5016456"/>
              <a:gd name="connsiteX8" fmla="*/ 100508 w 7964917"/>
              <a:gd name="connsiteY8" fmla="*/ 3580002 h 5016456"/>
              <a:gd name="connsiteX9" fmla="*/ 1210 w 7964917"/>
              <a:gd name="connsiteY9" fmla="*/ 2578945 h 5016456"/>
              <a:gd name="connsiteX10" fmla="*/ 500797 w 7964917"/>
              <a:gd name="connsiteY10" fmla="*/ 1384103 h 5016456"/>
              <a:gd name="connsiteX11" fmla="*/ 1318314 w 7964917"/>
              <a:gd name="connsiteY11" fmla="*/ 689794 h 5016456"/>
              <a:gd name="connsiteX12" fmla="*/ 1708401 w 7964917"/>
              <a:gd name="connsiteY12" fmla="*/ 472905 h 5016456"/>
              <a:gd name="connsiteX13" fmla="*/ 3848638 w 7964917"/>
              <a:gd name="connsiteY13" fmla="*/ 256 h 5016456"/>
              <a:gd name="connsiteX14" fmla="*/ 5854939 w 7964917"/>
              <a:gd name="connsiteY14" fmla="*/ 453958 h 5016456"/>
              <a:gd name="connsiteX15" fmla="*/ 7528125 w 7964917"/>
              <a:gd name="connsiteY15" fmla="*/ 1647586 h 5016456"/>
              <a:gd name="connsiteX16" fmla="*/ 7964917 w 7964917"/>
              <a:gd name="connsiteY16" fmla="*/ 2141444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15" fmla="*/ 7528125 w 7614819"/>
              <a:gd name="connsiteY15" fmla="*/ 1647586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0" fmla="*/ 7614819 w 7614819"/>
              <a:gd name="connsiteY0" fmla="*/ 4152424 h 4543551"/>
              <a:gd name="connsiteX1" fmla="*/ 6295036 w 7614819"/>
              <a:gd name="connsiteY1" fmla="*/ 4367189 h 4543551"/>
              <a:gd name="connsiteX2" fmla="*/ 5873978 w 7614819"/>
              <a:gd name="connsiteY2" fmla="*/ 4162776 h 4543551"/>
              <a:gd name="connsiteX3" fmla="*/ 4908200 w 7614819"/>
              <a:gd name="connsiteY3" fmla="*/ 3847740 h 4543551"/>
              <a:gd name="connsiteX4" fmla="*/ 4012453 w 7614819"/>
              <a:gd name="connsiteY4" fmla="*/ 3958087 h 4543551"/>
              <a:gd name="connsiteX5" fmla="*/ 3293564 w 7614819"/>
              <a:gd name="connsiteY5" fmla="*/ 4222011 h 4543551"/>
              <a:gd name="connsiteX6" fmla="*/ 900660 w 7614819"/>
              <a:gd name="connsiteY6" fmla="*/ 4302737 h 4543551"/>
              <a:gd name="connsiteX7" fmla="*/ 464143 w 7614819"/>
              <a:gd name="connsiteY7" fmla="*/ 3902038 h 4543551"/>
              <a:gd name="connsiteX8" fmla="*/ 100508 w 7614819"/>
              <a:gd name="connsiteY8" fmla="*/ 3107097 h 4543551"/>
              <a:gd name="connsiteX9" fmla="*/ 1210 w 7614819"/>
              <a:gd name="connsiteY9" fmla="*/ 2106040 h 4543551"/>
              <a:gd name="connsiteX10" fmla="*/ 500797 w 7614819"/>
              <a:gd name="connsiteY10" fmla="*/ 911198 h 4543551"/>
              <a:gd name="connsiteX11" fmla="*/ 1318314 w 7614819"/>
              <a:gd name="connsiteY11" fmla="*/ 216889 h 4543551"/>
              <a:gd name="connsiteX12" fmla="*/ 1708401 w 7614819"/>
              <a:gd name="connsiteY12" fmla="*/ 0 h 4543551"/>
              <a:gd name="connsiteX0" fmla="*/ 7614819 w 7614819"/>
              <a:gd name="connsiteY0" fmla="*/ 3935535 h 4326662"/>
              <a:gd name="connsiteX1" fmla="*/ 6295036 w 7614819"/>
              <a:gd name="connsiteY1" fmla="*/ 4150300 h 4326662"/>
              <a:gd name="connsiteX2" fmla="*/ 5873978 w 7614819"/>
              <a:gd name="connsiteY2" fmla="*/ 3945887 h 4326662"/>
              <a:gd name="connsiteX3" fmla="*/ 4908200 w 7614819"/>
              <a:gd name="connsiteY3" fmla="*/ 3630851 h 4326662"/>
              <a:gd name="connsiteX4" fmla="*/ 4012453 w 7614819"/>
              <a:gd name="connsiteY4" fmla="*/ 3741198 h 4326662"/>
              <a:gd name="connsiteX5" fmla="*/ 3293564 w 7614819"/>
              <a:gd name="connsiteY5" fmla="*/ 4005122 h 4326662"/>
              <a:gd name="connsiteX6" fmla="*/ 900660 w 7614819"/>
              <a:gd name="connsiteY6" fmla="*/ 4085848 h 4326662"/>
              <a:gd name="connsiteX7" fmla="*/ 464143 w 7614819"/>
              <a:gd name="connsiteY7" fmla="*/ 3685149 h 4326662"/>
              <a:gd name="connsiteX8" fmla="*/ 100508 w 7614819"/>
              <a:gd name="connsiteY8" fmla="*/ 2890208 h 4326662"/>
              <a:gd name="connsiteX9" fmla="*/ 1210 w 7614819"/>
              <a:gd name="connsiteY9" fmla="*/ 1889151 h 4326662"/>
              <a:gd name="connsiteX10" fmla="*/ 500797 w 7614819"/>
              <a:gd name="connsiteY10" fmla="*/ 694309 h 4326662"/>
              <a:gd name="connsiteX11" fmla="*/ 1318314 w 7614819"/>
              <a:gd name="connsiteY11" fmla="*/ 0 h 4326662"/>
              <a:gd name="connsiteX0" fmla="*/ 7614819 w 7614819"/>
              <a:gd name="connsiteY0" fmla="*/ 3241226 h 3632353"/>
              <a:gd name="connsiteX1" fmla="*/ 6295036 w 7614819"/>
              <a:gd name="connsiteY1" fmla="*/ 3455991 h 3632353"/>
              <a:gd name="connsiteX2" fmla="*/ 5873978 w 7614819"/>
              <a:gd name="connsiteY2" fmla="*/ 3251578 h 3632353"/>
              <a:gd name="connsiteX3" fmla="*/ 4908200 w 7614819"/>
              <a:gd name="connsiteY3" fmla="*/ 2936542 h 3632353"/>
              <a:gd name="connsiteX4" fmla="*/ 4012453 w 7614819"/>
              <a:gd name="connsiteY4" fmla="*/ 3046889 h 3632353"/>
              <a:gd name="connsiteX5" fmla="*/ 3293564 w 7614819"/>
              <a:gd name="connsiteY5" fmla="*/ 3310813 h 3632353"/>
              <a:gd name="connsiteX6" fmla="*/ 900660 w 7614819"/>
              <a:gd name="connsiteY6" fmla="*/ 3391539 h 3632353"/>
              <a:gd name="connsiteX7" fmla="*/ 464143 w 7614819"/>
              <a:gd name="connsiteY7" fmla="*/ 2990840 h 3632353"/>
              <a:gd name="connsiteX8" fmla="*/ 100508 w 7614819"/>
              <a:gd name="connsiteY8" fmla="*/ 2195899 h 3632353"/>
              <a:gd name="connsiteX9" fmla="*/ 1210 w 7614819"/>
              <a:gd name="connsiteY9" fmla="*/ 1194842 h 3632353"/>
              <a:gd name="connsiteX10" fmla="*/ 500797 w 7614819"/>
              <a:gd name="connsiteY10" fmla="*/ 0 h 3632353"/>
              <a:gd name="connsiteX0" fmla="*/ 7614819 w 7614819"/>
              <a:gd name="connsiteY0" fmla="*/ 2046384 h 2437511"/>
              <a:gd name="connsiteX1" fmla="*/ 6295036 w 7614819"/>
              <a:gd name="connsiteY1" fmla="*/ 2261149 h 2437511"/>
              <a:gd name="connsiteX2" fmla="*/ 5873978 w 7614819"/>
              <a:gd name="connsiteY2" fmla="*/ 2056736 h 2437511"/>
              <a:gd name="connsiteX3" fmla="*/ 4908200 w 7614819"/>
              <a:gd name="connsiteY3" fmla="*/ 1741700 h 2437511"/>
              <a:gd name="connsiteX4" fmla="*/ 4012453 w 7614819"/>
              <a:gd name="connsiteY4" fmla="*/ 1852047 h 2437511"/>
              <a:gd name="connsiteX5" fmla="*/ 3293564 w 7614819"/>
              <a:gd name="connsiteY5" fmla="*/ 2115971 h 2437511"/>
              <a:gd name="connsiteX6" fmla="*/ 900660 w 7614819"/>
              <a:gd name="connsiteY6" fmla="*/ 2196697 h 2437511"/>
              <a:gd name="connsiteX7" fmla="*/ 464143 w 7614819"/>
              <a:gd name="connsiteY7" fmla="*/ 1795998 h 2437511"/>
              <a:gd name="connsiteX8" fmla="*/ 100508 w 7614819"/>
              <a:gd name="connsiteY8" fmla="*/ 1001057 h 2437511"/>
              <a:gd name="connsiteX9" fmla="*/ 1210 w 7614819"/>
              <a:gd name="connsiteY9" fmla="*/ 0 h 2437511"/>
              <a:gd name="connsiteX0" fmla="*/ 7514311 w 7514311"/>
              <a:gd name="connsiteY0" fmla="*/ 1045327 h 1436454"/>
              <a:gd name="connsiteX1" fmla="*/ 6194528 w 7514311"/>
              <a:gd name="connsiteY1" fmla="*/ 1260092 h 1436454"/>
              <a:gd name="connsiteX2" fmla="*/ 5773470 w 7514311"/>
              <a:gd name="connsiteY2" fmla="*/ 1055679 h 1436454"/>
              <a:gd name="connsiteX3" fmla="*/ 4807692 w 7514311"/>
              <a:gd name="connsiteY3" fmla="*/ 740643 h 1436454"/>
              <a:gd name="connsiteX4" fmla="*/ 3911945 w 7514311"/>
              <a:gd name="connsiteY4" fmla="*/ 850990 h 1436454"/>
              <a:gd name="connsiteX5" fmla="*/ 3193056 w 7514311"/>
              <a:gd name="connsiteY5" fmla="*/ 1114914 h 1436454"/>
              <a:gd name="connsiteX6" fmla="*/ 800152 w 7514311"/>
              <a:gd name="connsiteY6" fmla="*/ 1195640 h 1436454"/>
              <a:gd name="connsiteX7" fmla="*/ 363635 w 7514311"/>
              <a:gd name="connsiteY7" fmla="*/ 794941 h 1436454"/>
              <a:gd name="connsiteX8" fmla="*/ 0 w 7514311"/>
              <a:gd name="connsiteY8" fmla="*/ 0 h 1436454"/>
              <a:gd name="connsiteX0" fmla="*/ 7150676 w 7150676"/>
              <a:gd name="connsiteY0" fmla="*/ 311933 h 703060"/>
              <a:gd name="connsiteX1" fmla="*/ 5830893 w 7150676"/>
              <a:gd name="connsiteY1" fmla="*/ 526698 h 703060"/>
              <a:gd name="connsiteX2" fmla="*/ 5409835 w 7150676"/>
              <a:gd name="connsiteY2" fmla="*/ 322285 h 703060"/>
              <a:gd name="connsiteX3" fmla="*/ 4444057 w 7150676"/>
              <a:gd name="connsiteY3" fmla="*/ 7249 h 703060"/>
              <a:gd name="connsiteX4" fmla="*/ 3548310 w 7150676"/>
              <a:gd name="connsiteY4" fmla="*/ 117596 h 703060"/>
              <a:gd name="connsiteX5" fmla="*/ 2829421 w 7150676"/>
              <a:gd name="connsiteY5" fmla="*/ 381520 h 703060"/>
              <a:gd name="connsiteX6" fmla="*/ 436517 w 7150676"/>
              <a:gd name="connsiteY6" fmla="*/ 462246 h 703060"/>
              <a:gd name="connsiteX7" fmla="*/ 0 w 7150676"/>
              <a:gd name="connsiteY7" fmla="*/ 61547 h 703060"/>
              <a:gd name="connsiteX0" fmla="*/ 6714159 w 6714159"/>
              <a:gd name="connsiteY0" fmla="*/ 311933 h 703060"/>
              <a:gd name="connsiteX1" fmla="*/ 5394376 w 6714159"/>
              <a:gd name="connsiteY1" fmla="*/ 526698 h 703060"/>
              <a:gd name="connsiteX2" fmla="*/ 4973318 w 6714159"/>
              <a:gd name="connsiteY2" fmla="*/ 322285 h 703060"/>
              <a:gd name="connsiteX3" fmla="*/ 4007540 w 6714159"/>
              <a:gd name="connsiteY3" fmla="*/ 7249 h 703060"/>
              <a:gd name="connsiteX4" fmla="*/ 3111793 w 6714159"/>
              <a:gd name="connsiteY4" fmla="*/ 117596 h 703060"/>
              <a:gd name="connsiteX5" fmla="*/ 2392904 w 6714159"/>
              <a:gd name="connsiteY5" fmla="*/ 381520 h 703060"/>
              <a:gd name="connsiteX6" fmla="*/ 0 w 6714159"/>
              <a:gd name="connsiteY6" fmla="*/ 462246 h 703060"/>
              <a:gd name="connsiteX0" fmla="*/ 5394376 w 5394376"/>
              <a:gd name="connsiteY0" fmla="*/ 526698 h 703060"/>
              <a:gd name="connsiteX1" fmla="*/ 4973318 w 5394376"/>
              <a:gd name="connsiteY1" fmla="*/ 322285 h 703060"/>
              <a:gd name="connsiteX2" fmla="*/ 4007540 w 5394376"/>
              <a:gd name="connsiteY2" fmla="*/ 7249 h 703060"/>
              <a:gd name="connsiteX3" fmla="*/ 3111793 w 5394376"/>
              <a:gd name="connsiteY3" fmla="*/ 117596 h 703060"/>
              <a:gd name="connsiteX4" fmla="*/ 2392904 w 5394376"/>
              <a:gd name="connsiteY4" fmla="*/ 381520 h 703060"/>
              <a:gd name="connsiteX5" fmla="*/ 0 w 5394376"/>
              <a:gd name="connsiteY5" fmla="*/ 462246 h 70306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394376" h="703060">
                <a:moveTo>
                  <a:pt x="5394376" y="526698"/>
                </a:moveTo>
                <a:cubicBezTo>
                  <a:pt x="5241050" y="478413"/>
                  <a:pt x="5109010" y="397994"/>
                  <a:pt x="4973318" y="322285"/>
                </a:cubicBezTo>
                <a:cubicBezTo>
                  <a:pt x="4680067" y="158551"/>
                  <a:pt x="4365351" y="38293"/>
                  <a:pt x="4007540" y="7249"/>
                </a:cubicBezTo>
                <a:cubicBezTo>
                  <a:pt x="3706313" y="-19002"/>
                  <a:pt x="3408264" y="27934"/>
                  <a:pt x="3111793" y="117596"/>
                </a:cubicBezTo>
                <a:cubicBezTo>
                  <a:pt x="2780722" y="217729"/>
                  <a:pt x="2591498" y="300462"/>
                  <a:pt x="2392904" y="381520"/>
                </a:cubicBezTo>
                <a:cubicBezTo>
                  <a:pt x="2172204" y="471631"/>
                  <a:pt x="862669" y="1006013"/>
                  <a:pt x="0" y="46224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1" name="Text Placeholder 30">
            <a:extLst>
              <a:ext uri="{FF2B5EF4-FFF2-40B4-BE49-F238E27FC236}">
                <a16:creationId xmlns:a16="http://schemas.microsoft.com/office/drawing/2014/main" id="{F1D825FB-1257-A0AE-52A1-4542047D6730}"/>
              </a:ext>
            </a:extLst>
          </p:cNvPr>
          <p:cNvSpPr>
            <a:spLocks noGrp="1"/>
          </p:cNvSpPr>
          <p:nvPr>
            <p:ph type="body" sz="quarter" idx="15"/>
          </p:nvPr>
        </p:nvSpPr>
        <p:spPr>
          <a:xfrm>
            <a:off x="8135812" y="493728"/>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29" name="Text Placeholder 28">
            <a:extLst>
              <a:ext uri="{FF2B5EF4-FFF2-40B4-BE49-F238E27FC236}">
                <a16:creationId xmlns:a16="http://schemas.microsoft.com/office/drawing/2014/main" id="{D4FA3C64-C054-2952-4BDF-E6ECA3289E46}"/>
              </a:ext>
            </a:extLst>
          </p:cNvPr>
          <p:cNvSpPr>
            <a:spLocks noGrp="1"/>
          </p:cNvSpPr>
          <p:nvPr>
            <p:ph type="body" sz="quarter" idx="13"/>
          </p:nvPr>
        </p:nvSpPr>
        <p:spPr>
          <a:xfrm>
            <a:off x="740470" y="1647132"/>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0" name="Text Placeholder 29">
            <a:extLst>
              <a:ext uri="{FF2B5EF4-FFF2-40B4-BE49-F238E27FC236}">
                <a16:creationId xmlns:a16="http://schemas.microsoft.com/office/drawing/2014/main" id="{42FA87C5-37AE-BC94-DAF3-491F43AB1F03}"/>
              </a:ext>
            </a:extLst>
          </p:cNvPr>
          <p:cNvSpPr>
            <a:spLocks noGrp="1"/>
          </p:cNvSpPr>
          <p:nvPr>
            <p:ph type="body" sz="quarter" idx="14"/>
          </p:nvPr>
        </p:nvSpPr>
        <p:spPr>
          <a:xfrm>
            <a:off x="4592321" y="2722253"/>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2" name="Text Placeholder 31">
            <a:extLst>
              <a:ext uri="{FF2B5EF4-FFF2-40B4-BE49-F238E27FC236}">
                <a16:creationId xmlns:a16="http://schemas.microsoft.com/office/drawing/2014/main" id="{FCBE7C00-A095-64CA-20DE-604F2CC1BAE6}"/>
              </a:ext>
            </a:extLst>
          </p:cNvPr>
          <p:cNvSpPr>
            <a:spLocks noGrp="1"/>
          </p:cNvSpPr>
          <p:nvPr>
            <p:ph type="body" sz="quarter" idx="16"/>
          </p:nvPr>
        </p:nvSpPr>
        <p:spPr>
          <a:xfrm>
            <a:off x="8224696" y="4198707"/>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3" name="Text Placeholder 32">
            <a:extLst>
              <a:ext uri="{FF2B5EF4-FFF2-40B4-BE49-F238E27FC236}">
                <a16:creationId xmlns:a16="http://schemas.microsoft.com/office/drawing/2014/main" id="{DEA3A222-978C-86F9-2C65-2F702D50C43B}"/>
              </a:ext>
            </a:extLst>
          </p:cNvPr>
          <p:cNvSpPr>
            <a:spLocks noGrp="1"/>
          </p:cNvSpPr>
          <p:nvPr>
            <p:ph type="body" sz="quarter" idx="17"/>
          </p:nvPr>
        </p:nvSpPr>
        <p:spPr>
          <a:xfrm>
            <a:off x="630126" y="4301905"/>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52" name="Title 1">
            <a:extLst>
              <a:ext uri="{FF2B5EF4-FFF2-40B4-BE49-F238E27FC236}">
                <a16:creationId xmlns:a16="http://schemas.microsoft.com/office/drawing/2014/main" id="{66B7EB82-B226-DC7B-4629-981CFB7D6089}"/>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Tree>
    <p:extLst>
      <p:ext uri="{BB962C8B-B14F-4D97-AF65-F5344CB8AC3E}">
        <p14:creationId xmlns:p14="http://schemas.microsoft.com/office/powerpoint/2010/main" val="378272141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ADB288-82F8-6583-1143-2FBB7844A749}"/>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BE7EBBCF-34F4-44F5-5EB8-EB90D13AD277}"/>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C58A8A21-A9E2-6E79-74E6-42538822CE80}"/>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65DB941-5434-9434-650B-E2C79C2954FC}"/>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37008303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333025"/>
            <a:ext cx="10954138" cy="1325563"/>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algn="ctr"/>
            <a:endParaRPr lang="en-US"/>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4">
            <a:extLst>
              <a:ext uri="{FF2B5EF4-FFF2-40B4-BE49-F238E27FC236}">
                <a16:creationId xmlns:a16="http://schemas.microsoft.com/office/drawing/2014/main" id="{0FE19CC9-E109-B9A7-0292-95123F669935}"/>
              </a:ext>
            </a:extLst>
          </p:cNvPr>
          <p:cNvSpPr>
            <a:spLocks noGrp="1"/>
          </p:cNvSpPr>
          <p:nvPr userDrawn="1">
            <p:ph type="body" sz="quarter" idx="19"/>
          </p:nvPr>
        </p:nvSpPr>
        <p:spPr>
          <a:xfrm>
            <a:off x="83913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Content Placeholder 5">
            <a:extLst>
              <a:ext uri="{FF2B5EF4-FFF2-40B4-BE49-F238E27FC236}">
                <a16:creationId xmlns:a16="http://schemas.microsoft.com/office/drawing/2014/main" id="{91C7EA38-BE9A-5110-D0DD-70098F0BAB13}"/>
              </a:ext>
            </a:extLst>
          </p:cNvPr>
          <p:cNvSpPr>
            <a:spLocks noGrp="1"/>
          </p:cNvSpPr>
          <p:nvPr userDrawn="1">
            <p:ph sz="quarter" idx="20"/>
          </p:nvPr>
        </p:nvSpPr>
        <p:spPr>
          <a:xfrm>
            <a:off x="83913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Text Placeholder 4">
            <a:extLst>
              <a:ext uri="{FF2B5EF4-FFF2-40B4-BE49-F238E27FC236}">
                <a16:creationId xmlns:a16="http://schemas.microsoft.com/office/drawing/2014/main" id="{007EAD61-BFBF-0E1E-A82A-FF67B7D9116F}"/>
              </a:ext>
            </a:extLst>
          </p:cNvPr>
          <p:cNvSpPr>
            <a:spLocks noGrp="1"/>
          </p:cNvSpPr>
          <p:nvPr userDrawn="1">
            <p:ph type="body" sz="quarter" idx="21"/>
          </p:nvPr>
        </p:nvSpPr>
        <p:spPr>
          <a:xfrm>
            <a:off x="45051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7" name="Content Placeholder 5">
            <a:extLst>
              <a:ext uri="{FF2B5EF4-FFF2-40B4-BE49-F238E27FC236}">
                <a16:creationId xmlns:a16="http://schemas.microsoft.com/office/drawing/2014/main" id="{19D2ED62-7721-86B4-3655-0C0FFC3F4197}"/>
              </a:ext>
            </a:extLst>
          </p:cNvPr>
          <p:cNvSpPr>
            <a:spLocks noGrp="1"/>
          </p:cNvSpPr>
          <p:nvPr userDrawn="1">
            <p:ph sz="quarter" idx="22"/>
          </p:nvPr>
        </p:nvSpPr>
        <p:spPr>
          <a:xfrm>
            <a:off x="45051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690892" y="549264"/>
            <a:ext cx="10023475" cy="914400"/>
          </a:xfrm>
        </p:spPr>
        <p:txBody>
          <a:bodyPr>
            <a:normAutofit/>
          </a:bodyPr>
          <a:lstStyle>
            <a:lvl1pPr marL="0" indent="0">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Tree>
    <p:extLst>
      <p:ext uri="{BB962C8B-B14F-4D97-AF65-F5344CB8AC3E}">
        <p14:creationId xmlns:p14="http://schemas.microsoft.com/office/powerpoint/2010/main" val="226557591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Quote">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32" name="Text Placeholder 31">
            <a:extLst>
              <a:ext uri="{FF2B5EF4-FFF2-40B4-BE49-F238E27FC236}">
                <a16:creationId xmlns:a16="http://schemas.microsoft.com/office/drawing/2014/main" id="{ACAB76B7-8AE6-9FE8-3022-219618D5810C}"/>
              </a:ext>
            </a:extLst>
          </p:cNvPr>
          <p:cNvSpPr>
            <a:spLocks noGrp="1"/>
          </p:cNvSpPr>
          <p:nvPr>
            <p:ph type="body" sz="quarter" idx="13"/>
          </p:nvPr>
        </p:nvSpPr>
        <p:spPr>
          <a:xfrm>
            <a:off x="3269510" y="3267299"/>
            <a:ext cx="5688012" cy="2028825"/>
          </a:xfrm>
        </p:spPr>
        <p:txBody>
          <a:bodyPr>
            <a:normAutofit/>
          </a:bodyPr>
          <a:lstStyle>
            <a:lvl1pPr marL="0" indent="0" algn="ctr">
              <a:lnSpc>
                <a:spcPct val="100000"/>
              </a:lnSpc>
              <a:spcBef>
                <a:spcPts val="0"/>
              </a:spcBef>
              <a:buNone/>
              <a:defRPr sz="2400">
                <a:latin typeface="Times New Roman" panose="02020603050405020304" pitchFamily="18" charset="0"/>
                <a:cs typeface="Times New Roman" panose="02020603050405020304" pitchFamily="18" charset="0"/>
              </a:defRPr>
            </a:lvl1pPr>
          </a:lstStyle>
          <a:p>
            <a:pPr lvl="0"/>
            <a:r>
              <a:rPr lang="en-US"/>
              <a:t>Click to edit Master text styles</a:t>
            </a:r>
          </a:p>
        </p:txBody>
      </p:sp>
      <p:sp>
        <p:nvSpPr>
          <p:cNvPr id="2" name="Title 1">
            <a:extLst>
              <a:ext uri="{FF2B5EF4-FFF2-40B4-BE49-F238E27FC236}">
                <a16:creationId xmlns:a16="http://schemas.microsoft.com/office/drawing/2014/main" id="{867817C7-4A09-9188-0BD5-838E3AD61F1A}"/>
              </a:ext>
            </a:extLst>
          </p:cNvPr>
          <p:cNvSpPr>
            <a:spLocks noGrp="1"/>
          </p:cNvSpPr>
          <p:nvPr>
            <p:ph type="title"/>
          </p:nvPr>
        </p:nvSpPr>
        <p:spPr>
          <a:xfrm>
            <a:off x="958000" y="2618499"/>
            <a:ext cx="10515600" cy="466344"/>
          </a:xfrm>
        </p:spPr>
        <p:txBody>
          <a:bodyPr/>
          <a:lstStyle>
            <a:lvl1pPr algn="ctr">
              <a:defRPr sz="2400" cap="all" baseline="0">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0" name="Rectangle 9">
            <a:extLst>
              <a:ext uri="{FF2B5EF4-FFF2-40B4-BE49-F238E27FC236}">
                <a16:creationId xmlns:a16="http://schemas.microsoft.com/office/drawing/2014/main" id="{83295C65-500D-9FC3-10B0-DE48CEE4707C}"/>
              </a:ext>
            </a:extLst>
          </p:cNvPr>
          <p:cNvSpPr/>
          <p:nvPr userDrawn="1"/>
        </p:nvSpPr>
        <p:spPr>
          <a:xfrm rot="5387882">
            <a:off x="-9294" y="85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8C9F8D91-47FD-BF87-B4CD-C30F2261F55E}"/>
              </a:ext>
            </a:extLst>
          </p:cNvPr>
          <p:cNvSpPr/>
          <p:nvPr userDrawn="1"/>
        </p:nvSpPr>
        <p:spPr>
          <a:xfrm rot="5387882">
            <a:off x="1482" y="14865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12B3F549-60B3-2271-BECD-EA74C2CB665E}"/>
              </a:ext>
            </a:extLst>
          </p:cNvPr>
          <p:cNvSpPr/>
          <p:nvPr userDrawn="1"/>
        </p:nvSpPr>
        <p:spPr>
          <a:xfrm rot="5387882">
            <a:off x="1490150" y="14659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2AE535E4-0E52-779C-711F-A9D6E9B27A6B}"/>
              </a:ext>
            </a:extLst>
          </p:cNvPr>
          <p:cNvSpPr/>
          <p:nvPr userDrawn="1"/>
        </p:nvSpPr>
        <p:spPr>
          <a:xfrm rot="5387882">
            <a:off x="1491093" y="-3410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9B6B1E77-3850-E26F-CB2B-ADA05C2F8C16}"/>
              </a:ext>
            </a:extLst>
          </p:cNvPr>
          <p:cNvSpPr/>
          <p:nvPr userDrawn="1"/>
        </p:nvSpPr>
        <p:spPr>
          <a:xfrm>
            <a:off x="3288763" y="-3453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1" name="Group 20">
            <a:extLst>
              <a:ext uri="{FF2B5EF4-FFF2-40B4-BE49-F238E27FC236}">
                <a16:creationId xmlns:a16="http://schemas.microsoft.com/office/drawing/2014/main" id="{C1FCDA9E-278E-B462-101D-431ADD6E7B21}"/>
              </a:ext>
            </a:extLst>
          </p:cNvPr>
          <p:cNvGrpSpPr/>
          <p:nvPr userDrawn="1"/>
        </p:nvGrpSpPr>
        <p:grpSpPr>
          <a:xfrm rot="10800000">
            <a:off x="8706158" y="3981838"/>
            <a:ext cx="3485842" cy="3248182"/>
            <a:chOff x="144117" y="-192965"/>
            <a:chExt cx="3485842" cy="3248182"/>
          </a:xfrm>
        </p:grpSpPr>
        <p:sp>
          <p:nvSpPr>
            <p:cNvPr id="15" name="Rectangle 14">
              <a:extLst>
                <a:ext uri="{FF2B5EF4-FFF2-40B4-BE49-F238E27FC236}">
                  <a16:creationId xmlns:a16="http://schemas.microsoft.com/office/drawing/2014/main" id="{E7AC9D45-DB2B-B347-372A-05DC243498A6}"/>
                </a:ext>
              </a:extLst>
            </p:cNvPr>
            <p:cNvSpPr>
              <a:spLocks/>
            </p:cNvSpPr>
            <p:nvPr userDrawn="1"/>
          </p:nvSpPr>
          <p:spPr>
            <a:xfrm rot="5387882">
              <a:off x="143106" y="1609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F75369E4-B110-2043-233F-C4939F0D3E35}"/>
                </a:ext>
              </a:extLst>
            </p:cNvPr>
            <p:cNvSpPr>
              <a:spLocks/>
            </p:cNvSpPr>
            <p:nvPr userDrawn="1"/>
          </p:nvSpPr>
          <p:spPr>
            <a:xfrm rot="5387882">
              <a:off x="153882" y="16389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C4DE6138-1AB7-E9A7-4FAA-63B5234562E7}"/>
                </a:ext>
              </a:extLst>
            </p:cNvPr>
            <p:cNvSpPr>
              <a:spLocks/>
            </p:cNvSpPr>
            <p:nvPr userDrawn="1"/>
          </p:nvSpPr>
          <p:spPr>
            <a:xfrm rot="5387882">
              <a:off x="1642550" y="16183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E2796D4B-1834-1E95-670C-7378ED623405}"/>
                </a:ext>
              </a:extLst>
            </p:cNvPr>
            <p:cNvSpPr>
              <a:spLocks/>
            </p:cNvSpPr>
            <p:nvPr userDrawn="1"/>
          </p:nvSpPr>
          <p:spPr>
            <a:xfrm rot="5387882">
              <a:off x="1643493" y="-1886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0B43C3BE-7C4C-42FA-69C9-BA68A60EDC04}"/>
                </a:ext>
              </a:extLst>
            </p:cNvPr>
            <p:cNvSpPr>
              <a:spLocks/>
            </p:cNvSpPr>
            <p:nvPr userDrawn="1"/>
          </p:nvSpPr>
          <p:spPr>
            <a:xfrm>
              <a:off x="3441163" y="-1929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4090380975"/>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preserve="1"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7" name="Date Placeholder 6">
            <a:extLst>
              <a:ext uri="{FF2B5EF4-FFF2-40B4-BE49-F238E27FC236}">
                <a16:creationId xmlns:a16="http://schemas.microsoft.com/office/drawing/2014/main" id="{4DA73A1B-9BE9-D734-5640-B2B3206DACF4}"/>
              </a:ext>
            </a:extLst>
          </p:cNvPr>
          <p:cNvSpPr>
            <a:spLocks noGrp="1"/>
          </p:cNvSpPr>
          <p:nvPr userDrawn="1">
            <p:ph type="dt" sz="half" idx="10"/>
          </p:nvPr>
        </p:nvSpPr>
        <p:spPr/>
        <p:txBody>
          <a:bodyPr/>
          <a:lstStyle>
            <a:lvl1pPr>
              <a:defRPr>
                <a:solidFill>
                  <a:schemeClr val="accent1"/>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srgbClr val="FDFEFE"/>
                </a:solidFill>
                <a:effectLst/>
                <a:uLnTx/>
                <a:uFillTx/>
                <a:latin typeface="Calibri" panose="020F0502020204030204"/>
                <a:ea typeface="+mn-ea"/>
                <a:cs typeface="+mn-cs"/>
              </a:rPr>
              <a:t>20XX</a:t>
            </a:r>
          </a:p>
        </p:txBody>
      </p:sp>
      <p:sp>
        <p:nvSpPr>
          <p:cNvPr id="8" name="Footer Placeholder 7">
            <a:extLst>
              <a:ext uri="{FF2B5EF4-FFF2-40B4-BE49-F238E27FC236}">
                <a16:creationId xmlns:a16="http://schemas.microsoft.com/office/drawing/2014/main" id="{4E605360-0D0D-0515-AF1D-715236942234}"/>
              </a:ext>
            </a:extLst>
          </p:cNvPr>
          <p:cNvSpPr>
            <a:spLocks noGrp="1"/>
          </p:cNvSpPr>
          <p:nvPr userDrawn="1">
            <p:ph type="ftr" sz="quarter" idx="11"/>
          </p:nvPr>
        </p:nvSpPr>
        <p:spPr/>
        <p:txBody>
          <a:bodyPr/>
          <a:lstStyle>
            <a:lvl1pPr>
              <a:defRPr>
                <a:solidFill>
                  <a:schemeClr val="accent1"/>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srgbClr val="FDFEFE"/>
                </a:solidFill>
                <a:effectLst/>
                <a:uLnTx/>
                <a:uFillTx/>
                <a:latin typeface="Calibri" panose="020F0502020204030204"/>
                <a:ea typeface="+mn-ea"/>
                <a:cs typeface="+mn-cs"/>
              </a:rPr>
              <a:t>presentation title</a:t>
            </a:r>
          </a:p>
        </p:txBody>
      </p:sp>
      <p:sp>
        <p:nvSpPr>
          <p:cNvPr id="9" name="Slide Number Placeholder 8">
            <a:extLst>
              <a:ext uri="{FF2B5EF4-FFF2-40B4-BE49-F238E27FC236}">
                <a16:creationId xmlns:a16="http://schemas.microsoft.com/office/drawing/2014/main" id="{F02F138C-DDA6-0276-F8C9-E3D9813A00B0}"/>
              </a:ext>
            </a:extLst>
          </p:cNvPr>
          <p:cNvSpPr>
            <a:spLocks noGrp="1"/>
          </p:cNvSpPr>
          <p:nvPr userDrawn="1">
            <p:ph type="sldNum" sz="quarter" idx="12"/>
          </p:nvPr>
        </p:nvSpPr>
        <p:spPr/>
        <p:txBody>
          <a:bodyPr/>
          <a:lstStyle>
            <a:lvl1pPr>
              <a:defRPr>
                <a:solidFill>
                  <a:schemeClr val="accent1"/>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58FB4751-880F-D840-AAA9-3A15815CC996}" type="slidenum">
              <a:rPr kumimoji="0" lang="en-US" sz="1200" b="0" i="0" u="none" strike="noStrike" kern="1200" cap="none" spc="0" normalizeH="0" baseline="0" noProof="0" smtClean="0">
                <a:ln>
                  <a:noFill/>
                </a:ln>
                <a:solidFill>
                  <a:srgbClr val="FDFEFE"/>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srgbClr val="FDFEFE"/>
              </a:solidFill>
              <a:effectLst/>
              <a:uLnTx/>
              <a:uFillTx/>
              <a:latin typeface="Calibri" panose="020F0502020204030204"/>
              <a:ea typeface="+mn-ea"/>
              <a:cs typeface="+mn-cs"/>
            </a:endParaRPr>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241296"/>
            <a:ext cx="10954138" cy="1142991"/>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endParaRPr kumimoji="0" lang="en-US" sz="4400" b="1" i="0" u="none" strike="noStrike" kern="1200" cap="none" spc="0" normalizeH="0" baseline="0" noProof="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endParaRPr>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2652780"/>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3212403"/>
            <a:ext cx="3181738" cy="2977259"/>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1084262" y="353674"/>
            <a:ext cx="10023475" cy="914400"/>
          </a:xfrm>
        </p:spPr>
        <p:txBody>
          <a:bodyPr anchor="ctr">
            <a:normAutofit/>
          </a:bodyPr>
          <a:lstStyle>
            <a:lvl1pPr marL="0" indent="0" algn="ctr">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
        <p:nvSpPr>
          <p:cNvPr id="4" name="Text Placeholder 4">
            <a:extLst>
              <a:ext uri="{FF2B5EF4-FFF2-40B4-BE49-F238E27FC236}">
                <a16:creationId xmlns:a16="http://schemas.microsoft.com/office/drawing/2014/main" id="{F7AC0F6C-E763-3775-FA29-A72DA2F33AB7}"/>
              </a:ext>
            </a:extLst>
          </p:cNvPr>
          <p:cNvSpPr>
            <a:spLocks noGrp="1"/>
          </p:cNvSpPr>
          <p:nvPr>
            <p:ph type="body" sz="quarter" idx="26"/>
          </p:nvPr>
        </p:nvSpPr>
        <p:spPr>
          <a:xfrm>
            <a:off x="4504059" y="2652780"/>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5" name="Content Placeholder 5">
            <a:extLst>
              <a:ext uri="{FF2B5EF4-FFF2-40B4-BE49-F238E27FC236}">
                <a16:creationId xmlns:a16="http://schemas.microsoft.com/office/drawing/2014/main" id="{F9F4E1C5-92A1-C43B-E6C3-FBA4A7E6E030}"/>
              </a:ext>
            </a:extLst>
          </p:cNvPr>
          <p:cNvSpPr>
            <a:spLocks noGrp="1"/>
          </p:cNvSpPr>
          <p:nvPr>
            <p:ph sz="quarter" idx="27"/>
          </p:nvPr>
        </p:nvSpPr>
        <p:spPr>
          <a:xfrm>
            <a:off x="4504059" y="3212403"/>
            <a:ext cx="3181738" cy="2977259"/>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8" name="Text Placeholder 4">
            <a:extLst>
              <a:ext uri="{FF2B5EF4-FFF2-40B4-BE49-F238E27FC236}">
                <a16:creationId xmlns:a16="http://schemas.microsoft.com/office/drawing/2014/main" id="{DA1D20BA-DEC9-FCE2-5A9B-0FB74EED82D3}"/>
              </a:ext>
            </a:extLst>
          </p:cNvPr>
          <p:cNvSpPr>
            <a:spLocks noGrp="1"/>
          </p:cNvSpPr>
          <p:nvPr>
            <p:ph type="body" sz="quarter" idx="28"/>
          </p:nvPr>
        </p:nvSpPr>
        <p:spPr>
          <a:xfrm>
            <a:off x="8393030" y="2652780"/>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3" name="Content Placeholder 5">
            <a:extLst>
              <a:ext uri="{FF2B5EF4-FFF2-40B4-BE49-F238E27FC236}">
                <a16:creationId xmlns:a16="http://schemas.microsoft.com/office/drawing/2014/main" id="{E6CD240D-5AD9-0C9B-AB21-77C77B0B0255}"/>
              </a:ext>
            </a:extLst>
          </p:cNvPr>
          <p:cNvSpPr>
            <a:spLocks noGrp="1"/>
          </p:cNvSpPr>
          <p:nvPr>
            <p:ph sz="quarter" idx="29"/>
          </p:nvPr>
        </p:nvSpPr>
        <p:spPr>
          <a:xfrm>
            <a:off x="8391331" y="3212403"/>
            <a:ext cx="3181738" cy="2977259"/>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4" name="TextBox 23">
            <a:extLst>
              <a:ext uri="{FF2B5EF4-FFF2-40B4-BE49-F238E27FC236}">
                <a16:creationId xmlns:a16="http://schemas.microsoft.com/office/drawing/2014/main" id="{52F1054D-917D-D795-D19B-BF1B424916FB}"/>
              </a:ext>
            </a:extLst>
          </p:cNvPr>
          <p:cNvSpPr txBox="1"/>
          <p:nvPr userDrawn="1"/>
        </p:nvSpPr>
        <p:spPr>
          <a:xfrm>
            <a:off x="701040" y="1603161"/>
            <a:ext cx="10652760" cy="824645"/>
          </a:xfrm>
          <a:prstGeom prst="rect">
            <a:avLst/>
          </a:prstGeom>
          <a:solidFill>
            <a:schemeClr val="accent2">
              <a:lumMod val="60000"/>
              <a:lumOff val="40000"/>
            </a:schemeClr>
          </a:solidFill>
          <a:ln w="19050">
            <a:solidFill>
              <a:schemeClr val="accent2"/>
            </a:solidFill>
          </a:ln>
        </p:spPr>
        <p:txBody>
          <a:bodyPr wrap="square" rtlCol="0">
            <a:spAutoFit/>
          </a:bodyPr>
          <a:lstStyle/>
          <a:p>
            <a:endParaRPr lang="en-US"/>
          </a:p>
        </p:txBody>
      </p:sp>
    </p:spTree>
    <p:extLst>
      <p:ext uri="{BB962C8B-B14F-4D97-AF65-F5344CB8AC3E}">
        <p14:creationId xmlns:p14="http://schemas.microsoft.com/office/powerpoint/2010/main" val="65527584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28B07-4100-A5AC-1D70-CA652CB6E895}"/>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939FE34-0FCF-CD48-9C63-1B8DD7276800}"/>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1A9757B8-C823-C802-DB8B-9DAF04B19C9B}"/>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1E605FCF-3D9C-5115-B2BA-B3042051236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529BD53-A521-ED07-15A2-F55B30ED253F}"/>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10641258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AFA2158D-778D-F91D-804E-1E60D2F589C2}"/>
              </a:ext>
            </a:extLst>
          </p:cNvPr>
          <p:cNvSpPr>
            <a:spLocks noGrp="1"/>
          </p:cNvSpPr>
          <p:nvPr>
            <p:ph type="sldNum" sz="quarter" idx="12"/>
          </p:nvPr>
        </p:nvSpPr>
        <p:spPr>
          <a:xfrm>
            <a:off x="8769220" y="5544586"/>
            <a:ext cx="2743200" cy="365125"/>
          </a:xfrm>
        </p:spPr>
        <p:txBody>
          <a:bodyPr/>
          <a:lstStyle>
            <a:lvl1pPr>
              <a:defRPr>
                <a:solidFill>
                  <a:schemeClr val="tx1">
                    <a:tint val="75000"/>
                  </a:schemeClr>
                </a:solidFill>
              </a:defRPr>
            </a:lvl1pPr>
          </a:lstStyle>
          <a:p>
            <a:fld id="{7D7E28B0-8467-4247-942A-E4C07D5DAE3D}" type="slidenum">
              <a:rPr lang="en-US" smtClean="0"/>
              <a:pPr/>
              <a:t>‹#›</a:t>
            </a:fld>
            <a:endParaRPr lang="en-US"/>
          </a:p>
        </p:txBody>
      </p:sp>
      <p:sp>
        <p:nvSpPr>
          <p:cNvPr id="7" name="Rectangle 6">
            <a:extLst>
              <a:ext uri="{FF2B5EF4-FFF2-40B4-BE49-F238E27FC236}">
                <a16:creationId xmlns:a16="http://schemas.microsoft.com/office/drawing/2014/main" id="{FD45D101-A1AB-F047-532D-1718DB09F1D7}"/>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27BDEFAE-30DD-6FEF-2CC2-4D7BA33D6DB4}"/>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62DE3290-E5D0-8A2E-A144-553431DD94FD}"/>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0386BF7F-4ED3-41E0-6C90-E0614ABA5860}"/>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6711530B-6A6B-D778-3372-4457EDE698CA}"/>
              </a:ext>
            </a:extLst>
          </p:cNvPr>
          <p:cNvSpPr>
            <a:spLocks noGrp="1"/>
          </p:cNvSpPr>
          <p:nvPr>
            <p:ph type="title"/>
          </p:nvPr>
        </p:nvSpPr>
        <p:spPr>
          <a:solidFill>
            <a:schemeClr val="accent2"/>
          </a:solidFill>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1659133D-0F17-2096-607B-8A9E336D70B8}"/>
              </a:ext>
            </a:extLst>
          </p:cNvPr>
          <p:cNvSpPr>
            <a:spLocks noGrp="1"/>
          </p:cNvSpPr>
          <p:nvPr>
            <p:ph idx="1"/>
          </p:nvPr>
        </p:nvSpPr>
        <p:spPr>
          <a:solidFill>
            <a:schemeClr val="accent2"/>
          </a:solidFill>
        </p:spPr>
        <p:txBody>
          <a:bodyPr/>
          <a:lstStyle>
            <a:lvl1pPr marL="2286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a:solidFill>
                  <a:schemeClr val="bg2">
                    <a:lumMod val="20000"/>
                    <a:lumOff val="80000"/>
                  </a:schemeClr>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DC92144-2EA3-D756-4A02-77B2994E2010}"/>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9720B860-C3D9-1944-84C4-AEBB2138DAB8}"/>
              </a:ext>
            </a:extLst>
          </p:cNvPr>
          <p:cNvSpPr>
            <a:spLocks noGrp="1"/>
          </p:cNvSpPr>
          <p:nvPr>
            <p:ph type="ftr" sz="quarter" idx="11"/>
          </p:nvPr>
        </p:nvSpPr>
        <p:spPr/>
        <p:txBody>
          <a:bodyPr/>
          <a:lstStyle/>
          <a:p>
            <a:endParaRPr lang="en-US"/>
          </a:p>
        </p:txBody>
      </p:sp>
    </p:spTree>
    <p:extLst>
      <p:ext uri="{BB962C8B-B14F-4D97-AF65-F5344CB8AC3E}">
        <p14:creationId xmlns:p14="http://schemas.microsoft.com/office/powerpoint/2010/main" val="15746791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8DCAA9-85CA-A242-E72E-643653EB501B}"/>
              </a:ext>
            </a:extLst>
          </p:cNvPr>
          <p:cNvSpPr>
            <a:spLocks noGrp="1"/>
          </p:cNvSpPr>
          <p:nvPr>
            <p:ph type="title"/>
          </p:nvPr>
        </p:nvSpPr>
        <p:spPr>
          <a:xfrm>
            <a:off x="831850" y="1709738"/>
            <a:ext cx="10515600" cy="2852737"/>
          </a:xfrm>
          <a:solidFill>
            <a:schemeClr val="accent2"/>
          </a:solidFill>
          <a:ln w="19050">
            <a:solidFill>
              <a:schemeClr val="tx1"/>
            </a:solidFill>
          </a:ln>
        </p:spPr>
        <p:txBody>
          <a:bodyPr anchor="b"/>
          <a:lstStyle>
            <a:lvl1pPr>
              <a:defRPr sz="6000">
                <a:solidFill>
                  <a:schemeClr val="bg2">
                    <a:lumMod val="40000"/>
                    <a:lumOff val="6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Text Placeholder 2">
            <a:extLst>
              <a:ext uri="{FF2B5EF4-FFF2-40B4-BE49-F238E27FC236}">
                <a16:creationId xmlns:a16="http://schemas.microsoft.com/office/drawing/2014/main" id="{541E8C4B-641A-A9B4-7560-81BD67FC6DD3}"/>
              </a:ext>
            </a:extLst>
          </p:cNvPr>
          <p:cNvSpPr>
            <a:spLocks noGrp="1"/>
          </p:cNvSpPr>
          <p:nvPr>
            <p:ph type="body" idx="1"/>
          </p:nvPr>
        </p:nvSpPr>
        <p:spPr>
          <a:xfrm>
            <a:off x="831850" y="4664108"/>
            <a:ext cx="10515600" cy="1500187"/>
          </a:xfrm>
          <a:solidFill>
            <a:schemeClr val="accent2"/>
          </a:solidFill>
          <a:ln w="19050">
            <a:solidFill>
              <a:schemeClr val="tx1"/>
            </a:solidFill>
          </a:ln>
        </p:spPr>
        <p:txBody>
          <a:bodyPr/>
          <a:lstStyle>
            <a:lvl1pPr marL="0" indent="0">
              <a:buNone/>
              <a:defRPr sz="2400">
                <a:solidFill>
                  <a:schemeClr val="bg2">
                    <a:lumMod val="40000"/>
                    <a:lumOff val="60000"/>
                  </a:schemeClr>
                </a:solidFill>
                <a:latin typeface="Times New Roman" panose="02020603050405020304" pitchFamily="18" charset="0"/>
                <a:cs typeface="Times New Roman" panose="02020603050405020304" pitchFamily="18"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DF69AF80-F2CA-D5F9-4E29-BA52AAD68258}"/>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C0360A3E-E426-2985-5FD8-FF1B643BBA8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9410C28-5B77-24AC-BB3A-45AE30036A70}"/>
              </a:ext>
            </a:extLst>
          </p:cNvPr>
          <p:cNvSpPr>
            <a:spLocks noGrp="1"/>
          </p:cNvSpPr>
          <p:nvPr>
            <p:ph type="sldNum" sz="quarter" idx="12"/>
          </p:nvPr>
        </p:nvSpPr>
        <p:spPr/>
        <p:txBody>
          <a:bodyPr/>
          <a:lstStyle/>
          <a:p>
            <a:fld id="{7D7E28B0-8467-4247-942A-E4C07D5DAE3D}" type="slidenum">
              <a:rPr lang="en-US" smtClean="0"/>
              <a:t>‹#›</a:t>
            </a:fld>
            <a:endParaRPr lang="en-US"/>
          </a:p>
        </p:txBody>
      </p:sp>
      <p:sp>
        <p:nvSpPr>
          <p:cNvPr id="7" name="Rectangle 6">
            <a:extLst>
              <a:ext uri="{FF2B5EF4-FFF2-40B4-BE49-F238E27FC236}">
                <a16:creationId xmlns:a16="http://schemas.microsoft.com/office/drawing/2014/main" id="{ED0DA0D2-DD94-51DB-20C5-D53CFA799832}"/>
              </a:ext>
            </a:extLst>
          </p:cNvPr>
          <p:cNvSpPr/>
          <p:nvPr userDrawn="1"/>
        </p:nvSpPr>
        <p:spPr>
          <a:xfrm rot="5387882">
            <a:off x="-9294" y="85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6E0020BB-0323-9B47-FF50-34D0235351D0}"/>
              </a:ext>
            </a:extLst>
          </p:cNvPr>
          <p:cNvSpPr/>
          <p:nvPr userDrawn="1"/>
        </p:nvSpPr>
        <p:spPr>
          <a:xfrm rot="5387882">
            <a:off x="1482" y="14865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B4E8E510-9C7E-0F05-AAFA-E8483BB6CBE7}"/>
              </a:ext>
            </a:extLst>
          </p:cNvPr>
          <p:cNvSpPr/>
          <p:nvPr userDrawn="1"/>
        </p:nvSpPr>
        <p:spPr>
          <a:xfrm rot="5387882">
            <a:off x="1490150" y="14659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2A56B9FA-261A-44A9-C6A0-65C6C5886182}"/>
              </a:ext>
            </a:extLst>
          </p:cNvPr>
          <p:cNvSpPr/>
          <p:nvPr userDrawn="1"/>
        </p:nvSpPr>
        <p:spPr>
          <a:xfrm rot="5387882">
            <a:off x="1491093" y="-3410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424AEA68-722A-33A3-ED31-73B55DBEE2E1}"/>
              </a:ext>
            </a:extLst>
          </p:cNvPr>
          <p:cNvSpPr/>
          <p:nvPr userDrawn="1"/>
        </p:nvSpPr>
        <p:spPr>
          <a:xfrm>
            <a:off x="3288763" y="-3453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2" name="Group 21">
            <a:extLst>
              <a:ext uri="{FF2B5EF4-FFF2-40B4-BE49-F238E27FC236}">
                <a16:creationId xmlns:a16="http://schemas.microsoft.com/office/drawing/2014/main" id="{705DD18D-ABB7-7581-AA5A-117B4FB06336}"/>
              </a:ext>
            </a:extLst>
          </p:cNvPr>
          <p:cNvGrpSpPr/>
          <p:nvPr userDrawn="1"/>
        </p:nvGrpSpPr>
        <p:grpSpPr>
          <a:xfrm rot="10800000">
            <a:off x="8693460" y="3991410"/>
            <a:ext cx="3485842" cy="3248182"/>
            <a:chOff x="8155894" y="3375590"/>
            <a:chExt cx="3485842" cy="3248182"/>
          </a:xfrm>
        </p:grpSpPr>
        <p:sp>
          <p:nvSpPr>
            <p:cNvPr id="17" name="Rectangle 16">
              <a:extLst>
                <a:ext uri="{FF2B5EF4-FFF2-40B4-BE49-F238E27FC236}">
                  <a16:creationId xmlns:a16="http://schemas.microsoft.com/office/drawing/2014/main" id="{D0294236-13D7-B0A1-6463-038C1700253D}"/>
                </a:ext>
              </a:extLst>
            </p:cNvPr>
            <p:cNvSpPr/>
            <p:nvPr userDrawn="1"/>
          </p:nvSpPr>
          <p:spPr>
            <a:xfrm rot="5400000">
              <a:off x="8154883" y="3729514"/>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017AD137-BC5A-856E-BC5F-7911F4E638D6}"/>
                </a:ext>
              </a:extLst>
            </p:cNvPr>
            <p:cNvSpPr/>
            <p:nvPr userDrawn="1"/>
          </p:nvSpPr>
          <p:spPr>
            <a:xfrm rot="5400000">
              <a:off x="8165659" y="5207514"/>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B927DB4E-B59C-57C2-ACFE-68BF2D03C82C}"/>
                </a:ext>
              </a:extLst>
            </p:cNvPr>
            <p:cNvSpPr/>
            <p:nvPr userDrawn="1"/>
          </p:nvSpPr>
          <p:spPr>
            <a:xfrm rot="5400000">
              <a:off x="9654327" y="5186897"/>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875FB969-D4E7-682B-05FB-1572EFE19627}"/>
                </a:ext>
              </a:extLst>
            </p:cNvPr>
            <p:cNvSpPr/>
            <p:nvPr userDrawn="1"/>
          </p:nvSpPr>
          <p:spPr>
            <a:xfrm rot="5400000">
              <a:off x="9655270" y="3379872"/>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4667240F-3012-3FCA-70E1-64E68621BEC7}"/>
                </a:ext>
              </a:extLst>
            </p:cNvPr>
            <p:cNvSpPr/>
            <p:nvPr userDrawn="1"/>
          </p:nvSpPr>
          <p:spPr>
            <a:xfrm rot="12118">
              <a:off x="11452940" y="3375590"/>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401478366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1E5944-3237-893C-004E-146C9374A417}"/>
              </a:ext>
            </a:extLst>
          </p:cNvPr>
          <p:cNvSpPr>
            <a:spLocks noGrp="1"/>
          </p:cNvSpPr>
          <p:nvPr>
            <p:ph type="title"/>
          </p:nvPr>
        </p:nvSpPr>
        <p:spPr>
          <a:solidFill>
            <a:schemeClr val="accent2"/>
          </a:solidFill>
          <a:ln w="19050">
            <a:solidFill>
              <a:schemeClr val="accent2"/>
            </a:solidFill>
          </a:ln>
        </p:spPr>
        <p:txBody>
          <a:bodyPr/>
          <a:lstStyle>
            <a:lvl1pPr>
              <a:defRPr b="1" u="none">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2E1C140E-3E64-8406-B959-C22650F8AEDA}"/>
              </a:ext>
            </a:extLst>
          </p:cNvPr>
          <p:cNvSpPr>
            <a:spLocks noGrp="1"/>
          </p:cNvSpPr>
          <p:nvPr>
            <p:ph sz="half" idx="1"/>
          </p:nvPr>
        </p:nvSpPr>
        <p:spPr>
          <a:xfrm>
            <a:off x="838200" y="1825625"/>
            <a:ext cx="5181600" cy="4351338"/>
          </a:xfrm>
          <a:solidFill>
            <a:schemeClr val="accent2">
              <a:lumMod val="40000"/>
              <a:lumOff val="60000"/>
            </a:schemeClr>
          </a:solidFill>
          <a:ln w="19050">
            <a:solidFill>
              <a:schemeClr val="accent2"/>
            </a:solidFill>
          </a:ln>
        </p:spPr>
        <p:txBody>
          <a:bodyPr/>
          <a:lstStyle>
            <a:lvl1pPr marL="457200" indent="-4572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Picture Placeholder 8">
            <a:extLst>
              <a:ext uri="{FF2B5EF4-FFF2-40B4-BE49-F238E27FC236}">
                <a16:creationId xmlns:a16="http://schemas.microsoft.com/office/drawing/2014/main" id="{AE2360D9-56F2-5E1C-D196-2ECA246F6300}"/>
              </a:ext>
            </a:extLst>
          </p:cNvPr>
          <p:cNvSpPr>
            <a:spLocks noGrp="1"/>
          </p:cNvSpPr>
          <p:nvPr>
            <p:ph type="pic" sz="quarter" idx="13"/>
          </p:nvPr>
        </p:nvSpPr>
        <p:spPr>
          <a:xfrm>
            <a:off x="6096000" y="1820505"/>
            <a:ext cx="5181600" cy="4351338"/>
          </a:xfrm>
        </p:spPr>
        <p:txBody>
          <a:bodyPr/>
          <a:lstStyle/>
          <a:p>
            <a:endParaRPr lang="en-US"/>
          </a:p>
        </p:txBody>
      </p:sp>
    </p:spTree>
    <p:extLst>
      <p:ext uri="{BB962C8B-B14F-4D97-AF65-F5344CB8AC3E}">
        <p14:creationId xmlns:p14="http://schemas.microsoft.com/office/powerpoint/2010/main" val="210714284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58B51CAA-49CE-EE30-80DF-F39EC4B22999}"/>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10">
            <a:extLst>
              <a:ext uri="{FF2B5EF4-FFF2-40B4-BE49-F238E27FC236}">
                <a16:creationId xmlns:a16="http://schemas.microsoft.com/office/drawing/2014/main" id="{DE4F407B-0551-3922-BC8F-92B7A6A8DB51}"/>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FF00E96-DF56-ADFC-A07B-578737990C99}"/>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61937B71-A128-B110-7C2E-FB8C42635060}"/>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Rectangle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8C9DB732-A704-4D04-E5D0-811BA049A667}"/>
              </a:ext>
            </a:extLst>
          </p:cNvPr>
          <p:cNvSpPr/>
          <p:nvPr userDrawn="1"/>
        </p:nvSpPr>
        <p:spPr>
          <a:xfrm rot="14022855">
            <a:off x="-357801" y="49855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978F180D-518D-90AC-687D-6AAA42F3F2A6}"/>
              </a:ext>
            </a:extLst>
          </p:cNvPr>
          <p:cNvSpPr/>
          <p:nvPr userDrawn="1"/>
        </p:nvSpPr>
        <p:spPr>
          <a:xfrm rot="14022855">
            <a:off x="-1498697" y="34453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5"/>
            <a:ext cx="5157787"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Content Placeholder 3">
            <a:extLst>
              <a:ext uri="{FF2B5EF4-FFF2-40B4-BE49-F238E27FC236}">
                <a16:creationId xmlns:a16="http://schemas.microsoft.com/office/drawing/2014/main" id="{5A63D984-676B-0223-6691-056784096510}"/>
              </a:ext>
            </a:extLst>
          </p:cNvPr>
          <p:cNvSpPr>
            <a:spLocks noGrp="1"/>
          </p:cNvSpPr>
          <p:nvPr>
            <p:ph sz="half" idx="13"/>
          </p:nvPr>
        </p:nvSpPr>
        <p:spPr>
          <a:xfrm>
            <a:off x="6172200" y="2505075"/>
            <a:ext cx="5180012"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A5E2DEF-6DB8-74E4-925D-DC4BAD0E16CF}"/>
              </a:ext>
            </a:extLst>
          </p:cNvPr>
          <p:cNvSpPr>
            <a:spLocks noGrp="1"/>
          </p:cNvSpPr>
          <p:nvPr>
            <p:ph type="body" sz="quarter" idx="3"/>
          </p:nvPr>
        </p:nvSpPr>
        <p:spPr>
          <a:xfrm>
            <a:off x="6172200" y="1681163"/>
            <a:ext cx="5183188"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solidFill>
            <a:schemeClr val="accent2"/>
          </a:solidFill>
          <a:ln w="19050">
            <a:solidFill>
              <a:schemeClr val="accent2"/>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Tree>
    <p:extLst>
      <p:ext uri="{BB962C8B-B14F-4D97-AF65-F5344CB8AC3E}">
        <p14:creationId xmlns:p14="http://schemas.microsoft.com/office/powerpoint/2010/main" val="306677143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1E5944-3237-893C-004E-146C9374A417}"/>
              </a:ext>
            </a:extLst>
          </p:cNvPr>
          <p:cNvSpPr>
            <a:spLocks noGrp="1"/>
          </p:cNvSpPr>
          <p:nvPr>
            <p:ph type="title"/>
          </p:nvPr>
        </p:nvSpPr>
        <p:spPr>
          <a:solidFill>
            <a:schemeClr val="accent2"/>
          </a:solidFill>
          <a:ln w="19050">
            <a:solidFill>
              <a:schemeClr val="accent2"/>
            </a:solidFill>
          </a:ln>
        </p:spPr>
        <p:txBody>
          <a:bodyPr/>
          <a:lstStyle>
            <a:lvl1pPr>
              <a:defRPr b="1" u="none">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2E1C140E-3E64-8406-B959-C22650F8AEDA}"/>
              </a:ext>
            </a:extLst>
          </p:cNvPr>
          <p:cNvSpPr>
            <a:spLocks noGrp="1"/>
          </p:cNvSpPr>
          <p:nvPr>
            <p:ph sz="half" idx="1"/>
          </p:nvPr>
        </p:nvSpPr>
        <p:spPr>
          <a:xfrm>
            <a:off x="838200" y="1825625"/>
            <a:ext cx="5181600" cy="4351338"/>
          </a:xfrm>
          <a:solidFill>
            <a:schemeClr val="accent2">
              <a:lumMod val="40000"/>
              <a:lumOff val="60000"/>
            </a:schemeClr>
          </a:solidFill>
          <a:ln w="19050">
            <a:solidFill>
              <a:schemeClr val="accent2"/>
            </a:solidFill>
          </a:ln>
        </p:spPr>
        <p:txBody>
          <a:bodyPr/>
          <a:lstStyle>
            <a:lvl1pPr marL="457200" indent="-4572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1pPr>
            <a:lvl2pPr marL="800100" indent="-3429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2pPr>
            <a:lvl3pPr marL="1257300" indent="-34290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3pPr>
            <a:lvl4pPr marL="1657350" indent="-28575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4pPr>
            <a:lvl5pPr marL="2114550" indent="-285750">
              <a:buFont typeface="Wingdings" panose="05000000000000000000" pitchFamily="2" charset="2"/>
              <a:buChar char="v"/>
              <a:defRPr>
                <a:solidFill>
                  <a:schemeClr val="tx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98836BF1-3103-7EBE-6151-A420869432F8}"/>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902F6E51-6977-5AE6-B823-53FEB4078FB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FC4F41AF-FA8F-91C2-8729-CB1770EB00C2}"/>
              </a:ext>
            </a:extLst>
          </p:cNvPr>
          <p:cNvSpPr>
            <a:spLocks noGrp="1"/>
          </p:cNvSpPr>
          <p:nvPr>
            <p:ph type="sldNum" sz="quarter" idx="12"/>
          </p:nvPr>
        </p:nvSpPr>
        <p:spPr/>
        <p:txBody>
          <a:bodyPr/>
          <a:lstStyle/>
          <a:p>
            <a:fld id="{7D7E28B0-8467-4247-942A-E4C07D5DAE3D}" type="slidenum">
              <a:rPr lang="en-US" smtClean="0"/>
              <a:t>‹#›</a:t>
            </a:fld>
            <a:endParaRPr lang="en-US"/>
          </a:p>
        </p:txBody>
      </p:sp>
      <p:sp>
        <p:nvSpPr>
          <p:cNvPr id="9" name="Picture Placeholder 8">
            <a:extLst>
              <a:ext uri="{FF2B5EF4-FFF2-40B4-BE49-F238E27FC236}">
                <a16:creationId xmlns:a16="http://schemas.microsoft.com/office/drawing/2014/main" id="{AE2360D9-56F2-5E1C-D196-2ECA246F6300}"/>
              </a:ext>
            </a:extLst>
          </p:cNvPr>
          <p:cNvSpPr>
            <a:spLocks noGrp="1"/>
          </p:cNvSpPr>
          <p:nvPr>
            <p:ph type="pic" sz="quarter" idx="13"/>
          </p:nvPr>
        </p:nvSpPr>
        <p:spPr>
          <a:xfrm>
            <a:off x="6096000" y="1820505"/>
            <a:ext cx="5181600" cy="4351338"/>
          </a:xfrm>
        </p:spPr>
        <p:txBody>
          <a:bodyPr/>
          <a:lstStyle/>
          <a:p>
            <a:endParaRPr lang="en-US"/>
          </a:p>
        </p:txBody>
      </p:sp>
    </p:spTree>
    <p:extLst>
      <p:ext uri="{BB962C8B-B14F-4D97-AF65-F5344CB8AC3E}">
        <p14:creationId xmlns:p14="http://schemas.microsoft.com/office/powerpoint/2010/main" val="210714284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9" name="Slide Number Placeholder 8">
            <a:extLst>
              <a:ext uri="{FF2B5EF4-FFF2-40B4-BE49-F238E27FC236}">
                <a16:creationId xmlns:a16="http://schemas.microsoft.com/office/drawing/2014/main" id="{B1F03909-7F4A-AEA3-42A0-C6D977B24732}"/>
              </a:ext>
            </a:extLst>
          </p:cNvPr>
          <p:cNvSpPr>
            <a:spLocks noGrp="1"/>
          </p:cNvSpPr>
          <p:nvPr>
            <p:ph type="sldNum" sz="quarter" idx="12"/>
          </p:nvPr>
        </p:nvSpPr>
        <p:spPr/>
        <p:txBody>
          <a:bodyPr/>
          <a:lstStyle/>
          <a:p>
            <a:fld id="{7D7E28B0-8467-4247-942A-E4C07D5DAE3D}" type="slidenum">
              <a:rPr lang="en-US" smtClean="0"/>
              <a:t>‹#›</a:t>
            </a:fld>
            <a:endParaRPr lang="en-US"/>
          </a:p>
        </p:txBody>
      </p:sp>
      <p:sp>
        <p:nvSpPr>
          <p:cNvPr id="6" name="Rectangle 5">
            <a:extLst>
              <a:ext uri="{FF2B5EF4-FFF2-40B4-BE49-F238E27FC236}">
                <a16:creationId xmlns:a16="http://schemas.microsoft.com/office/drawing/2014/main" id="{58B51CAA-49CE-EE30-80DF-F39EC4B22999}"/>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10">
            <a:extLst>
              <a:ext uri="{FF2B5EF4-FFF2-40B4-BE49-F238E27FC236}">
                <a16:creationId xmlns:a16="http://schemas.microsoft.com/office/drawing/2014/main" id="{DE4F407B-0551-3922-BC8F-92B7A6A8DB51}"/>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FF00E96-DF56-ADFC-A07B-578737990C99}"/>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61937B71-A128-B110-7C2E-FB8C42635060}"/>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Rectangle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8C9DB732-A704-4D04-E5D0-811BA049A667}"/>
              </a:ext>
            </a:extLst>
          </p:cNvPr>
          <p:cNvSpPr/>
          <p:nvPr userDrawn="1"/>
        </p:nvSpPr>
        <p:spPr>
          <a:xfrm rot="14022855">
            <a:off x="-357801" y="49855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978F180D-518D-90AC-687D-6AAA42F3F2A6}"/>
              </a:ext>
            </a:extLst>
          </p:cNvPr>
          <p:cNvSpPr/>
          <p:nvPr userDrawn="1"/>
        </p:nvSpPr>
        <p:spPr>
          <a:xfrm rot="14022855">
            <a:off x="-1498697" y="34453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5"/>
            <a:ext cx="5157787"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Content Placeholder 3">
            <a:extLst>
              <a:ext uri="{FF2B5EF4-FFF2-40B4-BE49-F238E27FC236}">
                <a16:creationId xmlns:a16="http://schemas.microsoft.com/office/drawing/2014/main" id="{5A63D984-676B-0223-6691-056784096510}"/>
              </a:ext>
            </a:extLst>
          </p:cNvPr>
          <p:cNvSpPr>
            <a:spLocks noGrp="1"/>
          </p:cNvSpPr>
          <p:nvPr>
            <p:ph sz="half" idx="13"/>
          </p:nvPr>
        </p:nvSpPr>
        <p:spPr>
          <a:xfrm>
            <a:off x="6172200" y="2505075"/>
            <a:ext cx="5180012"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A5E2DEF-6DB8-74E4-925D-DC4BAD0E16CF}"/>
              </a:ext>
            </a:extLst>
          </p:cNvPr>
          <p:cNvSpPr>
            <a:spLocks noGrp="1"/>
          </p:cNvSpPr>
          <p:nvPr>
            <p:ph type="body" sz="quarter" idx="3"/>
          </p:nvPr>
        </p:nvSpPr>
        <p:spPr>
          <a:xfrm>
            <a:off x="6172200" y="1681163"/>
            <a:ext cx="5183188"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solidFill>
            <a:schemeClr val="accent2"/>
          </a:solidFill>
          <a:ln w="19050">
            <a:solidFill>
              <a:schemeClr val="accent2"/>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Tree>
    <p:extLst>
      <p:ext uri="{BB962C8B-B14F-4D97-AF65-F5344CB8AC3E}">
        <p14:creationId xmlns:p14="http://schemas.microsoft.com/office/powerpoint/2010/main" val="3066771436"/>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7" name="Date Placeholder 6">
            <a:extLst>
              <a:ext uri="{FF2B5EF4-FFF2-40B4-BE49-F238E27FC236}">
                <a16:creationId xmlns:a16="http://schemas.microsoft.com/office/drawing/2014/main" id="{75DA875B-5AEA-F25A-ED4F-0DD6C16C1A85}"/>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8" name="Footer Placeholder 7">
            <a:extLst>
              <a:ext uri="{FF2B5EF4-FFF2-40B4-BE49-F238E27FC236}">
                <a16:creationId xmlns:a16="http://schemas.microsoft.com/office/drawing/2014/main" id="{1A6A1400-4B09-AB72-B2C5-A282F148504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1F03909-7F4A-AEA3-42A0-C6D977B24732}"/>
              </a:ext>
            </a:extLst>
          </p:cNvPr>
          <p:cNvSpPr>
            <a:spLocks noGrp="1"/>
          </p:cNvSpPr>
          <p:nvPr>
            <p:ph type="sldNum" sz="quarter" idx="12"/>
          </p:nvPr>
        </p:nvSpPr>
        <p:spPr/>
        <p:txBody>
          <a:bodyPr/>
          <a:lstStyle/>
          <a:p>
            <a:fld id="{7D7E28B0-8467-4247-942A-E4C07D5DAE3D}" type="slidenum">
              <a:rPr lang="en-US" smtClean="0"/>
              <a:t>‹#›</a:t>
            </a:fld>
            <a:endParaRPr lang="en-US"/>
          </a:p>
        </p:txBody>
      </p:sp>
      <p:sp>
        <p:nvSpPr>
          <p:cNvPr id="6" name="Rectangle 5">
            <a:extLst>
              <a:ext uri="{FF2B5EF4-FFF2-40B4-BE49-F238E27FC236}">
                <a16:creationId xmlns:a16="http://schemas.microsoft.com/office/drawing/2014/main" id="{58B51CAA-49CE-EE30-80DF-F39EC4B22999}"/>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10">
            <a:extLst>
              <a:ext uri="{FF2B5EF4-FFF2-40B4-BE49-F238E27FC236}">
                <a16:creationId xmlns:a16="http://schemas.microsoft.com/office/drawing/2014/main" id="{DE4F407B-0551-3922-BC8F-92B7A6A8DB51}"/>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FF00E96-DF56-ADFC-A07B-578737990C99}"/>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61937B71-A128-B110-7C2E-FB8C42635060}"/>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Rectangle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8C9DB732-A704-4D04-E5D0-811BA049A667}"/>
              </a:ext>
            </a:extLst>
          </p:cNvPr>
          <p:cNvSpPr/>
          <p:nvPr userDrawn="1"/>
        </p:nvSpPr>
        <p:spPr>
          <a:xfrm rot="14022855">
            <a:off x="-357801" y="49855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978F180D-518D-90AC-687D-6AAA42F3F2A6}"/>
              </a:ext>
            </a:extLst>
          </p:cNvPr>
          <p:cNvSpPr/>
          <p:nvPr userDrawn="1"/>
        </p:nvSpPr>
        <p:spPr>
          <a:xfrm rot="14022855">
            <a:off x="-1498697" y="34453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Date Placeholder 6">
            <a:extLst>
              <a:ext uri="{FF2B5EF4-FFF2-40B4-BE49-F238E27FC236}">
                <a16:creationId xmlns:a16="http://schemas.microsoft.com/office/drawing/2014/main" id="{D754BA9F-B366-5FA3-7A5A-1E91A4967BEE}"/>
              </a:ext>
            </a:extLst>
          </p:cNvPr>
          <p:cNvSpPr txBox="1">
            <a:spLocks/>
          </p:cNvSpPr>
          <p:nvPr userDrawn="1"/>
        </p:nvSpPr>
        <p:spPr>
          <a:xfrm>
            <a:off x="990600" y="6508750"/>
            <a:ext cx="2743200" cy="365125"/>
          </a:xfrm>
          <a:prstGeom prst="rect">
            <a:avLst/>
          </a:prstGeom>
        </p:spPr>
        <p:txBody>
          <a:bodyPr vert="horz" lIns="91440" tIns="45720" rIns="91440" bIns="45720" rtlCol="0" anchor="ctr"/>
          <a:lstStyle>
            <a:defPPr>
              <a:defRPr lang="en-US"/>
            </a:defPPr>
            <a:lvl1pPr marL="0" algn="l" defTabSz="914400" rtl="0" eaLnBrk="1" latinLnBrk="0" hangingPunct="1">
              <a:defRPr sz="1200" kern="1200">
                <a:solidFill>
                  <a:schemeClr val="accent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t>20XX</a:t>
            </a:r>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5"/>
            <a:ext cx="5157787"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Content Placeholder 3">
            <a:extLst>
              <a:ext uri="{FF2B5EF4-FFF2-40B4-BE49-F238E27FC236}">
                <a16:creationId xmlns:a16="http://schemas.microsoft.com/office/drawing/2014/main" id="{5A63D984-676B-0223-6691-056784096510}"/>
              </a:ext>
            </a:extLst>
          </p:cNvPr>
          <p:cNvSpPr>
            <a:spLocks noGrp="1"/>
          </p:cNvSpPr>
          <p:nvPr>
            <p:ph sz="half" idx="13"/>
          </p:nvPr>
        </p:nvSpPr>
        <p:spPr>
          <a:xfrm>
            <a:off x="6172200" y="2505075"/>
            <a:ext cx="5180012" cy="3684588"/>
          </a:xfrm>
          <a:solidFill>
            <a:schemeClr val="accent2">
              <a:lumMod val="40000"/>
              <a:lumOff val="60000"/>
            </a:schemeClr>
          </a:solidFill>
          <a:ln w="19050">
            <a:solidFill>
              <a:schemeClr val="accent2"/>
            </a:solidFill>
          </a:ln>
        </p:spPr>
        <p:txBody>
          <a:bodyPr/>
          <a:lstStyle>
            <a:lvl1pPr marL="2286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A5E2DEF-6DB8-74E4-925D-DC4BAD0E16CF}"/>
              </a:ext>
            </a:extLst>
          </p:cNvPr>
          <p:cNvSpPr>
            <a:spLocks noGrp="1"/>
          </p:cNvSpPr>
          <p:nvPr>
            <p:ph type="body" sz="quarter" idx="3"/>
          </p:nvPr>
        </p:nvSpPr>
        <p:spPr>
          <a:xfrm>
            <a:off x="6172200" y="1681163"/>
            <a:ext cx="5183188"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solidFill>
            <a:schemeClr val="accent2"/>
          </a:solidFill>
          <a:ln w="19050">
            <a:solidFill>
              <a:schemeClr val="accent2"/>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solidFill>
            <a:schemeClr val="accent2"/>
          </a:solidFill>
          <a:ln w="19050">
            <a:solidFill>
              <a:schemeClr val="accent2"/>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Tree>
    <p:extLst>
      <p:ext uri="{BB962C8B-B14F-4D97-AF65-F5344CB8AC3E}">
        <p14:creationId xmlns:p14="http://schemas.microsoft.com/office/powerpoint/2010/main" val="306677143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812828-1D9E-7646-3C98-45BE846737B5}"/>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E9C63649-530B-BF0C-5648-009AE2C74070}"/>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D785C5A6-4443-284D-4154-488B163D194C}"/>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11460517-4D10-685A-41B3-7E57F7094F6E}"/>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283275362"/>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846BF27-2FA3-F045-3B18-ED8ED248660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3" name="Footer Placeholder 2">
            <a:extLst>
              <a:ext uri="{FF2B5EF4-FFF2-40B4-BE49-F238E27FC236}">
                <a16:creationId xmlns:a16="http://schemas.microsoft.com/office/drawing/2014/main" id="{7897C53A-8368-A728-4D57-D79018D6C006}"/>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7C4A81-AFB6-F8B5-8CE6-EDFB83025AFA}"/>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15228128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objTx" preserve="1">
  <p:cSld name="Content with Caption">
    <p:bg>
      <p:bgPr>
        <a:solidFill>
          <a:schemeClr val="accent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1935BB-A3CA-FBAA-6012-45F323066F2F}"/>
              </a:ext>
            </a:extLst>
          </p:cNvPr>
          <p:cNvSpPr>
            <a:spLocks noGrp="1"/>
          </p:cNvSpPr>
          <p:nvPr>
            <p:ph type="title"/>
          </p:nvPr>
        </p:nvSpPr>
        <p:spPr>
          <a:xfrm>
            <a:off x="839788" y="457200"/>
            <a:ext cx="3932237" cy="1600200"/>
          </a:xfrm>
          <a:solidFill>
            <a:schemeClr val="bg1"/>
          </a:solidFill>
          <a:ln w="28575">
            <a:solidFill>
              <a:schemeClr val="accent6">
                <a:lumMod val="75000"/>
              </a:schemeClr>
            </a:solidFill>
          </a:ln>
        </p:spPr>
        <p:txBody>
          <a:bodyPr anchor="b"/>
          <a:lstStyle>
            <a:lvl1pPr>
              <a:defRPr sz="3200" b="1">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8106F5A6-DE81-667B-2381-1AD458094C8B}"/>
              </a:ext>
            </a:extLst>
          </p:cNvPr>
          <p:cNvSpPr>
            <a:spLocks noGrp="1"/>
          </p:cNvSpPr>
          <p:nvPr>
            <p:ph idx="1"/>
          </p:nvPr>
        </p:nvSpPr>
        <p:spPr>
          <a:xfrm>
            <a:off x="5180012" y="1056323"/>
            <a:ext cx="6172200" cy="4873625"/>
          </a:xfrm>
          <a:solidFill>
            <a:schemeClr val="bg1"/>
          </a:solidFill>
          <a:ln w="28575">
            <a:solidFill>
              <a:schemeClr val="accent6">
                <a:lumMod val="75000"/>
              </a:schemeClr>
            </a:solidFill>
          </a:ln>
        </p:spPr>
        <p:txBody>
          <a:bodyPr/>
          <a:lstStyle>
            <a:lvl1pPr marL="228600" indent="-228600">
              <a:buFont typeface="Wingdings" panose="05000000000000000000" pitchFamily="2" charset="2"/>
              <a:buChar char="v"/>
              <a:defRPr sz="3200">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800">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2400">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2000">
                <a:latin typeface="Times New Roman" panose="02020603050405020304" pitchFamily="18" charset="0"/>
                <a:cs typeface="Times New Roman" panose="02020603050405020304" pitchFamily="18" charset="0"/>
              </a:defRPr>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95C62B0-0836-FEFA-56BC-D820DE3E3CE5}"/>
              </a:ext>
            </a:extLst>
          </p:cNvPr>
          <p:cNvSpPr>
            <a:spLocks noGrp="1"/>
          </p:cNvSpPr>
          <p:nvPr>
            <p:ph type="body" sz="half" idx="2"/>
          </p:nvPr>
        </p:nvSpPr>
        <p:spPr>
          <a:xfrm>
            <a:off x="839788" y="2118360"/>
            <a:ext cx="3932237" cy="3811588"/>
          </a:xfrm>
          <a:solidFill>
            <a:schemeClr val="bg1"/>
          </a:solidFill>
          <a:ln w="28575">
            <a:solidFill>
              <a:schemeClr val="accent6">
                <a:lumMod val="75000"/>
              </a:schemeClr>
            </a:solidFill>
          </a:ln>
        </p:spPr>
        <p:txBody>
          <a:bodyPr/>
          <a:lstStyle>
            <a:lvl1pPr marL="0" indent="0">
              <a:buNone/>
              <a:defRPr sz="1600">
                <a:latin typeface="Times New Roman" panose="02020603050405020304" pitchFamily="18" charset="0"/>
                <a:cs typeface="Times New Roman" panose="02020603050405020304" pitchFamily="18"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CB7FEC0-2135-7D3C-34CC-9F8FC5BD5722}"/>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6A46D17C-023F-6660-EF51-AC7A42FB96C7}"/>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C63590B-A8E4-7656-E342-DBDDA3B876A8}"/>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265491886"/>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553289-F73D-F54E-FA94-809E6CA89EF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66D97C5B-2BAD-0576-DD53-3E3706D8290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5BB6291A-3DD2-D3F1-34E6-8ACB6C183AA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501BD08-A6ED-6A72-271D-0FBFFB57BADD}"/>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6" name="Footer Placeholder 5">
            <a:extLst>
              <a:ext uri="{FF2B5EF4-FFF2-40B4-BE49-F238E27FC236}">
                <a16:creationId xmlns:a16="http://schemas.microsoft.com/office/drawing/2014/main" id="{9EEE77E8-D57B-739D-5F9A-18D05BFAFD1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D576B94-AFEF-B79B-D57F-DFB32C136FB3}"/>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2695267209"/>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B66D12-E880-EA8E-22B6-6233009DC38D}"/>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1D810DF-636C-63E8-B382-5A078EEDA5C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B16FB5-FB31-1BCF-619F-B8DA9F184F5C}"/>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269317C-1180-EC80-70BC-640E5045C28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77B221C-3BFD-F161-CC2B-8EAF6464027D}"/>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1746417449"/>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EA823F8-510F-91E6-91AC-86A350830EB5}"/>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DF479CAD-B5D6-E087-D95C-E43A7B155D24}"/>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66A5A8F-35AD-4D17-94E5-572690A46BAF}"/>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6BDCD28C-47D8-E316-F54F-D4DA3558F6D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5A5DC74-DFCA-839A-D4FD-B9BCACF600B6}"/>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845607507"/>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userDrawn="1">
  <p:cSld name="Quote">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32" name="Text Placeholder 31">
            <a:extLst>
              <a:ext uri="{FF2B5EF4-FFF2-40B4-BE49-F238E27FC236}">
                <a16:creationId xmlns:a16="http://schemas.microsoft.com/office/drawing/2014/main" id="{ACAB76B7-8AE6-9FE8-3022-219618D5810C}"/>
              </a:ext>
            </a:extLst>
          </p:cNvPr>
          <p:cNvSpPr>
            <a:spLocks noGrp="1"/>
          </p:cNvSpPr>
          <p:nvPr>
            <p:ph type="body" sz="quarter" idx="13"/>
          </p:nvPr>
        </p:nvSpPr>
        <p:spPr>
          <a:xfrm>
            <a:off x="3269510" y="3267299"/>
            <a:ext cx="5688012" cy="2028825"/>
          </a:xfrm>
        </p:spPr>
        <p:txBody>
          <a:bodyPr>
            <a:normAutofit/>
          </a:bodyPr>
          <a:lstStyle>
            <a:lvl1pPr marL="0" indent="0" algn="ctr">
              <a:lnSpc>
                <a:spcPct val="100000"/>
              </a:lnSpc>
              <a:spcBef>
                <a:spcPts val="0"/>
              </a:spcBef>
              <a:buNone/>
              <a:defRPr sz="2400">
                <a:latin typeface="Times New Roman" panose="02020603050405020304" pitchFamily="18" charset="0"/>
                <a:cs typeface="Times New Roman" panose="02020603050405020304" pitchFamily="18" charset="0"/>
              </a:defRPr>
            </a:lvl1pPr>
          </a:lstStyle>
          <a:p>
            <a:pPr lvl="0"/>
            <a:r>
              <a:rPr lang="en-US"/>
              <a:t>Click to edit Master text styles</a:t>
            </a:r>
          </a:p>
        </p:txBody>
      </p:sp>
      <p:sp>
        <p:nvSpPr>
          <p:cNvPr id="2" name="Title 1">
            <a:extLst>
              <a:ext uri="{FF2B5EF4-FFF2-40B4-BE49-F238E27FC236}">
                <a16:creationId xmlns:a16="http://schemas.microsoft.com/office/drawing/2014/main" id="{867817C7-4A09-9188-0BD5-838E3AD61F1A}"/>
              </a:ext>
            </a:extLst>
          </p:cNvPr>
          <p:cNvSpPr>
            <a:spLocks noGrp="1"/>
          </p:cNvSpPr>
          <p:nvPr>
            <p:ph type="title"/>
          </p:nvPr>
        </p:nvSpPr>
        <p:spPr>
          <a:xfrm>
            <a:off x="958000" y="2618499"/>
            <a:ext cx="10515600" cy="466344"/>
          </a:xfrm>
        </p:spPr>
        <p:txBody>
          <a:bodyPr/>
          <a:lstStyle>
            <a:lvl1pPr algn="ctr">
              <a:defRPr sz="2400" cap="all" baseline="0">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0" name="Rectangle 9">
            <a:extLst>
              <a:ext uri="{FF2B5EF4-FFF2-40B4-BE49-F238E27FC236}">
                <a16:creationId xmlns:a16="http://schemas.microsoft.com/office/drawing/2014/main" id="{83295C65-500D-9FC3-10B0-DE48CEE4707C}"/>
              </a:ext>
            </a:extLst>
          </p:cNvPr>
          <p:cNvSpPr/>
          <p:nvPr userDrawn="1"/>
        </p:nvSpPr>
        <p:spPr>
          <a:xfrm rot="5387882">
            <a:off x="-9294" y="85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8C9F8D91-47FD-BF87-B4CD-C30F2261F55E}"/>
              </a:ext>
            </a:extLst>
          </p:cNvPr>
          <p:cNvSpPr/>
          <p:nvPr userDrawn="1"/>
        </p:nvSpPr>
        <p:spPr>
          <a:xfrm rot="5387882">
            <a:off x="1482" y="14865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12B3F549-60B3-2271-BECD-EA74C2CB665E}"/>
              </a:ext>
            </a:extLst>
          </p:cNvPr>
          <p:cNvSpPr/>
          <p:nvPr userDrawn="1"/>
        </p:nvSpPr>
        <p:spPr>
          <a:xfrm rot="5387882">
            <a:off x="1490150" y="14659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2AE535E4-0E52-779C-711F-A9D6E9B27A6B}"/>
              </a:ext>
            </a:extLst>
          </p:cNvPr>
          <p:cNvSpPr/>
          <p:nvPr userDrawn="1"/>
        </p:nvSpPr>
        <p:spPr>
          <a:xfrm rot="5387882">
            <a:off x="1491093" y="-3410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9B6B1E77-3850-E26F-CB2B-ADA05C2F8C16}"/>
              </a:ext>
            </a:extLst>
          </p:cNvPr>
          <p:cNvSpPr/>
          <p:nvPr userDrawn="1"/>
        </p:nvSpPr>
        <p:spPr>
          <a:xfrm>
            <a:off x="3288763" y="-3453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1" name="Group 20">
            <a:extLst>
              <a:ext uri="{FF2B5EF4-FFF2-40B4-BE49-F238E27FC236}">
                <a16:creationId xmlns:a16="http://schemas.microsoft.com/office/drawing/2014/main" id="{C1FCDA9E-278E-B462-101D-431ADD6E7B21}"/>
              </a:ext>
            </a:extLst>
          </p:cNvPr>
          <p:cNvGrpSpPr/>
          <p:nvPr userDrawn="1"/>
        </p:nvGrpSpPr>
        <p:grpSpPr>
          <a:xfrm rot="10800000">
            <a:off x="8706158" y="3981838"/>
            <a:ext cx="3485842" cy="3248182"/>
            <a:chOff x="144117" y="-192965"/>
            <a:chExt cx="3485842" cy="3248182"/>
          </a:xfrm>
        </p:grpSpPr>
        <p:sp>
          <p:nvSpPr>
            <p:cNvPr id="15" name="Rectangle 14">
              <a:extLst>
                <a:ext uri="{FF2B5EF4-FFF2-40B4-BE49-F238E27FC236}">
                  <a16:creationId xmlns:a16="http://schemas.microsoft.com/office/drawing/2014/main" id="{E7AC9D45-DB2B-B347-372A-05DC243498A6}"/>
                </a:ext>
              </a:extLst>
            </p:cNvPr>
            <p:cNvSpPr>
              <a:spLocks/>
            </p:cNvSpPr>
            <p:nvPr userDrawn="1"/>
          </p:nvSpPr>
          <p:spPr>
            <a:xfrm rot="5387882">
              <a:off x="143106" y="160959"/>
              <a:ext cx="1417269" cy="1415248"/>
            </a:xfrm>
            <a:prstGeom prst="rect">
              <a:avLst/>
            </a:prstGeom>
            <a:solidFill>
              <a:schemeClr val="accent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F75369E4-B110-2043-233F-C4939F0D3E35}"/>
                </a:ext>
              </a:extLst>
            </p:cNvPr>
            <p:cNvSpPr>
              <a:spLocks/>
            </p:cNvSpPr>
            <p:nvPr userDrawn="1"/>
          </p:nvSpPr>
          <p:spPr>
            <a:xfrm rot="5387882">
              <a:off x="153882" y="1638959"/>
              <a:ext cx="1417269" cy="1415248"/>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C4DE6138-1AB7-E9A7-4FAA-63B5234562E7}"/>
                </a:ext>
              </a:extLst>
            </p:cNvPr>
            <p:cNvSpPr>
              <a:spLocks/>
            </p:cNvSpPr>
            <p:nvPr userDrawn="1"/>
          </p:nvSpPr>
          <p:spPr>
            <a:xfrm rot="5387882">
              <a:off x="1642550" y="1618342"/>
              <a:ext cx="831613" cy="830427"/>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E2796D4B-1834-1E95-670C-7378ED623405}"/>
                </a:ext>
              </a:extLst>
            </p:cNvPr>
            <p:cNvSpPr>
              <a:spLocks/>
            </p:cNvSpPr>
            <p:nvPr userDrawn="1"/>
          </p:nvSpPr>
          <p:spPr>
            <a:xfrm rot="5387882">
              <a:off x="1643493" y="-188683"/>
              <a:ext cx="1733288" cy="1730816"/>
            </a:xfrm>
            <a:prstGeom prst="rect">
              <a:avLst/>
            </a:prstGeom>
            <a:solidFill>
              <a:schemeClr val="accent4"/>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0B43C3BE-7C4C-42FA-69C9-BA68A60EDC04}"/>
                </a:ext>
              </a:extLst>
            </p:cNvPr>
            <p:cNvSpPr>
              <a:spLocks/>
            </p:cNvSpPr>
            <p:nvPr userDrawn="1"/>
          </p:nvSpPr>
          <p:spPr>
            <a:xfrm>
              <a:off x="3441163" y="-192965"/>
              <a:ext cx="188796" cy="1739379"/>
            </a:xfrm>
            <a:prstGeom prst="rect">
              <a:avLst/>
            </a:prstGeom>
            <a:solidFill>
              <a:schemeClr val="tx2"/>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46973612"/>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34.xml><?xml version="1.0" encoding="utf-8"?>
<p:sldLayout xmlns:a="http://schemas.openxmlformats.org/drawingml/2006/main" xmlns:r="http://schemas.openxmlformats.org/officeDocument/2006/relationships" xmlns:p="http://schemas.openxmlformats.org/presentationml/2006/main" userDrawn="1">
  <p:cSld name="Title and Content alt">
    <p:spTree>
      <p:nvGrpSpPr>
        <p:cNvPr id="1" name=""/>
        <p:cNvGrpSpPr/>
        <p:nvPr/>
      </p:nvGrpSpPr>
      <p:grpSpPr>
        <a:xfrm>
          <a:off x="0" y="0"/>
          <a:ext cx="0" cy="0"/>
          <a:chOff x="0" y="0"/>
          <a:chExt cx="0" cy="0"/>
        </a:xfrm>
      </p:grpSpPr>
      <p:sp>
        <p:nvSpPr>
          <p:cNvPr id="20" name="Title 1">
            <a:extLst>
              <a:ext uri="{FF2B5EF4-FFF2-40B4-BE49-F238E27FC236}">
                <a16:creationId xmlns:a16="http://schemas.microsoft.com/office/drawing/2014/main" id="{20AE86F9-DD66-DE05-383C-6220D559B0DF}"/>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21" name="Content Placeholder 2">
            <a:extLst>
              <a:ext uri="{FF2B5EF4-FFF2-40B4-BE49-F238E27FC236}">
                <a16:creationId xmlns:a16="http://schemas.microsoft.com/office/drawing/2014/main" id="{74C193E5-97F9-7817-FACF-5B94BAD9C758}"/>
              </a:ext>
            </a:extLst>
          </p:cNvPr>
          <p:cNvSpPr>
            <a:spLocks noGrp="1"/>
          </p:cNvSpPr>
          <p:nvPr>
            <p:ph idx="1"/>
          </p:nvPr>
        </p:nvSpPr>
        <p:spPr>
          <a:xfrm>
            <a:off x="576072" y="1901952"/>
            <a:ext cx="9363456" cy="387705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13" name="Freeform: Shape 12">
            <a:extLst>
              <a:ext uri="{FF2B5EF4-FFF2-40B4-BE49-F238E27FC236}">
                <a16:creationId xmlns:a16="http://schemas.microsoft.com/office/drawing/2014/main" id="{B05A86D8-26B0-1ADB-0CE2-B445D2A2866D}"/>
              </a:ext>
            </a:extLst>
          </p:cNvPr>
          <p:cNvSpPr/>
          <p:nvPr userDrawn="1"/>
        </p:nvSpPr>
        <p:spPr>
          <a:xfrm>
            <a:off x="4600810" y="0"/>
            <a:ext cx="7591189" cy="6858000"/>
          </a:xfrm>
          <a:custGeom>
            <a:avLst/>
            <a:gdLst>
              <a:gd name="connsiteX0" fmla="*/ 3873124 w 7591189"/>
              <a:gd name="connsiteY0" fmla="*/ 0 h 6858000"/>
              <a:gd name="connsiteX1" fmla="*/ 7591189 w 7591189"/>
              <a:gd name="connsiteY1" fmla="*/ 0 h 6858000"/>
              <a:gd name="connsiteX2" fmla="*/ 7591189 w 7591189"/>
              <a:gd name="connsiteY2" fmla="*/ 6858000 h 6858000"/>
              <a:gd name="connsiteX3" fmla="*/ 0 w 7591189"/>
              <a:gd name="connsiteY3" fmla="*/ 6858000 h 6858000"/>
              <a:gd name="connsiteX4" fmla="*/ 37792 w 7591189"/>
              <a:gd name="connsiteY4" fmla="*/ 6767219 h 6858000"/>
              <a:gd name="connsiteX5" fmla="*/ 124614 w 7591189"/>
              <a:gd name="connsiteY5" fmla="*/ 6593191 h 6858000"/>
              <a:gd name="connsiteX6" fmla="*/ 5022788 w 7591189"/>
              <a:gd name="connsiteY6" fmla="*/ 3831835 h 6858000"/>
              <a:gd name="connsiteX7" fmla="*/ 3917644 w 7591189"/>
              <a:gd name="connsiteY7" fmla="*/ 11237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7591189" h="6858000">
                <a:moveTo>
                  <a:pt x="3873124" y="0"/>
                </a:moveTo>
                <a:lnTo>
                  <a:pt x="7591189" y="0"/>
                </a:lnTo>
                <a:lnTo>
                  <a:pt x="7591189" y="6858000"/>
                </a:lnTo>
                <a:lnTo>
                  <a:pt x="0" y="6858000"/>
                </a:lnTo>
                <a:lnTo>
                  <a:pt x="37792" y="6767219"/>
                </a:lnTo>
                <a:cubicBezTo>
                  <a:pt x="73499" y="6688089"/>
                  <a:pt x="105476" y="6628399"/>
                  <a:pt x="124614" y="6593191"/>
                </a:cubicBezTo>
                <a:cubicBezTo>
                  <a:pt x="1166892" y="4681475"/>
                  <a:pt x="4192708" y="5285613"/>
                  <a:pt x="5022788" y="3831835"/>
                </a:cubicBezTo>
                <a:cubicBezTo>
                  <a:pt x="5664755" y="2707491"/>
                  <a:pt x="4432969" y="1333564"/>
                  <a:pt x="3917644" y="112370"/>
                </a:cubicBezTo>
                <a:close/>
              </a:path>
            </a:pathLst>
          </a:custGeom>
          <a:solidFill>
            <a:schemeClr val="accent4">
              <a:lumMod val="60000"/>
              <a:lumOff val="40000"/>
              <a:alpha val="20000"/>
            </a:schemeClr>
          </a:solidFill>
          <a:ln w="4557"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19" name="Freeform: Shape 18">
            <a:extLst>
              <a:ext uri="{FF2B5EF4-FFF2-40B4-BE49-F238E27FC236}">
                <a16:creationId xmlns:a16="http://schemas.microsoft.com/office/drawing/2014/main" id="{33A68E8B-64DF-46D3-2FA2-4BBBBF8BFB15}"/>
              </a:ext>
            </a:extLst>
          </p:cNvPr>
          <p:cNvSpPr/>
          <p:nvPr userDrawn="1"/>
        </p:nvSpPr>
        <p:spPr>
          <a:xfrm>
            <a:off x="6134000" y="-30589"/>
            <a:ext cx="5047481" cy="6915258"/>
          </a:xfrm>
          <a:custGeom>
            <a:avLst/>
            <a:gdLst>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8" fmla="*/ 91440 w 6112702"/>
              <a:gd name="connsiteY8" fmla="*/ 91440 h 7110654"/>
              <a:gd name="connsiteX0" fmla="*/ 0 w 6112702"/>
              <a:gd name="connsiteY0" fmla="*/ 0 h 7110654"/>
              <a:gd name="connsiteX1" fmla="*/ 6112702 w 6112702"/>
              <a:gd name="connsiteY1" fmla="*/ 0 h 7110654"/>
              <a:gd name="connsiteX2" fmla="*/ 6112702 w 6112702"/>
              <a:gd name="connsiteY2" fmla="*/ 7022484 h 7110654"/>
              <a:gd name="connsiteX3" fmla="*/ 6063029 w 6112702"/>
              <a:gd name="connsiteY3" fmla="*/ 7038508 h 7110654"/>
              <a:gd name="connsiteX4" fmla="*/ 4891976 w 6112702"/>
              <a:gd name="connsiteY4" fmla="*/ 6854987 h 7110654"/>
              <a:gd name="connsiteX5" fmla="*/ 4716552 w 6112702"/>
              <a:gd name="connsiteY5" fmla="*/ 767477 h 7110654"/>
              <a:gd name="connsiteX6" fmla="*/ 118479 w 6112702"/>
              <a:gd name="connsiteY6" fmla="*/ 160166 h 7110654"/>
              <a:gd name="connsiteX7" fmla="*/ 10887 w 6112702"/>
              <a:gd name="connsiteY7" fmla="*/ 17038 h 7110654"/>
              <a:gd name="connsiteX0" fmla="*/ 6101815 w 6101815"/>
              <a:gd name="connsiteY0" fmla="*/ 0 h 7110654"/>
              <a:gd name="connsiteX1" fmla="*/ 6101815 w 6101815"/>
              <a:gd name="connsiteY1" fmla="*/ 7022484 h 7110654"/>
              <a:gd name="connsiteX2" fmla="*/ 6052142 w 6101815"/>
              <a:gd name="connsiteY2" fmla="*/ 7038508 h 7110654"/>
              <a:gd name="connsiteX3" fmla="*/ 4881089 w 6101815"/>
              <a:gd name="connsiteY3" fmla="*/ 6854987 h 7110654"/>
              <a:gd name="connsiteX4" fmla="*/ 4705665 w 6101815"/>
              <a:gd name="connsiteY4" fmla="*/ 767477 h 7110654"/>
              <a:gd name="connsiteX5" fmla="*/ 107592 w 6101815"/>
              <a:gd name="connsiteY5" fmla="*/ 160166 h 7110654"/>
              <a:gd name="connsiteX6" fmla="*/ 0 w 6101815"/>
              <a:gd name="connsiteY6" fmla="*/ 17038 h 7110654"/>
              <a:gd name="connsiteX0" fmla="*/ 6101815 w 6101815"/>
              <a:gd name="connsiteY0" fmla="*/ 7005446 h 7093616"/>
              <a:gd name="connsiteX1" fmla="*/ 6052142 w 6101815"/>
              <a:gd name="connsiteY1" fmla="*/ 7021470 h 7093616"/>
              <a:gd name="connsiteX2" fmla="*/ 4881089 w 6101815"/>
              <a:gd name="connsiteY2" fmla="*/ 6837949 h 7093616"/>
              <a:gd name="connsiteX3" fmla="*/ 4705665 w 6101815"/>
              <a:gd name="connsiteY3" fmla="*/ 750439 h 7093616"/>
              <a:gd name="connsiteX4" fmla="*/ 107592 w 6101815"/>
              <a:gd name="connsiteY4" fmla="*/ 143128 h 7093616"/>
              <a:gd name="connsiteX5" fmla="*/ 0 w 6101815"/>
              <a:gd name="connsiteY5" fmla="*/ 0 h 7093616"/>
              <a:gd name="connsiteX0" fmla="*/ 6052142 w 6052142"/>
              <a:gd name="connsiteY0" fmla="*/ 7021470 h 7093616"/>
              <a:gd name="connsiteX1" fmla="*/ 4881089 w 6052142"/>
              <a:gd name="connsiteY1" fmla="*/ 6837949 h 7093616"/>
              <a:gd name="connsiteX2" fmla="*/ 4705665 w 6052142"/>
              <a:gd name="connsiteY2" fmla="*/ 750439 h 7093616"/>
              <a:gd name="connsiteX3" fmla="*/ 107592 w 6052142"/>
              <a:gd name="connsiteY3" fmla="*/ 143128 h 7093616"/>
              <a:gd name="connsiteX4" fmla="*/ 0 w 6052142"/>
              <a:gd name="connsiteY4" fmla="*/ 0 h 7093616"/>
              <a:gd name="connsiteX0" fmla="*/ 6052142 w 6052142"/>
              <a:gd name="connsiteY0" fmla="*/ 7021470 h 7095398"/>
              <a:gd name="connsiteX1" fmla="*/ 4881089 w 6052142"/>
              <a:gd name="connsiteY1" fmla="*/ 6843664 h 7095398"/>
              <a:gd name="connsiteX2" fmla="*/ 4705665 w 6052142"/>
              <a:gd name="connsiteY2" fmla="*/ 750439 h 7095398"/>
              <a:gd name="connsiteX3" fmla="*/ 107592 w 6052142"/>
              <a:gd name="connsiteY3" fmla="*/ 143128 h 7095398"/>
              <a:gd name="connsiteX4" fmla="*/ 0 w 6052142"/>
              <a:gd name="connsiteY4" fmla="*/ 0 h 7095398"/>
              <a:gd name="connsiteX0" fmla="*/ 6052142 w 6052142"/>
              <a:gd name="connsiteY0" fmla="*/ 7021470 h 7348010"/>
              <a:gd name="connsiteX1" fmla="*/ 5132169 w 6052142"/>
              <a:gd name="connsiteY1" fmla="*/ 7012413 h 7348010"/>
              <a:gd name="connsiteX2" fmla="*/ 4881089 w 6052142"/>
              <a:gd name="connsiteY2" fmla="*/ 6843664 h 7348010"/>
              <a:gd name="connsiteX3" fmla="*/ 4705665 w 6052142"/>
              <a:gd name="connsiteY3" fmla="*/ 750439 h 7348010"/>
              <a:gd name="connsiteX4" fmla="*/ 107592 w 6052142"/>
              <a:gd name="connsiteY4" fmla="*/ 143128 h 7348010"/>
              <a:gd name="connsiteX5" fmla="*/ 0 w 6052142"/>
              <a:gd name="connsiteY5" fmla="*/ 0 h 7348010"/>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351452"/>
              <a:gd name="connsiteX1" fmla="*/ 5132169 w 6052142"/>
              <a:gd name="connsiteY1" fmla="*/ 7012413 h 7351452"/>
              <a:gd name="connsiteX2" fmla="*/ 4881089 w 6052142"/>
              <a:gd name="connsiteY2" fmla="*/ 6843664 h 7351452"/>
              <a:gd name="connsiteX3" fmla="*/ 4705665 w 6052142"/>
              <a:gd name="connsiteY3" fmla="*/ 750439 h 7351452"/>
              <a:gd name="connsiteX4" fmla="*/ 107592 w 6052142"/>
              <a:gd name="connsiteY4" fmla="*/ 143128 h 7351452"/>
              <a:gd name="connsiteX5" fmla="*/ 0 w 6052142"/>
              <a:gd name="connsiteY5" fmla="*/ 0 h 7351452"/>
              <a:gd name="connsiteX0" fmla="*/ 6052142 w 6052142"/>
              <a:gd name="connsiteY0" fmla="*/ 7021470 h 7021470"/>
              <a:gd name="connsiteX1" fmla="*/ 5132169 w 6052142"/>
              <a:gd name="connsiteY1" fmla="*/ 7012413 h 7021470"/>
              <a:gd name="connsiteX2" fmla="*/ 4881089 w 6052142"/>
              <a:gd name="connsiteY2" fmla="*/ 6843664 h 7021470"/>
              <a:gd name="connsiteX3" fmla="*/ 4705665 w 6052142"/>
              <a:gd name="connsiteY3" fmla="*/ 750439 h 7021470"/>
              <a:gd name="connsiteX4" fmla="*/ 107592 w 6052142"/>
              <a:gd name="connsiteY4" fmla="*/ 143128 h 7021470"/>
              <a:gd name="connsiteX5" fmla="*/ 0 w 6052142"/>
              <a:gd name="connsiteY5" fmla="*/ 0 h 7021470"/>
              <a:gd name="connsiteX0" fmla="*/ 6052142 w 6052142"/>
              <a:gd name="connsiteY0" fmla="*/ 7021470 h 7021470"/>
              <a:gd name="connsiteX1" fmla="*/ 5132169 w 6052142"/>
              <a:gd name="connsiteY1" fmla="*/ 7012413 h 7021470"/>
              <a:gd name="connsiteX2" fmla="*/ 4968339 w 6052142"/>
              <a:gd name="connsiteY2" fmla="*/ 6900018 h 7021470"/>
              <a:gd name="connsiteX3" fmla="*/ 4881089 w 6052142"/>
              <a:gd name="connsiteY3" fmla="*/ 6843664 h 7021470"/>
              <a:gd name="connsiteX4" fmla="*/ 4705665 w 6052142"/>
              <a:gd name="connsiteY4" fmla="*/ 750439 h 7021470"/>
              <a:gd name="connsiteX5" fmla="*/ 107592 w 6052142"/>
              <a:gd name="connsiteY5" fmla="*/ 143128 h 7021470"/>
              <a:gd name="connsiteX6" fmla="*/ 0 w 6052142"/>
              <a:gd name="connsiteY6" fmla="*/ 0 h 7021470"/>
              <a:gd name="connsiteX0" fmla="*/ 5132169 w 5132169"/>
              <a:gd name="connsiteY0" fmla="*/ 7012413 h 7012413"/>
              <a:gd name="connsiteX1" fmla="*/ 4968339 w 5132169"/>
              <a:gd name="connsiteY1" fmla="*/ 6900018 h 7012413"/>
              <a:gd name="connsiteX2" fmla="*/ 4881089 w 5132169"/>
              <a:gd name="connsiteY2" fmla="*/ 6843664 h 7012413"/>
              <a:gd name="connsiteX3" fmla="*/ 4705665 w 5132169"/>
              <a:gd name="connsiteY3" fmla="*/ 750439 h 7012413"/>
              <a:gd name="connsiteX4" fmla="*/ 107592 w 5132169"/>
              <a:gd name="connsiteY4" fmla="*/ 143128 h 7012413"/>
              <a:gd name="connsiteX5" fmla="*/ 0 w 5132169"/>
              <a:gd name="connsiteY5" fmla="*/ 0 h 7012413"/>
              <a:gd name="connsiteX0" fmla="*/ 4995009 w 5047481"/>
              <a:gd name="connsiteY0" fmla="*/ 6915258 h 6915258"/>
              <a:gd name="connsiteX1" fmla="*/ 4968339 w 5047481"/>
              <a:gd name="connsiteY1" fmla="*/ 6900018 h 6915258"/>
              <a:gd name="connsiteX2" fmla="*/ 4881089 w 5047481"/>
              <a:gd name="connsiteY2" fmla="*/ 6843664 h 6915258"/>
              <a:gd name="connsiteX3" fmla="*/ 4705665 w 5047481"/>
              <a:gd name="connsiteY3" fmla="*/ 750439 h 6915258"/>
              <a:gd name="connsiteX4" fmla="*/ 107592 w 5047481"/>
              <a:gd name="connsiteY4" fmla="*/ 143128 h 6915258"/>
              <a:gd name="connsiteX5" fmla="*/ 0 w 5047481"/>
              <a:gd name="connsiteY5" fmla="*/ 0 h 69152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047481" h="6915258">
                <a:moveTo>
                  <a:pt x="4995009" y="6915258"/>
                </a:moveTo>
                <a:lnTo>
                  <a:pt x="4968339" y="6900018"/>
                </a:lnTo>
                <a:lnTo>
                  <a:pt x="4881089" y="6843664"/>
                </a:lnTo>
                <a:cubicBezTo>
                  <a:pt x="3776291" y="5767009"/>
                  <a:pt x="5813542" y="2039756"/>
                  <a:pt x="4705665" y="750439"/>
                </a:cubicBezTo>
                <a:cubicBezTo>
                  <a:pt x="3720820" y="-395678"/>
                  <a:pt x="1362200" y="1673555"/>
                  <a:pt x="107592" y="143128"/>
                </a:cubicBezTo>
                <a:cubicBezTo>
                  <a:pt x="84533" y="114915"/>
                  <a:pt x="45825" y="66862"/>
                  <a:pt x="0" y="0"/>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Tree>
    <p:extLst>
      <p:ext uri="{BB962C8B-B14F-4D97-AF65-F5344CB8AC3E}">
        <p14:creationId xmlns:p14="http://schemas.microsoft.com/office/powerpoint/2010/main" val="3637501395"/>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35.xml><?xml version="1.0" encoding="utf-8"?>
<p:sldLayout xmlns:a="http://schemas.openxmlformats.org/drawingml/2006/main" xmlns:r="http://schemas.openxmlformats.org/officeDocument/2006/relationships" xmlns:p="http://schemas.openxmlformats.org/presentationml/2006/main" userDrawn="1">
  <p:cSld name="Picture with Caption alt">
    <p:bg>
      <p:bgPr>
        <a:solidFill>
          <a:schemeClr val="bg2"/>
        </a:solidFill>
        <a:effectLst/>
      </p:bgPr>
    </p:bg>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8430A716-DF40-A710-4FC7-CCCA4BD957F8}"/>
              </a:ext>
            </a:extLst>
          </p:cNvPr>
          <p:cNvSpPr/>
          <p:nvPr userDrawn="1"/>
        </p:nvSpPr>
        <p:spPr>
          <a:xfrm>
            <a:off x="6323595" y="0"/>
            <a:ext cx="5868404" cy="6164034"/>
          </a:xfrm>
          <a:custGeom>
            <a:avLst/>
            <a:gdLst>
              <a:gd name="connsiteX0" fmla="*/ 12513 w 5868404"/>
              <a:gd name="connsiteY0" fmla="*/ 0 h 6164034"/>
              <a:gd name="connsiteX1" fmla="*/ 4439184 w 5868404"/>
              <a:gd name="connsiteY1" fmla="*/ 0 h 6164034"/>
              <a:gd name="connsiteX2" fmla="*/ 4449003 w 5868404"/>
              <a:gd name="connsiteY2" fmla="*/ 15092 h 6164034"/>
              <a:gd name="connsiteX3" fmla="*/ 5223238 w 5868404"/>
              <a:gd name="connsiteY3" fmla="*/ 739839 h 6164034"/>
              <a:gd name="connsiteX4" fmla="*/ 5836159 w 5868404"/>
              <a:gd name="connsiteY4" fmla="*/ 1102187 h 6164034"/>
              <a:gd name="connsiteX5" fmla="*/ 5868404 w 5868404"/>
              <a:gd name="connsiteY5" fmla="*/ 1119251 h 6164034"/>
              <a:gd name="connsiteX6" fmla="*/ 5868404 w 5868404"/>
              <a:gd name="connsiteY6" fmla="*/ 6067695 h 6164034"/>
              <a:gd name="connsiteX7" fmla="*/ 5685224 w 5868404"/>
              <a:gd name="connsiteY7" fmla="*/ 6111753 h 6164034"/>
              <a:gd name="connsiteX8" fmla="*/ 5084251 w 5868404"/>
              <a:gd name="connsiteY8" fmla="*/ 6163884 h 6164034"/>
              <a:gd name="connsiteX9" fmla="*/ 3836104 w 5868404"/>
              <a:gd name="connsiteY9" fmla="*/ 5943053 h 6164034"/>
              <a:gd name="connsiteX10" fmla="*/ 3344911 w 5868404"/>
              <a:gd name="connsiteY10" fmla="*/ 5752757 h 6164034"/>
              <a:gd name="connsiteX11" fmla="*/ 1304345 w 5868404"/>
              <a:gd name="connsiteY11" fmla="*/ 4176227 h 6164034"/>
              <a:gd name="connsiteX12" fmla="*/ 209588 w 5868404"/>
              <a:gd name="connsiteY12" fmla="*/ 2032696 h 6164034"/>
              <a:gd name="connsiteX13" fmla="*/ 2035 w 5868404"/>
              <a:gd name="connsiteY13" fmla="*/ 234989 h 61640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5868404" h="6164034">
                <a:moveTo>
                  <a:pt x="12513" y="0"/>
                </a:moveTo>
                <a:lnTo>
                  <a:pt x="4439184" y="0"/>
                </a:lnTo>
                <a:lnTo>
                  <a:pt x="4449003" y="15092"/>
                </a:lnTo>
                <a:cubicBezTo>
                  <a:pt x="4651567" y="305845"/>
                  <a:pt x="4918507" y="539411"/>
                  <a:pt x="5223238" y="739839"/>
                </a:cubicBezTo>
                <a:cubicBezTo>
                  <a:pt x="5478465" y="907701"/>
                  <a:pt x="5664764" y="1010975"/>
                  <a:pt x="5836159" y="1102187"/>
                </a:cubicBezTo>
                <a:lnTo>
                  <a:pt x="5868404" y="1119251"/>
                </a:lnTo>
                <a:lnTo>
                  <a:pt x="5868404" y="6067695"/>
                </a:lnTo>
                <a:lnTo>
                  <a:pt x="5685224" y="6111753"/>
                </a:lnTo>
                <a:cubicBezTo>
                  <a:pt x="5494197" y="6149567"/>
                  <a:pt x="5293292" y="6165797"/>
                  <a:pt x="5084251" y="6163884"/>
                </a:cubicBezTo>
                <a:cubicBezTo>
                  <a:pt x="4661736" y="6160033"/>
                  <a:pt x="4246092" y="6080257"/>
                  <a:pt x="3836104" y="5943053"/>
                </a:cubicBezTo>
                <a:cubicBezTo>
                  <a:pt x="3669389" y="5887220"/>
                  <a:pt x="3505068" y="5826356"/>
                  <a:pt x="3344911" y="5752757"/>
                </a:cubicBezTo>
                <a:cubicBezTo>
                  <a:pt x="2529656" y="5377996"/>
                  <a:pt x="1853875" y="4847882"/>
                  <a:pt x="1304345" y="4176227"/>
                </a:cubicBezTo>
                <a:cubicBezTo>
                  <a:pt x="767829" y="3520395"/>
                  <a:pt x="415519" y="2801547"/>
                  <a:pt x="209588" y="2032696"/>
                </a:cubicBezTo>
                <a:cubicBezTo>
                  <a:pt x="48218" y="1430059"/>
                  <a:pt x="-12290" y="831033"/>
                  <a:pt x="2035" y="234989"/>
                </a:cubicBezTo>
                <a:close/>
              </a:path>
            </a:pathLst>
          </a:custGeom>
          <a:solidFill>
            <a:schemeClr val="accent5">
              <a:alpha val="86000"/>
            </a:schemeClr>
          </a:solidFill>
          <a:ln w="3468"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 name="Text Placeholder 3">
            <a:extLst>
              <a:ext uri="{FF2B5EF4-FFF2-40B4-BE49-F238E27FC236}">
                <a16:creationId xmlns:a16="http://schemas.microsoft.com/office/drawing/2014/main" id="{EE7A4080-E621-B208-20C7-8547733A6966}"/>
              </a:ext>
            </a:extLst>
          </p:cNvPr>
          <p:cNvSpPr>
            <a:spLocks noGrp="1"/>
          </p:cNvSpPr>
          <p:nvPr>
            <p:ph type="body" sz="half" idx="2"/>
          </p:nvPr>
        </p:nvSpPr>
        <p:spPr>
          <a:xfrm>
            <a:off x="576072" y="1947671"/>
            <a:ext cx="4572000" cy="4070729"/>
          </a:xfrm>
        </p:spPr>
        <p:txBody>
          <a:bodyPr>
            <a:normAutofit/>
          </a:bodyPr>
          <a:lstStyle>
            <a:lvl1pPr marL="0" indent="0">
              <a:lnSpc>
                <a:spcPct val="100000"/>
              </a:lnSpc>
              <a:spcBef>
                <a:spcPts val="0"/>
              </a:spcBef>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E6FD7452-E3B6-7579-A363-62FAAFA8C251}"/>
              </a:ext>
            </a:extLst>
          </p:cNvPr>
          <p:cNvSpPr>
            <a:spLocks noGrp="1"/>
          </p:cNvSpPr>
          <p:nvPr>
            <p:ph type="dt" sz="half" idx="10"/>
          </p:nvPr>
        </p:nvSpPr>
        <p:spPr/>
        <p:txBody>
          <a:bodyPr/>
          <a:lstStyle/>
          <a:p>
            <a:r>
              <a:rPr lang="en-US"/>
              <a:t>20XX</a:t>
            </a:r>
          </a:p>
        </p:txBody>
      </p:sp>
      <p:sp>
        <p:nvSpPr>
          <p:cNvPr id="6" name="Footer Placeholder 5">
            <a:extLst>
              <a:ext uri="{FF2B5EF4-FFF2-40B4-BE49-F238E27FC236}">
                <a16:creationId xmlns:a16="http://schemas.microsoft.com/office/drawing/2014/main" id="{2B98FAD9-245A-0174-9BD4-2B8E8A4A5B01}"/>
              </a:ext>
            </a:extLst>
          </p:cNvPr>
          <p:cNvSpPr>
            <a:spLocks noGrp="1"/>
          </p:cNvSpPr>
          <p:nvPr>
            <p:ph type="ftr" sz="quarter" idx="11"/>
          </p:nvPr>
        </p:nvSpPr>
        <p:spPr/>
        <p:txBody>
          <a:bodyPr/>
          <a:lstStyle/>
          <a:p>
            <a:r>
              <a:rPr lang="en-US"/>
              <a:t>presentation title</a:t>
            </a:r>
          </a:p>
        </p:txBody>
      </p:sp>
      <p:sp>
        <p:nvSpPr>
          <p:cNvPr id="7" name="Slide Number Placeholder 6">
            <a:extLst>
              <a:ext uri="{FF2B5EF4-FFF2-40B4-BE49-F238E27FC236}">
                <a16:creationId xmlns:a16="http://schemas.microsoft.com/office/drawing/2014/main" id="{43ECF68C-6FDB-D274-7021-666310B3ED0B}"/>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2" name="Title 1">
            <a:extLst>
              <a:ext uri="{FF2B5EF4-FFF2-40B4-BE49-F238E27FC236}">
                <a16:creationId xmlns:a16="http://schemas.microsoft.com/office/drawing/2014/main" id="{0165A019-E4E4-1209-09B0-DB16867B19EA}"/>
              </a:ext>
            </a:extLst>
          </p:cNvPr>
          <p:cNvSpPr>
            <a:spLocks noGrp="1"/>
          </p:cNvSpPr>
          <p:nvPr>
            <p:ph type="title" hasCustomPrompt="1"/>
          </p:nvPr>
        </p:nvSpPr>
        <p:spPr>
          <a:xfrm>
            <a:off x="576071" y="704088"/>
            <a:ext cx="9144000" cy="676656"/>
          </a:xfrm>
        </p:spPr>
        <p:txBody>
          <a:bodyPr anchor="b"/>
          <a:lstStyle>
            <a:lvl1pPr>
              <a:defRPr sz="4800"/>
            </a:lvl1pPr>
          </a:lstStyle>
          <a:p>
            <a:r>
              <a:rPr lang="en-US"/>
              <a:t>click to edit master title style</a:t>
            </a:r>
          </a:p>
        </p:txBody>
      </p:sp>
      <p:sp>
        <p:nvSpPr>
          <p:cNvPr id="48" name="Freeform: Shape 47">
            <a:extLst>
              <a:ext uri="{FF2B5EF4-FFF2-40B4-BE49-F238E27FC236}">
                <a16:creationId xmlns:a16="http://schemas.microsoft.com/office/drawing/2014/main" id="{EACA9FF1-6A56-9028-20F7-293A5DAC2547}"/>
              </a:ext>
            </a:extLst>
          </p:cNvPr>
          <p:cNvSpPr/>
          <p:nvPr userDrawn="1"/>
        </p:nvSpPr>
        <p:spPr>
          <a:xfrm>
            <a:off x="5964144" y="640336"/>
            <a:ext cx="6243203" cy="5137129"/>
          </a:xfrm>
          <a:custGeom>
            <a:avLst/>
            <a:gdLst>
              <a:gd name="connsiteX0" fmla="*/ 4889012 w 6277387"/>
              <a:gd name="connsiteY0" fmla="*/ 662 h 5139475"/>
              <a:gd name="connsiteX1" fmla="*/ 5445687 w 6277387"/>
              <a:gd name="connsiteY1" fmla="*/ 20567 h 5139475"/>
              <a:gd name="connsiteX2" fmla="*/ 6007952 w 6277387"/>
              <a:gd name="connsiteY2" fmla="*/ 99852 h 5139475"/>
              <a:gd name="connsiteX3" fmla="*/ 6277387 w 6277387"/>
              <a:gd name="connsiteY3" fmla="*/ 161058 h 5139475"/>
              <a:gd name="connsiteX4" fmla="*/ 6277387 w 6277387"/>
              <a:gd name="connsiteY4" fmla="*/ 5139475 h 5139475"/>
              <a:gd name="connsiteX5" fmla="*/ 6189863 w 6277387"/>
              <a:gd name="connsiteY5" fmla="*/ 5129509 h 5139475"/>
              <a:gd name="connsiteX6" fmla="*/ 4906960 w 6277387"/>
              <a:gd name="connsiteY6" fmla="*/ 4685637 h 5139475"/>
              <a:gd name="connsiteX7" fmla="*/ 4226890 w 6277387"/>
              <a:gd name="connsiteY7" fmla="*/ 4354477 h 5139475"/>
              <a:gd name="connsiteX8" fmla="*/ 3327755 w 6277387"/>
              <a:gd name="connsiteY8" fmla="*/ 4156387 h 5139475"/>
              <a:gd name="connsiteX9" fmla="*/ 2255512 w 6277387"/>
              <a:gd name="connsiteY9" fmla="*/ 4368944 h 5139475"/>
              <a:gd name="connsiteX10" fmla="*/ 1772151 w 6277387"/>
              <a:gd name="connsiteY10" fmla="*/ 4527459 h 5139475"/>
              <a:gd name="connsiteX11" fmla="*/ 459735 w 6277387"/>
              <a:gd name="connsiteY11" fmla="*/ 4184363 h 5139475"/>
              <a:gd name="connsiteX12" fmla="*/ 608 w 6277387"/>
              <a:gd name="connsiteY12" fmla="*/ 3162067 h 5139475"/>
              <a:gd name="connsiteX13" fmla="*/ 686493 w 6277387"/>
              <a:gd name="connsiteY13" fmla="*/ 1710481 h 5139475"/>
              <a:gd name="connsiteX14" fmla="*/ 1254673 w 6277387"/>
              <a:gd name="connsiteY14" fmla="*/ 1269348 h 5139475"/>
              <a:gd name="connsiteX15" fmla="*/ 3265771 w 6277387"/>
              <a:gd name="connsiteY15" fmla="*/ 265022 h 5139475"/>
              <a:gd name="connsiteX16" fmla="*/ 4889012 w 6277387"/>
              <a:gd name="connsiteY16" fmla="*/ 662 h 5139475"/>
              <a:gd name="connsiteX0" fmla="*/ 6277387 w 6368827"/>
              <a:gd name="connsiteY0" fmla="*/ 161058 h 5139475"/>
              <a:gd name="connsiteX1" fmla="*/ 6277387 w 6368827"/>
              <a:gd name="connsiteY1" fmla="*/ 5139475 h 5139475"/>
              <a:gd name="connsiteX2" fmla="*/ 6189863 w 6368827"/>
              <a:gd name="connsiteY2" fmla="*/ 5129509 h 5139475"/>
              <a:gd name="connsiteX3" fmla="*/ 4906960 w 6368827"/>
              <a:gd name="connsiteY3" fmla="*/ 4685637 h 5139475"/>
              <a:gd name="connsiteX4" fmla="*/ 4226890 w 6368827"/>
              <a:gd name="connsiteY4" fmla="*/ 4354477 h 5139475"/>
              <a:gd name="connsiteX5" fmla="*/ 3327755 w 6368827"/>
              <a:gd name="connsiteY5" fmla="*/ 4156387 h 5139475"/>
              <a:gd name="connsiteX6" fmla="*/ 2255512 w 6368827"/>
              <a:gd name="connsiteY6" fmla="*/ 4368944 h 5139475"/>
              <a:gd name="connsiteX7" fmla="*/ 1772151 w 6368827"/>
              <a:gd name="connsiteY7" fmla="*/ 4527459 h 5139475"/>
              <a:gd name="connsiteX8" fmla="*/ 459735 w 6368827"/>
              <a:gd name="connsiteY8" fmla="*/ 4184363 h 5139475"/>
              <a:gd name="connsiteX9" fmla="*/ 608 w 6368827"/>
              <a:gd name="connsiteY9" fmla="*/ 3162067 h 5139475"/>
              <a:gd name="connsiteX10" fmla="*/ 686493 w 6368827"/>
              <a:gd name="connsiteY10" fmla="*/ 1710481 h 5139475"/>
              <a:gd name="connsiteX11" fmla="*/ 1254673 w 6368827"/>
              <a:gd name="connsiteY11" fmla="*/ 1269348 h 5139475"/>
              <a:gd name="connsiteX12" fmla="*/ 3265771 w 6368827"/>
              <a:gd name="connsiteY12" fmla="*/ 265022 h 5139475"/>
              <a:gd name="connsiteX13" fmla="*/ 4889012 w 6368827"/>
              <a:gd name="connsiteY13" fmla="*/ 662 h 5139475"/>
              <a:gd name="connsiteX14" fmla="*/ 5445687 w 6368827"/>
              <a:gd name="connsiteY14" fmla="*/ 20567 h 5139475"/>
              <a:gd name="connsiteX15" fmla="*/ 6007952 w 6368827"/>
              <a:gd name="connsiteY15" fmla="*/ 99852 h 5139475"/>
              <a:gd name="connsiteX16" fmla="*/ 6368827 w 6368827"/>
              <a:gd name="connsiteY16" fmla="*/ 252498 h 5139475"/>
              <a:gd name="connsiteX0" fmla="*/ 6277387 w 6368827"/>
              <a:gd name="connsiteY0" fmla="*/ 5139475 h 5139475"/>
              <a:gd name="connsiteX1" fmla="*/ 6189863 w 6368827"/>
              <a:gd name="connsiteY1" fmla="*/ 5129509 h 5139475"/>
              <a:gd name="connsiteX2" fmla="*/ 4906960 w 6368827"/>
              <a:gd name="connsiteY2" fmla="*/ 4685637 h 5139475"/>
              <a:gd name="connsiteX3" fmla="*/ 4226890 w 6368827"/>
              <a:gd name="connsiteY3" fmla="*/ 4354477 h 5139475"/>
              <a:gd name="connsiteX4" fmla="*/ 3327755 w 6368827"/>
              <a:gd name="connsiteY4" fmla="*/ 4156387 h 5139475"/>
              <a:gd name="connsiteX5" fmla="*/ 2255512 w 6368827"/>
              <a:gd name="connsiteY5" fmla="*/ 4368944 h 5139475"/>
              <a:gd name="connsiteX6" fmla="*/ 1772151 w 6368827"/>
              <a:gd name="connsiteY6" fmla="*/ 4527459 h 5139475"/>
              <a:gd name="connsiteX7" fmla="*/ 459735 w 6368827"/>
              <a:gd name="connsiteY7" fmla="*/ 4184363 h 5139475"/>
              <a:gd name="connsiteX8" fmla="*/ 608 w 6368827"/>
              <a:gd name="connsiteY8" fmla="*/ 3162067 h 5139475"/>
              <a:gd name="connsiteX9" fmla="*/ 686493 w 6368827"/>
              <a:gd name="connsiteY9" fmla="*/ 1710481 h 5139475"/>
              <a:gd name="connsiteX10" fmla="*/ 1254673 w 6368827"/>
              <a:gd name="connsiteY10" fmla="*/ 1269348 h 5139475"/>
              <a:gd name="connsiteX11" fmla="*/ 3265771 w 6368827"/>
              <a:gd name="connsiteY11" fmla="*/ 265022 h 5139475"/>
              <a:gd name="connsiteX12" fmla="*/ 4889012 w 6368827"/>
              <a:gd name="connsiteY12" fmla="*/ 662 h 5139475"/>
              <a:gd name="connsiteX13" fmla="*/ 5445687 w 6368827"/>
              <a:gd name="connsiteY13" fmla="*/ 20567 h 5139475"/>
              <a:gd name="connsiteX14" fmla="*/ 6007952 w 6368827"/>
              <a:gd name="connsiteY14" fmla="*/ 99852 h 5139475"/>
              <a:gd name="connsiteX15" fmla="*/ 6368827 w 6368827"/>
              <a:gd name="connsiteY15" fmla="*/ 252498 h 5139475"/>
              <a:gd name="connsiteX0" fmla="*/ 6189863 w 6368827"/>
              <a:gd name="connsiteY0" fmla="*/ 5129509 h 5129509"/>
              <a:gd name="connsiteX1" fmla="*/ 4906960 w 6368827"/>
              <a:gd name="connsiteY1" fmla="*/ 4685637 h 5129509"/>
              <a:gd name="connsiteX2" fmla="*/ 4226890 w 6368827"/>
              <a:gd name="connsiteY2" fmla="*/ 4354477 h 5129509"/>
              <a:gd name="connsiteX3" fmla="*/ 3327755 w 6368827"/>
              <a:gd name="connsiteY3" fmla="*/ 4156387 h 5129509"/>
              <a:gd name="connsiteX4" fmla="*/ 2255512 w 6368827"/>
              <a:gd name="connsiteY4" fmla="*/ 4368944 h 5129509"/>
              <a:gd name="connsiteX5" fmla="*/ 1772151 w 6368827"/>
              <a:gd name="connsiteY5" fmla="*/ 4527459 h 5129509"/>
              <a:gd name="connsiteX6" fmla="*/ 459735 w 6368827"/>
              <a:gd name="connsiteY6" fmla="*/ 4184363 h 5129509"/>
              <a:gd name="connsiteX7" fmla="*/ 608 w 6368827"/>
              <a:gd name="connsiteY7" fmla="*/ 3162067 h 5129509"/>
              <a:gd name="connsiteX8" fmla="*/ 686493 w 6368827"/>
              <a:gd name="connsiteY8" fmla="*/ 1710481 h 5129509"/>
              <a:gd name="connsiteX9" fmla="*/ 1254673 w 6368827"/>
              <a:gd name="connsiteY9" fmla="*/ 1269348 h 5129509"/>
              <a:gd name="connsiteX10" fmla="*/ 3265771 w 6368827"/>
              <a:gd name="connsiteY10" fmla="*/ 265022 h 5129509"/>
              <a:gd name="connsiteX11" fmla="*/ 4889012 w 6368827"/>
              <a:gd name="connsiteY11" fmla="*/ 662 h 5129509"/>
              <a:gd name="connsiteX12" fmla="*/ 5445687 w 6368827"/>
              <a:gd name="connsiteY12" fmla="*/ 20567 h 5129509"/>
              <a:gd name="connsiteX13" fmla="*/ 6007952 w 6368827"/>
              <a:gd name="connsiteY13" fmla="*/ 99852 h 5129509"/>
              <a:gd name="connsiteX14" fmla="*/ 6368827 w 6368827"/>
              <a:gd name="connsiteY14" fmla="*/ 252498 h 5129509"/>
              <a:gd name="connsiteX0" fmla="*/ 6189863 w 6189863"/>
              <a:gd name="connsiteY0" fmla="*/ 5129509 h 5129509"/>
              <a:gd name="connsiteX1" fmla="*/ 4906960 w 6189863"/>
              <a:gd name="connsiteY1" fmla="*/ 4685637 h 5129509"/>
              <a:gd name="connsiteX2" fmla="*/ 4226890 w 6189863"/>
              <a:gd name="connsiteY2" fmla="*/ 4354477 h 5129509"/>
              <a:gd name="connsiteX3" fmla="*/ 3327755 w 6189863"/>
              <a:gd name="connsiteY3" fmla="*/ 4156387 h 5129509"/>
              <a:gd name="connsiteX4" fmla="*/ 2255512 w 6189863"/>
              <a:gd name="connsiteY4" fmla="*/ 4368944 h 5129509"/>
              <a:gd name="connsiteX5" fmla="*/ 1772151 w 6189863"/>
              <a:gd name="connsiteY5" fmla="*/ 4527459 h 5129509"/>
              <a:gd name="connsiteX6" fmla="*/ 459735 w 6189863"/>
              <a:gd name="connsiteY6" fmla="*/ 4184363 h 5129509"/>
              <a:gd name="connsiteX7" fmla="*/ 608 w 6189863"/>
              <a:gd name="connsiteY7" fmla="*/ 3162067 h 5129509"/>
              <a:gd name="connsiteX8" fmla="*/ 686493 w 6189863"/>
              <a:gd name="connsiteY8" fmla="*/ 1710481 h 5129509"/>
              <a:gd name="connsiteX9" fmla="*/ 1254673 w 6189863"/>
              <a:gd name="connsiteY9" fmla="*/ 1269348 h 5129509"/>
              <a:gd name="connsiteX10" fmla="*/ 3265771 w 6189863"/>
              <a:gd name="connsiteY10" fmla="*/ 265022 h 5129509"/>
              <a:gd name="connsiteX11" fmla="*/ 4889012 w 6189863"/>
              <a:gd name="connsiteY11" fmla="*/ 662 h 5129509"/>
              <a:gd name="connsiteX12" fmla="*/ 5445687 w 6189863"/>
              <a:gd name="connsiteY12" fmla="*/ 20567 h 5129509"/>
              <a:gd name="connsiteX13" fmla="*/ 6007952 w 6189863"/>
              <a:gd name="connsiteY13" fmla="*/ 99852 h 5129509"/>
              <a:gd name="connsiteX0" fmla="*/ 6220343 w 6220343"/>
              <a:gd name="connsiteY0" fmla="*/ 5133319 h 5133319"/>
              <a:gd name="connsiteX1" fmla="*/ 4906960 w 6220343"/>
              <a:gd name="connsiteY1" fmla="*/ 4685637 h 5133319"/>
              <a:gd name="connsiteX2" fmla="*/ 4226890 w 6220343"/>
              <a:gd name="connsiteY2" fmla="*/ 4354477 h 5133319"/>
              <a:gd name="connsiteX3" fmla="*/ 3327755 w 6220343"/>
              <a:gd name="connsiteY3" fmla="*/ 4156387 h 5133319"/>
              <a:gd name="connsiteX4" fmla="*/ 2255512 w 6220343"/>
              <a:gd name="connsiteY4" fmla="*/ 4368944 h 5133319"/>
              <a:gd name="connsiteX5" fmla="*/ 1772151 w 6220343"/>
              <a:gd name="connsiteY5" fmla="*/ 4527459 h 5133319"/>
              <a:gd name="connsiteX6" fmla="*/ 459735 w 6220343"/>
              <a:gd name="connsiteY6" fmla="*/ 4184363 h 5133319"/>
              <a:gd name="connsiteX7" fmla="*/ 608 w 6220343"/>
              <a:gd name="connsiteY7" fmla="*/ 3162067 h 5133319"/>
              <a:gd name="connsiteX8" fmla="*/ 686493 w 6220343"/>
              <a:gd name="connsiteY8" fmla="*/ 1710481 h 5133319"/>
              <a:gd name="connsiteX9" fmla="*/ 1254673 w 6220343"/>
              <a:gd name="connsiteY9" fmla="*/ 1269348 h 5133319"/>
              <a:gd name="connsiteX10" fmla="*/ 3265771 w 6220343"/>
              <a:gd name="connsiteY10" fmla="*/ 265022 h 5133319"/>
              <a:gd name="connsiteX11" fmla="*/ 4889012 w 6220343"/>
              <a:gd name="connsiteY11" fmla="*/ 662 h 5133319"/>
              <a:gd name="connsiteX12" fmla="*/ 5445687 w 6220343"/>
              <a:gd name="connsiteY12" fmla="*/ 20567 h 5133319"/>
              <a:gd name="connsiteX13" fmla="*/ 6007952 w 6220343"/>
              <a:gd name="connsiteY13" fmla="*/ 99852 h 5133319"/>
              <a:gd name="connsiteX0" fmla="*/ 6243203 w 6243203"/>
              <a:gd name="connsiteY0" fmla="*/ 5137129 h 5137129"/>
              <a:gd name="connsiteX1" fmla="*/ 4906960 w 6243203"/>
              <a:gd name="connsiteY1" fmla="*/ 4685637 h 5137129"/>
              <a:gd name="connsiteX2" fmla="*/ 4226890 w 6243203"/>
              <a:gd name="connsiteY2" fmla="*/ 4354477 h 5137129"/>
              <a:gd name="connsiteX3" fmla="*/ 3327755 w 6243203"/>
              <a:gd name="connsiteY3" fmla="*/ 4156387 h 5137129"/>
              <a:gd name="connsiteX4" fmla="*/ 2255512 w 6243203"/>
              <a:gd name="connsiteY4" fmla="*/ 4368944 h 5137129"/>
              <a:gd name="connsiteX5" fmla="*/ 1772151 w 6243203"/>
              <a:gd name="connsiteY5" fmla="*/ 4527459 h 5137129"/>
              <a:gd name="connsiteX6" fmla="*/ 459735 w 6243203"/>
              <a:gd name="connsiteY6" fmla="*/ 4184363 h 5137129"/>
              <a:gd name="connsiteX7" fmla="*/ 608 w 6243203"/>
              <a:gd name="connsiteY7" fmla="*/ 3162067 h 5137129"/>
              <a:gd name="connsiteX8" fmla="*/ 686493 w 6243203"/>
              <a:gd name="connsiteY8" fmla="*/ 1710481 h 5137129"/>
              <a:gd name="connsiteX9" fmla="*/ 1254673 w 6243203"/>
              <a:gd name="connsiteY9" fmla="*/ 1269348 h 5137129"/>
              <a:gd name="connsiteX10" fmla="*/ 3265771 w 6243203"/>
              <a:gd name="connsiteY10" fmla="*/ 265022 h 5137129"/>
              <a:gd name="connsiteX11" fmla="*/ 4889012 w 6243203"/>
              <a:gd name="connsiteY11" fmla="*/ 662 h 5137129"/>
              <a:gd name="connsiteX12" fmla="*/ 5445687 w 6243203"/>
              <a:gd name="connsiteY12" fmla="*/ 20567 h 5137129"/>
              <a:gd name="connsiteX13" fmla="*/ 6007952 w 6243203"/>
              <a:gd name="connsiteY13" fmla="*/ 99852 h 51371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243203" h="5137129">
                <a:moveTo>
                  <a:pt x="6243203" y="5137129"/>
                </a:moveTo>
                <a:cubicBezTo>
                  <a:pt x="5616824" y="5044500"/>
                  <a:pt x="5243012" y="4816079"/>
                  <a:pt x="4906960" y="4685637"/>
                </a:cubicBezTo>
                <a:cubicBezTo>
                  <a:pt x="4570908" y="4555195"/>
                  <a:pt x="4545156" y="4485964"/>
                  <a:pt x="4226890" y="4354477"/>
                </a:cubicBezTo>
                <a:cubicBezTo>
                  <a:pt x="3941888" y="4236738"/>
                  <a:pt x="3645130" y="4160793"/>
                  <a:pt x="3327755" y="4156387"/>
                </a:cubicBezTo>
                <a:cubicBezTo>
                  <a:pt x="2950795" y="4151018"/>
                  <a:pt x="2597217" y="4237561"/>
                  <a:pt x="2255512" y="4368944"/>
                </a:cubicBezTo>
                <a:cubicBezTo>
                  <a:pt x="2097412" y="4429682"/>
                  <a:pt x="1941970" y="4495413"/>
                  <a:pt x="1772151" y="4527459"/>
                </a:cubicBezTo>
                <a:cubicBezTo>
                  <a:pt x="1264158" y="4623269"/>
                  <a:pt x="821661" y="4517923"/>
                  <a:pt x="459735" y="4184363"/>
                </a:cubicBezTo>
                <a:cubicBezTo>
                  <a:pt x="151042" y="3899922"/>
                  <a:pt x="10681" y="3550667"/>
                  <a:pt x="608" y="3162067"/>
                </a:cubicBezTo>
                <a:cubicBezTo>
                  <a:pt x="-14234" y="2590537"/>
                  <a:pt x="243808" y="2115100"/>
                  <a:pt x="686493" y="1710481"/>
                </a:cubicBezTo>
                <a:cubicBezTo>
                  <a:pt x="862046" y="1550006"/>
                  <a:pt x="1056985" y="1408011"/>
                  <a:pt x="1254673" y="1269348"/>
                </a:cubicBezTo>
                <a:cubicBezTo>
                  <a:pt x="1865209" y="841116"/>
                  <a:pt x="2526920" y="492284"/>
                  <a:pt x="3265771" y="265022"/>
                </a:cubicBezTo>
                <a:cubicBezTo>
                  <a:pt x="3796018" y="101956"/>
                  <a:pt x="4336451" y="9282"/>
                  <a:pt x="4889012" y="662"/>
                </a:cubicBezTo>
                <a:cubicBezTo>
                  <a:pt x="5073199" y="-2211"/>
                  <a:pt x="5258733" y="4255"/>
                  <a:pt x="5445687" y="20567"/>
                </a:cubicBezTo>
                <a:cubicBezTo>
                  <a:pt x="5637159" y="37284"/>
                  <a:pt x="5824611" y="63631"/>
                  <a:pt x="6007952" y="9985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2" name="Picture Placeholder 41">
            <a:extLst>
              <a:ext uri="{FF2B5EF4-FFF2-40B4-BE49-F238E27FC236}">
                <a16:creationId xmlns:a16="http://schemas.microsoft.com/office/drawing/2014/main" id="{B453377C-B4A0-8E9A-D4DC-D42364826344}"/>
              </a:ext>
            </a:extLst>
          </p:cNvPr>
          <p:cNvSpPr>
            <a:spLocks noGrp="1"/>
          </p:cNvSpPr>
          <p:nvPr>
            <p:ph type="pic" idx="1"/>
          </p:nvPr>
        </p:nvSpPr>
        <p:spPr>
          <a:xfrm>
            <a:off x="6646264" y="0"/>
            <a:ext cx="5545736" cy="6063092"/>
          </a:xfrm>
          <a:custGeom>
            <a:avLst/>
            <a:gdLst>
              <a:gd name="connsiteX0" fmla="*/ 3355090 w 5545736"/>
              <a:gd name="connsiteY0" fmla="*/ 0 h 6063092"/>
              <a:gd name="connsiteX1" fmla="*/ 5545736 w 5545736"/>
              <a:gd name="connsiteY1" fmla="*/ 0 h 6063092"/>
              <a:gd name="connsiteX2" fmla="*/ 5545736 w 5545736"/>
              <a:gd name="connsiteY2" fmla="*/ 4499075 h 6063092"/>
              <a:gd name="connsiteX3" fmla="*/ 5430027 w 5545736"/>
              <a:gd name="connsiteY3" fmla="*/ 4628283 h 6063092"/>
              <a:gd name="connsiteX4" fmla="*/ 3848936 w 5545736"/>
              <a:gd name="connsiteY4" fmla="*/ 5737848 h 6063092"/>
              <a:gd name="connsiteX5" fmla="*/ 3426711 w 5545736"/>
              <a:gd name="connsiteY5" fmla="*/ 5893022 h 6063092"/>
              <a:gd name="connsiteX6" fmla="*/ 2357730 w 5545736"/>
              <a:gd name="connsiteY6" fmla="*/ 6062988 h 6063092"/>
              <a:gd name="connsiteX7" fmla="*/ 1112800 w 5545736"/>
              <a:gd name="connsiteY7" fmla="*/ 5667979 h 6063092"/>
              <a:gd name="connsiteX8" fmla="*/ 409218 w 5545736"/>
              <a:gd name="connsiteY8" fmla="*/ 4944615 h 6063092"/>
              <a:gd name="connsiteX9" fmla="*/ 37164 w 5545736"/>
              <a:gd name="connsiteY9" fmla="*/ 4154393 h 6063092"/>
              <a:gd name="connsiteX10" fmla="*/ 15604 w 5545736"/>
              <a:gd name="connsiteY10" fmla="*/ 3564191 h 6063092"/>
              <a:gd name="connsiteX11" fmla="*/ 1646045 w 5545736"/>
              <a:gd name="connsiteY11" fmla="*/ 1803195 h 6063092"/>
              <a:gd name="connsiteX12" fmla="*/ 2319905 w 5545736"/>
              <a:gd name="connsiteY12" fmla="*/ 1429318 h 6063092"/>
              <a:gd name="connsiteX13" fmla="*/ 2991762 w 5545736"/>
              <a:gd name="connsiteY13" fmla="*/ 821995 h 6063092"/>
              <a:gd name="connsiteX14" fmla="*/ 3323353 w 5545736"/>
              <a:gd name="connsiteY14" fmla="*/ 129929 h 60630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5545736" h="6063092">
                <a:moveTo>
                  <a:pt x="3355090" y="0"/>
                </a:moveTo>
                <a:lnTo>
                  <a:pt x="5545736" y="0"/>
                </a:lnTo>
                <a:lnTo>
                  <a:pt x="5545736" y="4499075"/>
                </a:lnTo>
                <a:lnTo>
                  <a:pt x="5430027" y="4628283"/>
                </a:lnTo>
                <a:cubicBezTo>
                  <a:pt x="4987448" y="5095940"/>
                  <a:pt x="4462893" y="5468472"/>
                  <a:pt x="3848936" y="5737848"/>
                </a:cubicBezTo>
                <a:cubicBezTo>
                  <a:pt x="3711095" y="5798308"/>
                  <a:pt x="3569888" y="5847831"/>
                  <a:pt x="3426711" y="5893022"/>
                </a:cubicBezTo>
                <a:cubicBezTo>
                  <a:pt x="3074611" y="6004070"/>
                  <a:pt x="2718538" y="6065996"/>
                  <a:pt x="2357730" y="6062988"/>
                </a:cubicBezTo>
                <a:cubicBezTo>
                  <a:pt x="1881699" y="6059036"/>
                  <a:pt x="1456987" y="5945780"/>
                  <a:pt x="1112800" y="5667979"/>
                </a:cubicBezTo>
                <a:cubicBezTo>
                  <a:pt x="846505" y="5453155"/>
                  <a:pt x="606021" y="5216495"/>
                  <a:pt x="409218" y="4944615"/>
                </a:cubicBezTo>
                <a:cubicBezTo>
                  <a:pt x="235425" y="4704408"/>
                  <a:pt x="99475" y="4445949"/>
                  <a:pt x="37164" y="4154393"/>
                </a:cubicBezTo>
                <a:cubicBezTo>
                  <a:pt x="23082" y="4088408"/>
                  <a:pt x="-24217" y="3835054"/>
                  <a:pt x="15604" y="3564191"/>
                </a:cubicBezTo>
                <a:cubicBezTo>
                  <a:pt x="163514" y="2558438"/>
                  <a:pt x="1432192" y="1912093"/>
                  <a:pt x="1646045" y="1803195"/>
                </a:cubicBezTo>
                <a:cubicBezTo>
                  <a:pt x="1838456" y="1705187"/>
                  <a:pt x="2026012" y="1615363"/>
                  <a:pt x="2319905" y="1429318"/>
                </a:cubicBezTo>
                <a:cubicBezTo>
                  <a:pt x="2583077" y="1262714"/>
                  <a:pt x="2814476" y="1067249"/>
                  <a:pt x="2991762" y="821995"/>
                </a:cubicBezTo>
                <a:cubicBezTo>
                  <a:pt x="3149782" y="603568"/>
                  <a:pt x="3253380" y="371021"/>
                  <a:pt x="3323353" y="129929"/>
                </a:cubicBezTo>
                <a:close/>
              </a:path>
            </a:pathLst>
          </a:custGeom>
          <a:solidFill>
            <a:srgbClr val="D1D8B7"/>
          </a:solidFill>
        </p:spPr>
        <p:txBody>
          <a:bodyPr wrap="square" anchor="ctr">
            <a:no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Tree>
    <p:extLst>
      <p:ext uri="{BB962C8B-B14F-4D97-AF65-F5344CB8AC3E}">
        <p14:creationId xmlns:p14="http://schemas.microsoft.com/office/powerpoint/2010/main" val="1925400841"/>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userDrawn="1">
  <p:cSld name="Timeline">
    <p:spTree>
      <p:nvGrpSpPr>
        <p:cNvPr id="1" name=""/>
        <p:cNvGrpSpPr/>
        <p:nvPr/>
      </p:nvGrpSpPr>
      <p:grpSpPr>
        <a:xfrm>
          <a:off x="0" y="0"/>
          <a:ext cx="0" cy="0"/>
          <a:chOff x="0" y="0"/>
          <a:chExt cx="0" cy="0"/>
        </a:xfrm>
      </p:grpSpPr>
      <p:sp>
        <p:nvSpPr>
          <p:cNvPr id="49" name="Freeform: Shape 48">
            <a:extLst>
              <a:ext uri="{FF2B5EF4-FFF2-40B4-BE49-F238E27FC236}">
                <a16:creationId xmlns:a16="http://schemas.microsoft.com/office/drawing/2014/main" id="{3DEDA47D-E273-7C0A-CFFA-A38BA27188CA}"/>
              </a:ext>
            </a:extLst>
          </p:cNvPr>
          <p:cNvSpPr/>
          <p:nvPr userDrawn="1"/>
        </p:nvSpPr>
        <p:spPr>
          <a:xfrm rot="19260000" flipV="1">
            <a:off x="7523198" y="2771729"/>
            <a:ext cx="2140237" cy="472905"/>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18" fmla="*/ 1799841 w 8339975"/>
              <a:gd name="connsiteY18" fmla="*/ 564345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17" fmla="*/ 1318314 w 8339975"/>
              <a:gd name="connsiteY17" fmla="*/ 689794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16" fmla="*/ 500797 w 8339975"/>
              <a:gd name="connsiteY16" fmla="*/ 1384103 h 5016456"/>
              <a:gd name="connsiteX0" fmla="*/ 1708401 w 8339975"/>
              <a:gd name="connsiteY0" fmla="*/ 472905 h 5016456"/>
              <a:gd name="connsiteX1" fmla="*/ 3848638 w 8339975"/>
              <a:gd name="connsiteY1" fmla="*/ 256 h 5016456"/>
              <a:gd name="connsiteX2" fmla="*/ 5854939 w 8339975"/>
              <a:gd name="connsiteY2" fmla="*/ 453958 h 5016456"/>
              <a:gd name="connsiteX3" fmla="*/ 7528125 w 8339975"/>
              <a:gd name="connsiteY3" fmla="*/ 1647586 h 5016456"/>
              <a:gd name="connsiteX4" fmla="*/ 7964917 w 8339975"/>
              <a:gd name="connsiteY4" fmla="*/ 2141444 h 5016456"/>
              <a:gd name="connsiteX5" fmla="*/ 8282443 w 8339975"/>
              <a:gd name="connsiteY5" fmla="*/ 3652263 h 5016456"/>
              <a:gd name="connsiteX6" fmla="*/ 7614819 w 8339975"/>
              <a:gd name="connsiteY6" fmla="*/ 4625329 h 5016456"/>
              <a:gd name="connsiteX7" fmla="*/ 6295036 w 8339975"/>
              <a:gd name="connsiteY7" fmla="*/ 4840094 h 5016456"/>
              <a:gd name="connsiteX8" fmla="*/ 5873978 w 8339975"/>
              <a:gd name="connsiteY8" fmla="*/ 4635681 h 5016456"/>
              <a:gd name="connsiteX9" fmla="*/ 4908200 w 8339975"/>
              <a:gd name="connsiteY9" fmla="*/ 4320645 h 5016456"/>
              <a:gd name="connsiteX10" fmla="*/ 4012453 w 8339975"/>
              <a:gd name="connsiteY10" fmla="*/ 4430992 h 5016456"/>
              <a:gd name="connsiteX11" fmla="*/ 3293564 w 8339975"/>
              <a:gd name="connsiteY11" fmla="*/ 4694916 h 5016456"/>
              <a:gd name="connsiteX12" fmla="*/ 900660 w 8339975"/>
              <a:gd name="connsiteY12" fmla="*/ 4775642 h 5016456"/>
              <a:gd name="connsiteX13" fmla="*/ 464143 w 8339975"/>
              <a:gd name="connsiteY13" fmla="*/ 4374943 h 5016456"/>
              <a:gd name="connsiteX14" fmla="*/ 100508 w 8339975"/>
              <a:gd name="connsiteY14" fmla="*/ 3580002 h 5016456"/>
              <a:gd name="connsiteX15" fmla="*/ 1210 w 8339975"/>
              <a:gd name="connsiteY15" fmla="*/ 2578945 h 5016456"/>
              <a:gd name="connsiteX0" fmla="*/ 1607893 w 8239467"/>
              <a:gd name="connsiteY0" fmla="*/ 472905 h 5016456"/>
              <a:gd name="connsiteX1" fmla="*/ 3748130 w 8239467"/>
              <a:gd name="connsiteY1" fmla="*/ 256 h 5016456"/>
              <a:gd name="connsiteX2" fmla="*/ 5754431 w 8239467"/>
              <a:gd name="connsiteY2" fmla="*/ 453958 h 5016456"/>
              <a:gd name="connsiteX3" fmla="*/ 7427617 w 8239467"/>
              <a:gd name="connsiteY3" fmla="*/ 1647586 h 5016456"/>
              <a:gd name="connsiteX4" fmla="*/ 7864409 w 8239467"/>
              <a:gd name="connsiteY4" fmla="*/ 2141444 h 5016456"/>
              <a:gd name="connsiteX5" fmla="*/ 8181935 w 8239467"/>
              <a:gd name="connsiteY5" fmla="*/ 3652263 h 5016456"/>
              <a:gd name="connsiteX6" fmla="*/ 7514311 w 8239467"/>
              <a:gd name="connsiteY6" fmla="*/ 4625329 h 5016456"/>
              <a:gd name="connsiteX7" fmla="*/ 6194528 w 8239467"/>
              <a:gd name="connsiteY7" fmla="*/ 4840094 h 5016456"/>
              <a:gd name="connsiteX8" fmla="*/ 5773470 w 8239467"/>
              <a:gd name="connsiteY8" fmla="*/ 4635681 h 5016456"/>
              <a:gd name="connsiteX9" fmla="*/ 4807692 w 8239467"/>
              <a:gd name="connsiteY9" fmla="*/ 4320645 h 5016456"/>
              <a:gd name="connsiteX10" fmla="*/ 3911945 w 8239467"/>
              <a:gd name="connsiteY10" fmla="*/ 4430992 h 5016456"/>
              <a:gd name="connsiteX11" fmla="*/ 3193056 w 8239467"/>
              <a:gd name="connsiteY11" fmla="*/ 4694916 h 5016456"/>
              <a:gd name="connsiteX12" fmla="*/ 800152 w 8239467"/>
              <a:gd name="connsiteY12" fmla="*/ 4775642 h 5016456"/>
              <a:gd name="connsiteX13" fmla="*/ 363635 w 8239467"/>
              <a:gd name="connsiteY13" fmla="*/ 4374943 h 5016456"/>
              <a:gd name="connsiteX14" fmla="*/ 0 w 8239467"/>
              <a:gd name="connsiteY14" fmla="*/ 3580002 h 5016456"/>
              <a:gd name="connsiteX0" fmla="*/ 1244258 w 7875832"/>
              <a:gd name="connsiteY0" fmla="*/ 472905 h 5016456"/>
              <a:gd name="connsiteX1" fmla="*/ 3384495 w 7875832"/>
              <a:gd name="connsiteY1" fmla="*/ 256 h 5016456"/>
              <a:gd name="connsiteX2" fmla="*/ 5390796 w 7875832"/>
              <a:gd name="connsiteY2" fmla="*/ 453958 h 5016456"/>
              <a:gd name="connsiteX3" fmla="*/ 7063982 w 7875832"/>
              <a:gd name="connsiteY3" fmla="*/ 1647586 h 5016456"/>
              <a:gd name="connsiteX4" fmla="*/ 7500774 w 7875832"/>
              <a:gd name="connsiteY4" fmla="*/ 2141444 h 5016456"/>
              <a:gd name="connsiteX5" fmla="*/ 7818300 w 7875832"/>
              <a:gd name="connsiteY5" fmla="*/ 3652263 h 5016456"/>
              <a:gd name="connsiteX6" fmla="*/ 7150676 w 7875832"/>
              <a:gd name="connsiteY6" fmla="*/ 4625329 h 5016456"/>
              <a:gd name="connsiteX7" fmla="*/ 5830893 w 7875832"/>
              <a:gd name="connsiteY7" fmla="*/ 4840094 h 5016456"/>
              <a:gd name="connsiteX8" fmla="*/ 5409835 w 7875832"/>
              <a:gd name="connsiteY8" fmla="*/ 4635681 h 5016456"/>
              <a:gd name="connsiteX9" fmla="*/ 4444057 w 7875832"/>
              <a:gd name="connsiteY9" fmla="*/ 4320645 h 5016456"/>
              <a:gd name="connsiteX10" fmla="*/ 3548310 w 7875832"/>
              <a:gd name="connsiteY10" fmla="*/ 4430992 h 5016456"/>
              <a:gd name="connsiteX11" fmla="*/ 2829421 w 7875832"/>
              <a:gd name="connsiteY11" fmla="*/ 4694916 h 5016456"/>
              <a:gd name="connsiteX12" fmla="*/ 436517 w 7875832"/>
              <a:gd name="connsiteY12" fmla="*/ 4775642 h 5016456"/>
              <a:gd name="connsiteX13" fmla="*/ 0 w 7875832"/>
              <a:gd name="connsiteY13" fmla="*/ 4374943 h 5016456"/>
              <a:gd name="connsiteX0" fmla="*/ 807741 w 7439315"/>
              <a:gd name="connsiteY0" fmla="*/ 472905 h 5016456"/>
              <a:gd name="connsiteX1" fmla="*/ 2947978 w 7439315"/>
              <a:gd name="connsiteY1" fmla="*/ 256 h 5016456"/>
              <a:gd name="connsiteX2" fmla="*/ 4954279 w 7439315"/>
              <a:gd name="connsiteY2" fmla="*/ 453958 h 5016456"/>
              <a:gd name="connsiteX3" fmla="*/ 6627465 w 7439315"/>
              <a:gd name="connsiteY3" fmla="*/ 1647586 h 5016456"/>
              <a:gd name="connsiteX4" fmla="*/ 7064257 w 7439315"/>
              <a:gd name="connsiteY4" fmla="*/ 2141444 h 5016456"/>
              <a:gd name="connsiteX5" fmla="*/ 7381783 w 7439315"/>
              <a:gd name="connsiteY5" fmla="*/ 3652263 h 5016456"/>
              <a:gd name="connsiteX6" fmla="*/ 6714159 w 7439315"/>
              <a:gd name="connsiteY6" fmla="*/ 4625329 h 5016456"/>
              <a:gd name="connsiteX7" fmla="*/ 5394376 w 7439315"/>
              <a:gd name="connsiteY7" fmla="*/ 4840094 h 5016456"/>
              <a:gd name="connsiteX8" fmla="*/ 4973318 w 7439315"/>
              <a:gd name="connsiteY8" fmla="*/ 4635681 h 5016456"/>
              <a:gd name="connsiteX9" fmla="*/ 4007540 w 7439315"/>
              <a:gd name="connsiteY9" fmla="*/ 4320645 h 5016456"/>
              <a:gd name="connsiteX10" fmla="*/ 3111793 w 7439315"/>
              <a:gd name="connsiteY10" fmla="*/ 4430992 h 5016456"/>
              <a:gd name="connsiteX11" fmla="*/ 2392904 w 7439315"/>
              <a:gd name="connsiteY11" fmla="*/ 4694916 h 5016456"/>
              <a:gd name="connsiteX12" fmla="*/ 0 w 7439315"/>
              <a:gd name="connsiteY12" fmla="*/ 4775642 h 5016456"/>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11" fmla="*/ 1585163 w 6631574"/>
              <a:gd name="connsiteY11" fmla="*/ 4694916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10" fmla="*/ 2304052 w 6631574"/>
              <a:gd name="connsiteY10" fmla="*/ 4430992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9" fmla="*/ 3199799 w 6631574"/>
              <a:gd name="connsiteY9" fmla="*/ 4320645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8" fmla="*/ 4165577 w 6631574"/>
              <a:gd name="connsiteY8" fmla="*/ 4635681 h 4914632"/>
              <a:gd name="connsiteX0" fmla="*/ 0 w 6631574"/>
              <a:gd name="connsiteY0" fmla="*/ 472905 h 4914632"/>
              <a:gd name="connsiteX1" fmla="*/ 2140237 w 6631574"/>
              <a:gd name="connsiteY1" fmla="*/ 256 h 4914632"/>
              <a:gd name="connsiteX2" fmla="*/ 4146538 w 6631574"/>
              <a:gd name="connsiteY2" fmla="*/ 453958 h 4914632"/>
              <a:gd name="connsiteX3" fmla="*/ 5819724 w 6631574"/>
              <a:gd name="connsiteY3" fmla="*/ 1647586 h 4914632"/>
              <a:gd name="connsiteX4" fmla="*/ 6256516 w 6631574"/>
              <a:gd name="connsiteY4" fmla="*/ 2141444 h 4914632"/>
              <a:gd name="connsiteX5" fmla="*/ 6574042 w 6631574"/>
              <a:gd name="connsiteY5" fmla="*/ 3652263 h 4914632"/>
              <a:gd name="connsiteX6" fmla="*/ 5906418 w 6631574"/>
              <a:gd name="connsiteY6" fmla="*/ 4625329 h 4914632"/>
              <a:gd name="connsiteX7" fmla="*/ 4586635 w 6631574"/>
              <a:gd name="connsiteY7" fmla="*/ 4840094 h 4914632"/>
              <a:gd name="connsiteX0" fmla="*/ 0 w 6631574"/>
              <a:gd name="connsiteY0" fmla="*/ 472905 h 4625329"/>
              <a:gd name="connsiteX1" fmla="*/ 2140237 w 6631574"/>
              <a:gd name="connsiteY1" fmla="*/ 256 h 4625329"/>
              <a:gd name="connsiteX2" fmla="*/ 4146538 w 6631574"/>
              <a:gd name="connsiteY2" fmla="*/ 453958 h 4625329"/>
              <a:gd name="connsiteX3" fmla="*/ 5819724 w 6631574"/>
              <a:gd name="connsiteY3" fmla="*/ 1647586 h 4625329"/>
              <a:gd name="connsiteX4" fmla="*/ 6256516 w 6631574"/>
              <a:gd name="connsiteY4" fmla="*/ 2141444 h 4625329"/>
              <a:gd name="connsiteX5" fmla="*/ 6574042 w 6631574"/>
              <a:gd name="connsiteY5" fmla="*/ 3652263 h 4625329"/>
              <a:gd name="connsiteX6" fmla="*/ 5906418 w 6631574"/>
              <a:gd name="connsiteY6" fmla="*/ 4625329 h 4625329"/>
              <a:gd name="connsiteX0" fmla="*/ 0 w 6631574"/>
              <a:gd name="connsiteY0" fmla="*/ 472905 h 3652263"/>
              <a:gd name="connsiteX1" fmla="*/ 2140237 w 6631574"/>
              <a:gd name="connsiteY1" fmla="*/ 256 h 3652263"/>
              <a:gd name="connsiteX2" fmla="*/ 4146538 w 6631574"/>
              <a:gd name="connsiteY2" fmla="*/ 453958 h 3652263"/>
              <a:gd name="connsiteX3" fmla="*/ 5819724 w 6631574"/>
              <a:gd name="connsiteY3" fmla="*/ 1647586 h 3652263"/>
              <a:gd name="connsiteX4" fmla="*/ 6256516 w 6631574"/>
              <a:gd name="connsiteY4" fmla="*/ 2141444 h 3652263"/>
              <a:gd name="connsiteX5" fmla="*/ 6574042 w 6631574"/>
              <a:gd name="connsiteY5" fmla="*/ 3652263 h 3652263"/>
              <a:gd name="connsiteX0" fmla="*/ 0 w 6256516"/>
              <a:gd name="connsiteY0" fmla="*/ 472905 h 2141444"/>
              <a:gd name="connsiteX1" fmla="*/ 2140237 w 6256516"/>
              <a:gd name="connsiteY1" fmla="*/ 256 h 2141444"/>
              <a:gd name="connsiteX2" fmla="*/ 4146538 w 6256516"/>
              <a:gd name="connsiteY2" fmla="*/ 453958 h 2141444"/>
              <a:gd name="connsiteX3" fmla="*/ 5819724 w 6256516"/>
              <a:gd name="connsiteY3" fmla="*/ 1647586 h 2141444"/>
              <a:gd name="connsiteX4" fmla="*/ 6256516 w 6256516"/>
              <a:gd name="connsiteY4" fmla="*/ 2141444 h 2141444"/>
              <a:gd name="connsiteX0" fmla="*/ 0 w 5819724"/>
              <a:gd name="connsiteY0" fmla="*/ 472905 h 1647586"/>
              <a:gd name="connsiteX1" fmla="*/ 2140237 w 5819724"/>
              <a:gd name="connsiteY1" fmla="*/ 256 h 1647586"/>
              <a:gd name="connsiteX2" fmla="*/ 4146538 w 5819724"/>
              <a:gd name="connsiteY2" fmla="*/ 453958 h 1647586"/>
              <a:gd name="connsiteX3" fmla="*/ 5819724 w 5819724"/>
              <a:gd name="connsiteY3" fmla="*/ 1647586 h 1647586"/>
              <a:gd name="connsiteX0" fmla="*/ 0 w 4146538"/>
              <a:gd name="connsiteY0" fmla="*/ 472905 h 472905"/>
              <a:gd name="connsiteX1" fmla="*/ 2140237 w 4146538"/>
              <a:gd name="connsiteY1" fmla="*/ 256 h 472905"/>
              <a:gd name="connsiteX2" fmla="*/ 4146538 w 4146538"/>
              <a:gd name="connsiteY2" fmla="*/ 453958 h 472905"/>
              <a:gd name="connsiteX0" fmla="*/ 0 w 2140237"/>
              <a:gd name="connsiteY0" fmla="*/ 472905 h 472905"/>
              <a:gd name="connsiteX1" fmla="*/ 2140237 w 2140237"/>
              <a:gd name="connsiteY1" fmla="*/ 256 h 472905"/>
            </a:gdLst>
            <a:ahLst/>
            <a:cxnLst>
              <a:cxn ang="0">
                <a:pos x="connsiteX0" y="connsiteY0"/>
              </a:cxn>
              <a:cxn ang="0">
                <a:pos x="connsiteX1" y="connsiteY1"/>
              </a:cxn>
            </a:cxnLst>
            <a:rect l="l" t="t" r="r" b="b"/>
            <a:pathLst>
              <a:path w="2140237" h="472905">
                <a:moveTo>
                  <a:pt x="0" y="472905"/>
                </a:moveTo>
                <a:cubicBezTo>
                  <a:pt x="686401" y="145037"/>
                  <a:pt x="1400487" y="-7126"/>
                  <a:pt x="2140237" y="25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5" name="Freeform: Shape 44">
            <a:extLst>
              <a:ext uri="{FF2B5EF4-FFF2-40B4-BE49-F238E27FC236}">
                <a16:creationId xmlns:a16="http://schemas.microsoft.com/office/drawing/2014/main" id="{B02F7449-FACA-BB9A-408D-B21177D89A3F}"/>
              </a:ext>
            </a:extLst>
          </p:cNvPr>
          <p:cNvSpPr/>
          <p:nvPr userDrawn="1"/>
        </p:nvSpPr>
        <p:spPr>
          <a:xfrm rot="20580000" flipH="1">
            <a:off x="3447610" y="4196051"/>
            <a:ext cx="2006301" cy="453702"/>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18" fmla="*/ 3940078 w 8339975"/>
              <a:gd name="connsiteY18" fmla="*/ 91440 h 5016200"/>
              <a:gd name="connsiteX0" fmla="*/ 3848638 w 8339975"/>
              <a:gd name="connsiteY0" fmla="*/ 0 h 5016200"/>
              <a:gd name="connsiteX1" fmla="*/ 5854939 w 8339975"/>
              <a:gd name="connsiteY1" fmla="*/ 453702 h 5016200"/>
              <a:gd name="connsiteX2" fmla="*/ 7528125 w 8339975"/>
              <a:gd name="connsiteY2" fmla="*/ 1647330 h 5016200"/>
              <a:gd name="connsiteX3" fmla="*/ 7964917 w 8339975"/>
              <a:gd name="connsiteY3" fmla="*/ 2141188 h 5016200"/>
              <a:gd name="connsiteX4" fmla="*/ 8282443 w 8339975"/>
              <a:gd name="connsiteY4" fmla="*/ 3652007 h 5016200"/>
              <a:gd name="connsiteX5" fmla="*/ 7614819 w 8339975"/>
              <a:gd name="connsiteY5" fmla="*/ 4625073 h 5016200"/>
              <a:gd name="connsiteX6" fmla="*/ 6295036 w 8339975"/>
              <a:gd name="connsiteY6" fmla="*/ 4839838 h 5016200"/>
              <a:gd name="connsiteX7" fmla="*/ 5873978 w 8339975"/>
              <a:gd name="connsiteY7" fmla="*/ 4635425 h 5016200"/>
              <a:gd name="connsiteX8" fmla="*/ 4908200 w 8339975"/>
              <a:gd name="connsiteY8" fmla="*/ 4320389 h 5016200"/>
              <a:gd name="connsiteX9" fmla="*/ 4012453 w 8339975"/>
              <a:gd name="connsiteY9" fmla="*/ 4430736 h 5016200"/>
              <a:gd name="connsiteX10" fmla="*/ 3293564 w 8339975"/>
              <a:gd name="connsiteY10" fmla="*/ 4694660 h 5016200"/>
              <a:gd name="connsiteX11" fmla="*/ 900660 w 8339975"/>
              <a:gd name="connsiteY11" fmla="*/ 4775386 h 5016200"/>
              <a:gd name="connsiteX12" fmla="*/ 464143 w 8339975"/>
              <a:gd name="connsiteY12" fmla="*/ 4374687 h 5016200"/>
              <a:gd name="connsiteX13" fmla="*/ 100508 w 8339975"/>
              <a:gd name="connsiteY13" fmla="*/ 3579746 h 5016200"/>
              <a:gd name="connsiteX14" fmla="*/ 1210 w 8339975"/>
              <a:gd name="connsiteY14" fmla="*/ 2578689 h 5016200"/>
              <a:gd name="connsiteX15" fmla="*/ 500797 w 8339975"/>
              <a:gd name="connsiteY15" fmla="*/ 1383847 h 5016200"/>
              <a:gd name="connsiteX16" fmla="*/ 1318314 w 8339975"/>
              <a:gd name="connsiteY16" fmla="*/ 689538 h 5016200"/>
              <a:gd name="connsiteX17" fmla="*/ 1708401 w 8339975"/>
              <a:gd name="connsiteY17"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499674 w 8338852"/>
              <a:gd name="connsiteY14" fmla="*/ 1383847 h 5016200"/>
              <a:gd name="connsiteX15" fmla="*/ 1317191 w 8338852"/>
              <a:gd name="connsiteY15" fmla="*/ 689538 h 5016200"/>
              <a:gd name="connsiteX16" fmla="*/ 1707278 w 8338852"/>
              <a:gd name="connsiteY16"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317191 w 8338852"/>
              <a:gd name="connsiteY14" fmla="*/ 689538 h 5016200"/>
              <a:gd name="connsiteX15" fmla="*/ 1707278 w 8338852"/>
              <a:gd name="connsiteY15"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14" fmla="*/ 1707278 w 8338852"/>
              <a:gd name="connsiteY14" fmla="*/ 472649 h 5016200"/>
              <a:gd name="connsiteX0" fmla="*/ 3847515 w 8338852"/>
              <a:gd name="connsiteY0" fmla="*/ 0 h 5016200"/>
              <a:gd name="connsiteX1" fmla="*/ 5853816 w 8338852"/>
              <a:gd name="connsiteY1" fmla="*/ 453702 h 5016200"/>
              <a:gd name="connsiteX2" fmla="*/ 7527002 w 8338852"/>
              <a:gd name="connsiteY2" fmla="*/ 1647330 h 5016200"/>
              <a:gd name="connsiteX3" fmla="*/ 7963794 w 8338852"/>
              <a:gd name="connsiteY3" fmla="*/ 2141188 h 5016200"/>
              <a:gd name="connsiteX4" fmla="*/ 8281320 w 8338852"/>
              <a:gd name="connsiteY4" fmla="*/ 3652007 h 5016200"/>
              <a:gd name="connsiteX5" fmla="*/ 7613696 w 8338852"/>
              <a:gd name="connsiteY5" fmla="*/ 4625073 h 5016200"/>
              <a:gd name="connsiteX6" fmla="*/ 6293913 w 8338852"/>
              <a:gd name="connsiteY6" fmla="*/ 4839838 h 5016200"/>
              <a:gd name="connsiteX7" fmla="*/ 5872855 w 8338852"/>
              <a:gd name="connsiteY7" fmla="*/ 4635425 h 5016200"/>
              <a:gd name="connsiteX8" fmla="*/ 4907077 w 8338852"/>
              <a:gd name="connsiteY8" fmla="*/ 4320389 h 5016200"/>
              <a:gd name="connsiteX9" fmla="*/ 4011330 w 8338852"/>
              <a:gd name="connsiteY9" fmla="*/ 4430736 h 5016200"/>
              <a:gd name="connsiteX10" fmla="*/ 3292441 w 8338852"/>
              <a:gd name="connsiteY10" fmla="*/ 4694660 h 5016200"/>
              <a:gd name="connsiteX11" fmla="*/ 899537 w 8338852"/>
              <a:gd name="connsiteY11" fmla="*/ 4775386 h 5016200"/>
              <a:gd name="connsiteX12" fmla="*/ 463020 w 8338852"/>
              <a:gd name="connsiteY12" fmla="*/ 4374687 h 5016200"/>
              <a:gd name="connsiteX13" fmla="*/ 87 w 8338852"/>
              <a:gd name="connsiteY13" fmla="*/ 2578689 h 5016200"/>
              <a:gd name="connsiteX0" fmla="*/ 3384495 w 7875832"/>
              <a:gd name="connsiteY0" fmla="*/ 0 h 5016200"/>
              <a:gd name="connsiteX1" fmla="*/ 5390796 w 7875832"/>
              <a:gd name="connsiteY1" fmla="*/ 453702 h 5016200"/>
              <a:gd name="connsiteX2" fmla="*/ 7063982 w 7875832"/>
              <a:gd name="connsiteY2" fmla="*/ 1647330 h 5016200"/>
              <a:gd name="connsiteX3" fmla="*/ 7500774 w 7875832"/>
              <a:gd name="connsiteY3" fmla="*/ 2141188 h 5016200"/>
              <a:gd name="connsiteX4" fmla="*/ 7818300 w 7875832"/>
              <a:gd name="connsiteY4" fmla="*/ 3652007 h 5016200"/>
              <a:gd name="connsiteX5" fmla="*/ 7150676 w 7875832"/>
              <a:gd name="connsiteY5" fmla="*/ 4625073 h 5016200"/>
              <a:gd name="connsiteX6" fmla="*/ 5830893 w 7875832"/>
              <a:gd name="connsiteY6" fmla="*/ 4839838 h 5016200"/>
              <a:gd name="connsiteX7" fmla="*/ 5409835 w 7875832"/>
              <a:gd name="connsiteY7" fmla="*/ 4635425 h 5016200"/>
              <a:gd name="connsiteX8" fmla="*/ 4444057 w 7875832"/>
              <a:gd name="connsiteY8" fmla="*/ 4320389 h 5016200"/>
              <a:gd name="connsiteX9" fmla="*/ 3548310 w 7875832"/>
              <a:gd name="connsiteY9" fmla="*/ 4430736 h 5016200"/>
              <a:gd name="connsiteX10" fmla="*/ 2829421 w 7875832"/>
              <a:gd name="connsiteY10" fmla="*/ 4694660 h 5016200"/>
              <a:gd name="connsiteX11" fmla="*/ 436517 w 7875832"/>
              <a:gd name="connsiteY11" fmla="*/ 4775386 h 5016200"/>
              <a:gd name="connsiteX12" fmla="*/ 0 w 7875832"/>
              <a:gd name="connsiteY12" fmla="*/ 4374687 h 5016200"/>
              <a:gd name="connsiteX0" fmla="*/ 2947978 w 7439315"/>
              <a:gd name="connsiteY0" fmla="*/ 0 h 5016200"/>
              <a:gd name="connsiteX1" fmla="*/ 4954279 w 7439315"/>
              <a:gd name="connsiteY1" fmla="*/ 453702 h 5016200"/>
              <a:gd name="connsiteX2" fmla="*/ 6627465 w 7439315"/>
              <a:gd name="connsiteY2" fmla="*/ 1647330 h 5016200"/>
              <a:gd name="connsiteX3" fmla="*/ 7064257 w 7439315"/>
              <a:gd name="connsiteY3" fmla="*/ 2141188 h 5016200"/>
              <a:gd name="connsiteX4" fmla="*/ 7381783 w 7439315"/>
              <a:gd name="connsiteY4" fmla="*/ 3652007 h 5016200"/>
              <a:gd name="connsiteX5" fmla="*/ 6714159 w 7439315"/>
              <a:gd name="connsiteY5" fmla="*/ 4625073 h 5016200"/>
              <a:gd name="connsiteX6" fmla="*/ 5394376 w 7439315"/>
              <a:gd name="connsiteY6" fmla="*/ 4839838 h 5016200"/>
              <a:gd name="connsiteX7" fmla="*/ 4973318 w 7439315"/>
              <a:gd name="connsiteY7" fmla="*/ 4635425 h 5016200"/>
              <a:gd name="connsiteX8" fmla="*/ 4007540 w 7439315"/>
              <a:gd name="connsiteY8" fmla="*/ 4320389 h 5016200"/>
              <a:gd name="connsiteX9" fmla="*/ 3111793 w 7439315"/>
              <a:gd name="connsiteY9" fmla="*/ 4430736 h 5016200"/>
              <a:gd name="connsiteX10" fmla="*/ 2392904 w 7439315"/>
              <a:gd name="connsiteY10" fmla="*/ 4694660 h 5016200"/>
              <a:gd name="connsiteX11" fmla="*/ 0 w 7439315"/>
              <a:gd name="connsiteY11" fmla="*/ 4775386 h 5016200"/>
              <a:gd name="connsiteX0" fmla="*/ 555074 w 5046411"/>
              <a:gd name="connsiteY0" fmla="*/ 0 h 4914376"/>
              <a:gd name="connsiteX1" fmla="*/ 2561375 w 5046411"/>
              <a:gd name="connsiteY1" fmla="*/ 453702 h 4914376"/>
              <a:gd name="connsiteX2" fmla="*/ 4234561 w 5046411"/>
              <a:gd name="connsiteY2" fmla="*/ 1647330 h 4914376"/>
              <a:gd name="connsiteX3" fmla="*/ 4671353 w 5046411"/>
              <a:gd name="connsiteY3" fmla="*/ 2141188 h 4914376"/>
              <a:gd name="connsiteX4" fmla="*/ 4988879 w 5046411"/>
              <a:gd name="connsiteY4" fmla="*/ 3652007 h 4914376"/>
              <a:gd name="connsiteX5" fmla="*/ 4321255 w 5046411"/>
              <a:gd name="connsiteY5" fmla="*/ 4625073 h 4914376"/>
              <a:gd name="connsiteX6" fmla="*/ 3001472 w 5046411"/>
              <a:gd name="connsiteY6" fmla="*/ 4839838 h 4914376"/>
              <a:gd name="connsiteX7" fmla="*/ 2580414 w 5046411"/>
              <a:gd name="connsiteY7" fmla="*/ 4635425 h 4914376"/>
              <a:gd name="connsiteX8" fmla="*/ 1614636 w 5046411"/>
              <a:gd name="connsiteY8" fmla="*/ 4320389 h 4914376"/>
              <a:gd name="connsiteX9" fmla="*/ 718889 w 5046411"/>
              <a:gd name="connsiteY9" fmla="*/ 4430736 h 4914376"/>
              <a:gd name="connsiteX10" fmla="*/ 0 w 5046411"/>
              <a:gd name="connsiteY10" fmla="*/ 4694660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9" fmla="*/ 163815 w 4491337"/>
              <a:gd name="connsiteY9" fmla="*/ 4430736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8" fmla="*/ 1059562 w 4491337"/>
              <a:gd name="connsiteY8" fmla="*/ 4320389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7" fmla="*/ 2025340 w 4491337"/>
              <a:gd name="connsiteY7" fmla="*/ 4635425 h 4914376"/>
              <a:gd name="connsiteX0" fmla="*/ 0 w 4491337"/>
              <a:gd name="connsiteY0" fmla="*/ 0 h 4914376"/>
              <a:gd name="connsiteX1" fmla="*/ 2006301 w 4491337"/>
              <a:gd name="connsiteY1" fmla="*/ 453702 h 4914376"/>
              <a:gd name="connsiteX2" fmla="*/ 3679487 w 4491337"/>
              <a:gd name="connsiteY2" fmla="*/ 1647330 h 4914376"/>
              <a:gd name="connsiteX3" fmla="*/ 4116279 w 4491337"/>
              <a:gd name="connsiteY3" fmla="*/ 2141188 h 4914376"/>
              <a:gd name="connsiteX4" fmla="*/ 4433805 w 4491337"/>
              <a:gd name="connsiteY4" fmla="*/ 3652007 h 4914376"/>
              <a:gd name="connsiteX5" fmla="*/ 3766181 w 4491337"/>
              <a:gd name="connsiteY5" fmla="*/ 4625073 h 4914376"/>
              <a:gd name="connsiteX6" fmla="*/ 2446398 w 4491337"/>
              <a:gd name="connsiteY6" fmla="*/ 4839838 h 4914376"/>
              <a:gd name="connsiteX0" fmla="*/ 0 w 4491337"/>
              <a:gd name="connsiteY0" fmla="*/ 0 h 4625073"/>
              <a:gd name="connsiteX1" fmla="*/ 2006301 w 4491337"/>
              <a:gd name="connsiteY1" fmla="*/ 453702 h 4625073"/>
              <a:gd name="connsiteX2" fmla="*/ 3679487 w 4491337"/>
              <a:gd name="connsiteY2" fmla="*/ 1647330 h 4625073"/>
              <a:gd name="connsiteX3" fmla="*/ 4116279 w 4491337"/>
              <a:gd name="connsiteY3" fmla="*/ 2141188 h 4625073"/>
              <a:gd name="connsiteX4" fmla="*/ 4433805 w 4491337"/>
              <a:gd name="connsiteY4" fmla="*/ 3652007 h 4625073"/>
              <a:gd name="connsiteX5" fmla="*/ 3766181 w 4491337"/>
              <a:gd name="connsiteY5" fmla="*/ 4625073 h 4625073"/>
              <a:gd name="connsiteX0" fmla="*/ 0 w 4491337"/>
              <a:gd name="connsiteY0" fmla="*/ 0 h 3652007"/>
              <a:gd name="connsiteX1" fmla="*/ 2006301 w 4491337"/>
              <a:gd name="connsiteY1" fmla="*/ 453702 h 3652007"/>
              <a:gd name="connsiteX2" fmla="*/ 3679487 w 4491337"/>
              <a:gd name="connsiteY2" fmla="*/ 1647330 h 3652007"/>
              <a:gd name="connsiteX3" fmla="*/ 4116279 w 4491337"/>
              <a:gd name="connsiteY3" fmla="*/ 2141188 h 3652007"/>
              <a:gd name="connsiteX4" fmla="*/ 4433805 w 4491337"/>
              <a:gd name="connsiteY4" fmla="*/ 3652007 h 3652007"/>
              <a:gd name="connsiteX0" fmla="*/ 0 w 4116279"/>
              <a:gd name="connsiteY0" fmla="*/ 0 h 2141188"/>
              <a:gd name="connsiteX1" fmla="*/ 2006301 w 4116279"/>
              <a:gd name="connsiteY1" fmla="*/ 453702 h 2141188"/>
              <a:gd name="connsiteX2" fmla="*/ 3679487 w 4116279"/>
              <a:gd name="connsiteY2" fmla="*/ 1647330 h 2141188"/>
              <a:gd name="connsiteX3" fmla="*/ 4116279 w 4116279"/>
              <a:gd name="connsiteY3" fmla="*/ 2141188 h 2141188"/>
              <a:gd name="connsiteX0" fmla="*/ 0 w 3679487"/>
              <a:gd name="connsiteY0" fmla="*/ 0 h 1647330"/>
              <a:gd name="connsiteX1" fmla="*/ 2006301 w 3679487"/>
              <a:gd name="connsiteY1" fmla="*/ 453702 h 1647330"/>
              <a:gd name="connsiteX2" fmla="*/ 3679487 w 3679487"/>
              <a:gd name="connsiteY2" fmla="*/ 1647330 h 1647330"/>
              <a:gd name="connsiteX0" fmla="*/ 0 w 2006301"/>
              <a:gd name="connsiteY0" fmla="*/ 0 h 453702"/>
              <a:gd name="connsiteX1" fmla="*/ 2006301 w 2006301"/>
              <a:gd name="connsiteY1" fmla="*/ 453702 h 453702"/>
            </a:gdLst>
            <a:ahLst/>
            <a:cxnLst>
              <a:cxn ang="0">
                <a:pos x="connsiteX0" y="connsiteY0"/>
              </a:cxn>
              <a:cxn ang="0">
                <a:pos x="connsiteX1" y="connsiteY1"/>
              </a:cxn>
            </a:cxnLst>
            <a:rect l="l" t="t" r="r" b="b"/>
            <a:pathLst>
              <a:path w="2006301" h="453702">
                <a:moveTo>
                  <a:pt x="0" y="0"/>
                </a:moveTo>
                <a:cubicBezTo>
                  <a:pt x="722289" y="7252"/>
                  <a:pt x="1387140" y="169081"/>
                  <a:pt x="2006301" y="453702"/>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5" name="Freeform: Shape 34">
            <a:extLst>
              <a:ext uri="{FF2B5EF4-FFF2-40B4-BE49-F238E27FC236}">
                <a16:creationId xmlns:a16="http://schemas.microsoft.com/office/drawing/2014/main" id="{273734FD-BC55-D1E1-2097-E9EF45006A4B}"/>
              </a:ext>
            </a:extLst>
          </p:cNvPr>
          <p:cNvSpPr/>
          <p:nvPr userDrawn="1"/>
        </p:nvSpPr>
        <p:spPr>
          <a:xfrm rot="10560000">
            <a:off x="2793467" y="1387752"/>
            <a:ext cx="6622719" cy="733164"/>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900660 w 8339975"/>
              <a:gd name="connsiteY0" fmla="*/ 4775642 h 5046560"/>
              <a:gd name="connsiteX1" fmla="*/ 464143 w 8339975"/>
              <a:gd name="connsiteY1" fmla="*/ 4374943 h 5046560"/>
              <a:gd name="connsiteX2" fmla="*/ 100508 w 8339975"/>
              <a:gd name="connsiteY2" fmla="*/ 3580002 h 5046560"/>
              <a:gd name="connsiteX3" fmla="*/ 1210 w 8339975"/>
              <a:gd name="connsiteY3" fmla="*/ 2578945 h 5046560"/>
              <a:gd name="connsiteX4" fmla="*/ 500797 w 8339975"/>
              <a:gd name="connsiteY4" fmla="*/ 1384103 h 5046560"/>
              <a:gd name="connsiteX5" fmla="*/ 1318314 w 8339975"/>
              <a:gd name="connsiteY5" fmla="*/ 689794 h 5046560"/>
              <a:gd name="connsiteX6" fmla="*/ 1708401 w 8339975"/>
              <a:gd name="connsiteY6" fmla="*/ 472905 h 5046560"/>
              <a:gd name="connsiteX7" fmla="*/ 3848638 w 8339975"/>
              <a:gd name="connsiteY7" fmla="*/ 256 h 5046560"/>
              <a:gd name="connsiteX8" fmla="*/ 5854939 w 8339975"/>
              <a:gd name="connsiteY8" fmla="*/ 453958 h 5046560"/>
              <a:gd name="connsiteX9" fmla="*/ 7528125 w 8339975"/>
              <a:gd name="connsiteY9" fmla="*/ 1647586 h 5046560"/>
              <a:gd name="connsiteX10" fmla="*/ 7964917 w 8339975"/>
              <a:gd name="connsiteY10" fmla="*/ 2141444 h 5046560"/>
              <a:gd name="connsiteX11" fmla="*/ 8282443 w 8339975"/>
              <a:gd name="connsiteY11" fmla="*/ 3652263 h 5046560"/>
              <a:gd name="connsiteX12" fmla="*/ 7614819 w 8339975"/>
              <a:gd name="connsiteY12" fmla="*/ 4625329 h 5046560"/>
              <a:gd name="connsiteX13" fmla="*/ 6295036 w 8339975"/>
              <a:gd name="connsiteY13" fmla="*/ 4840094 h 5046560"/>
              <a:gd name="connsiteX14" fmla="*/ 5873978 w 8339975"/>
              <a:gd name="connsiteY14" fmla="*/ 4635681 h 5046560"/>
              <a:gd name="connsiteX15" fmla="*/ 4908200 w 8339975"/>
              <a:gd name="connsiteY15" fmla="*/ 4320645 h 5046560"/>
              <a:gd name="connsiteX16" fmla="*/ 4012453 w 8339975"/>
              <a:gd name="connsiteY16" fmla="*/ 4430992 h 5046560"/>
              <a:gd name="connsiteX17" fmla="*/ 3293564 w 8339975"/>
              <a:gd name="connsiteY17" fmla="*/ 4694916 h 5046560"/>
              <a:gd name="connsiteX18" fmla="*/ 992100 w 8339975"/>
              <a:gd name="connsiteY18" fmla="*/ 4867082 h 5046560"/>
              <a:gd name="connsiteX0" fmla="*/ 910876 w 8350191"/>
              <a:gd name="connsiteY0" fmla="*/ 4775642 h 5046560"/>
              <a:gd name="connsiteX1" fmla="*/ 110724 w 8350191"/>
              <a:gd name="connsiteY1" fmla="*/ 3580002 h 5046560"/>
              <a:gd name="connsiteX2" fmla="*/ 11426 w 8350191"/>
              <a:gd name="connsiteY2" fmla="*/ 2578945 h 5046560"/>
              <a:gd name="connsiteX3" fmla="*/ 511013 w 8350191"/>
              <a:gd name="connsiteY3" fmla="*/ 1384103 h 5046560"/>
              <a:gd name="connsiteX4" fmla="*/ 1328530 w 8350191"/>
              <a:gd name="connsiteY4" fmla="*/ 689794 h 5046560"/>
              <a:gd name="connsiteX5" fmla="*/ 1718617 w 8350191"/>
              <a:gd name="connsiteY5" fmla="*/ 472905 h 5046560"/>
              <a:gd name="connsiteX6" fmla="*/ 3858854 w 8350191"/>
              <a:gd name="connsiteY6" fmla="*/ 256 h 5046560"/>
              <a:gd name="connsiteX7" fmla="*/ 5865155 w 8350191"/>
              <a:gd name="connsiteY7" fmla="*/ 453958 h 5046560"/>
              <a:gd name="connsiteX8" fmla="*/ 7538341 w 8350191"/>
              <a:gd name="connsiteY8" fmla="*/ 1647586 h 5046560"/>
              <a:gd name="connsiteX9" fmla="*/ 7975133 w 8350191"/>
              <a:gd name="connsiteY9" fmla="*/ 2141444 h 5046560"/>
              <a:gd name="connsiteX10" fmla="*/ 8292659 w 8350191"/>
              <a:gd name="connsiteY10" fmla="*/ 3652263 h 5046560"/>
              <a:gd name="connsiteX11" fmla="*/ 7625035 w 8350191"/>
              <a:gd name="connsiteY11" fmla="*/ 4625329 h 5046560"/>
              <a:gd name="connsiteX12" fmla="*/ 6305252 w 8350191"/>
              <a:gd name="connsiteY12" fmla="*/ 4840094 h 5046560"/>
              <a:gd name="connsiteX13" fmla="*/ 5884194 w 8350191"/>
              <a:gd name="connsiteY13" fmla="*/ 4635681 h 5046560"/>
              <a:gd name="connsiteX14" fmla="*/ 4918416 w 8350191"/>
              <a:gd name="connsiteY14" fmla="*/ 4320645 h 5046560"/>
              <a:gd name="connsiteX15" fmla="*/ 4022669 w 8350191"/>
              <a:gd name="connsiteY15" fmla="*/ 4430992 h 5046560"/>
              <a:gd name="connsiteX16" fmla="*/ 3303780 w 8350191"/>
              <a:gd name="connsiteY16" fmla="*/ 4694916 h 5046560"/>
              <a:gd name="connsiteX17" fmla="*/ 1002316 w 8350191"/>
              <a:gd name="connsiteY17" fmla="*/ 4867082 h 5046560"/>
              <a:gd name="connsiteX0" fmla="*/ 899450 w 8338765"/>
              <a:gd name="connsiteY0" fmla="*/ 4775642 h 5046560"/>
              <a:gd name="connsiteX1" fmla="*/ 0 w 8338765"/>
              <a:gd name="connsiteY1" fmla="*/ 2578945 h 5046560"/>
              <a:gd name="connsiteX2" fmla="*/ 499587 w 8338765"/>
              <a:gd name="connsiteY2" fmla="*/ 1384103 h 5046560"/>
              <a:gd name="connsiteX3" fmla="*/ 1317104 w 8338765"/>
              <a:gd name="connsiteY3" fmla="*/ 689794 h 5046560"/>
              <a:gd name="connsiteX4" fmla="*/ 1707191 w 8338765"/>
              <a:gd name="connsiteY4" fmla="*/ 472905 h 5046560"/>
              <a:gd name="connsiteX5" fmla="*/ 3847428 w 8338765"/>
              <a:gd name="connsiteY5" fmla="*/ 256 h 5046560"/>
              <a:gd name="connsiteX6" fmla="*/ 5853729 w 8338765"/>
              <a:gd name="connsiteY6" fmla="*/ 453958 h 5046560"/>
              <a:gd name="connsiteX7" fmla="*/ 7526915 w 8338765"/>
              <a:gd name="connsiteY7" fmla="*/ 1647586 h 5046560"/>
              <a:gd name="connsiteX8" fmla="*/ 7963707 w 8338765"/>
              <a:gd name="connsiteY8" fmla="*/ 2141444 h 5046560"/>
              <a:gd name="connsiteX9" fmla="*/ 8281233 w 8338765"/>
              <a:gd name="connsiteY9" fmla="*/ 3652263 h 5046560"/>
              <a:gd name="connsiteX10" fmla="*/ 7613609 w 8338765"/>
              <a:gd name="connsiteY10" fmla="*/ 4625329 h 5046560"/>
              <a:gd name="connsiteX11" fmla="*/ 6293826 w 8338765"/>
              <a:gd name="connsiteY11" fmla="*/ 4840094 h 5046560"/>
              <a:gd name="connsiteX12" fmla="*/ 5872768 w 8338765"/>
              <a:gd name="connsiteY12" fmla="*/ 4635681 h 5046560"/>
              <a:gd name="connsiteX13" fmla="*/ 4906990 w 8338765"/>
              <a:gd name="connsiteY13" fmla="*/ 4320645 h 5046560"/>
              <a:gd name="connsiteX14" fmla="*/ 4011243 w 8338765"/>
              <a:gd name="connsiteY14" fmla="*/ 4430992 h 5046560"/>
              <a:gd name="connsiteX15" fmla="*/ 3292354 w 8338765"/>
              <a:gd name="connsiteY15" fmla="*/ 4694916 h 5046560"/>
              <a:gd name="connsiteX16" fmla="*/ 990890 w 8338765"/>
              <a:gd name="connsiteY16" fmla="*/ 4867082 h 5046560"/>
              <a:gd name="connsiteX0" fmla="*/ 0 w 8338765"/>
              <a:gd name="connsiteY0" fmla="*/ 2578945 h 5046560"/>
              <a:gd name="connsiteX1" fmla="*/ 499587 w 8338765"/>
              <a:gd name="connsiteY1" fmla="*/ 1384103 h 5046560"/>
              <a:gd name="connsiteX2" fmla="*/ 1317104 w 8338765"/>
              <a:gd name="connsiteY2" fmla="*/ 689794 h 5046560"/>
              <a:gd name="connsiteX3" fmla="*/ 1707191 w 8338765"/>
              <a:gd name="connsiteY3" fmla="*/ 472905 h 5046560"/>
              <a:gd name="connsiteX4" fmla="*/ 3847428 w 8338765"/>
              <a:gd name="connsiteY4" fmla="*/ 256 h 5046560"/>
              <a:gd name="connsiteX5" fmla="*/ 5853729 w 8338765"/>
              <a:gd name="connsiteY5" fmla="*/ 453958 h 5046560"/>
              <a:gd name="connsiteX6" fmla="*/ 7526915 w 8338765"/>
              <a:gd name="connsiteY6" fmla="*/ 1647586 h 5046560"/>
              <a:gd name="connsiteX7" fmla="*/ 7963707 w 8338765"/>
              <a:gd name="connsiteY7" fmla="*/ 2141444 h 5046560"/>
              <a:gd name="connsiteX8" fmla="*/ 8281233 w 8338765"/>
              <a:gd name="connsiteY8" fmla="*/ 3652263 h 5046560"/>
              <a:gd name="connsiteX9" fmla="*/ 7613609 w 8338765"/>
              <a:gd name="connsiteY9" fmla="*/ 4625329 h 5046560"/>
              <a:gd name="connsiteX10" fmla="*/ 6293826 w 8338765"/>
              <a:gd name="connsiteY10" fmla="*/ 4840094 h 5046560"/>
              <a:gd name="connsiteX11" fmla="*/ 5872768 w 8338765"/>
              <a:gd name="connsiteY11" fmla="*/ 4635681 h 5046560"/>
              <a:gd name="connsiteX12" fmla="*/ 4906990 w 8338765"/>
              <a:gd name="connsiteY12" fmla="*/ 4320645 h 5046560"/>
              <a:gd name="connsiteX13" fmla="*/ 4011243 w 8338765"/>
              <a:gd name="connsiteY13" fmla="*/ 4430992 h 5046560"/>
              <a:gd name="connsiteX14" fmla="*/ 3292354 w 8338765"/>
              <a:gd name="connsiteY14" fmla="*/ 4694916 h 5046560"/>
              <a:gd name="connsiteX15" fmla="*/ 990890 w 8338765"/>
              <a:gd name="connsiteY15" fmla="*/ 4867082 h 5046560"/>
              <a:gd name="connsiteX0" fmla="*/ 0 w 7839178"/>
              <a:gd name="connsiteY0" fmla="*/ 1384103 h 5046560"/>
              <a:gd name="connsiteX1" fmla="*/ 817517 w 7839178"/>
              <a:gd name="connsiteY1" fmla="*/ 689794 h 5046560"/>
              <a:gd name="connsiteX2" fmla="*/ 1207604 w 7839178"/>
              <a:gd name="connsiteY2" fmla="*/ 472905 h 5046560"/>
              <a:gd name="connsiteX3" fmla="*/ 3347841 w 7839178"/>
              <a:gd name="connsiteY3" fmla="*/ 256 h 5046560"/>
              <a:gd name="connsiteX4" fmla="*/ 5354142 w 7839178"/>
              <a:gd name="connsiteY4" fmla="*/ 453958 h 5046560"/>
              <a:gd name="connsiteX5" fmla="*/ 7027328 w 7839178"/>
              <a:gd name="connsiteY5" fmla="*/ 1647586 h 5046560"/>
              <a:gd name="connsiteX6" fmla="*/ 7464120 w 7839178"/>
              <a:gd name="connsiteY6" fmla="*/ 2141444 h 5046560"/>
              <a:gd name="connsiteX7" fmla="*/ 7781646 w 7839178"/>
              <a:gd name="connsiteY7" fmla="*/ 3652263 h 5046560"/>
              <a:gd name="connsiteX8" fmla="*/ 7114022 w 7839178"/>
              <a:gd name="connsiteY8" fmla="*/ 4625329 h 5046560"/>
              <a:gd name="connsiteX9" fmla="*/ 5794239 w 7839178"/>
              <a:gd name="connsiteY9" fmla="*/ 4840094 h 5046560"/>
              <a:gd name="connsiteX10" fmla="*/ 5373181 w 7839178"/>
              <a:gd name="connsiteY10" fmla="*/ 4635681 h 5046560"/>
              <a:gd name="connsiteX11" fmla="*/ 4407403 w 7839178"/>
              <a:gd name="connsiteY11" fmla="*/ 4320645 h 5046560"/>
              <a:gd name="connsiteX12" fmla="*/ 3511656 w 7839178"/>
              <a:gd name="connsiteY12" fmla="*/ 4430992 h 5046560"/>
              <a:gd name="connsiteX13" fmla="*/ 2792767 w 7839178"/>
              <a:gd name="connsiteY13" fmla="*/ 4694916 h 5046560"/>
              <a:gd name="connsiteX14" fmla="*/ 491303 w 7839178"/>
              <a:gd name="connsiteY14" fmla="*/ 4867082 h 5046560"/>
              <a:gd name="connsiteX0" fmla="*/ 326214 w 7347875"/>
              <a:gd name="connsiteY0" fmla="*/ 689794 h 5046560"/>
              <a:gd name="connsiteX1" fmla="*/ 716301 w 7347875"/>
              <a:gd name="connsiteY1" fmla="*/ 472905 h 5046560"/>
              <a:gd name="connsiteX2" fmla="*/ 2856538 w 7347875"/>
              <a:gd name="connsiteY2" fmla="*/ 256 h 5046560"/>
              <a:gd name="connsiteX3" fmla="*/ 4862839 w 7347875"/>
              <a:gd name="connsiteY3" fmla="*/ 453958 h 5046560"/>
              <a:gd name="connsiteX4" fmla="*/ 6536025 w 7347875"/>
              <a:gd name="connsiteY4" fmla="*/ 1647586 h 5046560"/>
              <a:gd name="connsiteX5" fmla="*/ 6972817 w 7347875"/>
              <a:gd name="connsiteY5" fmla="*/ 2141444 h 5046560"/>
              <a:gd name="connsiteX6" fmla="*/ 7290343 w 7347875"/>
              <a:gd name="connsiteY6" fmla="*/ 3652263 h 5046560"/>
              <a:gd name="connsiteX7" fmla="*/ 6622719 w 7347875"/>
              <a:gd name="connsiteY7" fmla="*/ 4625329 h 5046560"/>
              <a:gd name="connsiteX8" fmla="*/ 5302936 w 7347875"/>
              <a:gd name="connsiteY8" fmla="*/ 4840094 h 5046560"/>
              <a:gd name="connsiteX9" fmla="*/ 4881878 w 7347875"/>
              <a:gd name="connsiteY9" fmla="*/ 4635681 h 5046560"/>
              <a:gd name="connsiteX10" fmla="*/ 3916100 w 7347875"/>
              <a:gd name="connsiteY10" fmla="*/ 4320645 h 5046560"/>
              <a:gd name="connsiteX11" fmla="*/ 3020353 w 7347875"/>
              <a:gd name="connsiteY11" fmla="*/ 4430992 h 5046560"/>
              <a:gd name="connsiteX12" fmla="*/ 2301464 w 7347875"/>
              <a:gd name="connsiteY12" fmla="*/ 4694916 h 5046560"/>
              <a:gd name="connsiteX13" fmla="*/ 0 w 7347875"/>
              <a:gd name="connsiteY13" fmla="*/ 4867082 h 5046560"/>
              <a:gd name="connsiteX0" fmla="*/ 716301 w 7347875"/>
              <a:gd name="connsiteY0" fmla="*/ 472905 h 5046560"/>
              <a:gd name="connsiteX1" fmla="*/ 2856538 w 7347875"/>
              <a:gd name="connsiteY1" fmla="*/ 256 h 5046560"/>
              <a:gd name="connsiteX2" fmla="*/ 4862839 w 7347875"/>
              <a:gd name="connsiteY2" fmla="*/ 453958 h 5046560"/>
              <a:gd name="connsiteX3" fmla="*/ 6536025 w 7347875"/>
              <a:gd name="connsiteY3" fmla="*/ 1647586 h 5046560"/>
              <a:gd name="connsiteX4" fmla="*/ 6972817 w 7347875"/>
              <a:gd name="connsiteY4" fmla="*/ 2141444 h 5046560"/>
              <a:gd name="connsiteX5" fmla="*/ 7290343 w 7347875"/>
              <a:gd name="connsiteY5" fmla="*/ 3652263 h 5046560"/>
              <a:gd name="connsiteX6" fmla="*/ 6622719 w 7347875"/>
              <a:gd name="connsiteY6" fmla="*/ 4625329 h 5046560"/>
              <a:gd name="connsiteX7" fmla="*/ 5302936 w 7347875"/>
              <a:gd name="connsiteY7" fmla="*/ 4840094 h 5046560"/>
              <a:gd name="connsiteX8" fmla="*/ 4881878 w 7347875"/>
              <a:gd name="connsiteY8" fmla="*/ 4635681 h 5046560"/>
              <a:gd name="connsiteX9" fmla="*/ 3916100 w 7347875"/>
              <a:gd name="connsiteY9" fmla="*/ 4320645 h 5046560"/>
              <a:gd name="connsiteX10" fmla="*/ 3020353 w 7347875"/>
              <a:gd name="connsiteY10" fmla="*/ 4430992 h 5046560"/>
              <a:gd name="connsiteX11" fmla="*/ 2301464 w 7347875"/>
              <a:gd name="connsiteY11" fmla="*/ 4694916 h 5046560"/>
              <a:gd name="connsiteX12" fmla="*/ 0 w 7347875"/>
              <a:gd name="connsiteY12" fmla="*/ 4867082 h 5046560"/>
              <a:gd name="connsiteX0" fmla="*/ 2856538 w 7347875"/>
              <a:gd name="connsiteY0" fmla="*/ 0 h 5046304"/>
              <a:gd name="connsiteX1" fmla="*/ 4862839 w 7347875"/>
              <a:gd name="connsiteY1" fmla="*/ 453702 h 5046304"/>
              <a:gd name="connsiteX2" fmla="*/ 6536025 w 7347875"/>
              <a:gd name="connsiteY2" fmla="*/ 1647330 h 5046304"/>
              <a:gd name="connsiteX3" fmla="*/ 6972817 w 7347875"/>
              <a:gd name="connsiteY3" fmla="*/ 2141188 h 5046304"/>
              <a:gd name="connsiteX4" fmla="*/ 7290343 w 7347875"/>
              <a:gd name="connsiteY4" fmla="*/ 3652007 h 5046304"/>
              <a:gd name="connsiteX5" fmla="*/ 6622719 w 7347875"/>
              <a:gd name="connsiteY5" fmla="*/ 4625073 h 5046304"/>
              <a:gd name="connsiteX6" fmla="*/ 5302936 w 7347875"/>
              <a:gd name="connsiteY6" fmla="*/ 4839838 h 5046304"/>
              <a:gd name="connsiteX7" fmla="*/ 4881878 w 7347875"/>
              <a:gd name="connsiteY7" fmla="*/ 4635425 h 5046304"/>
              <a:gd name="connsiteX8" fmla="*/ 3916100 w 7347875"/>
              <a:gd name="connsiteY8" fmla="*/ 4320389 h 5046304"/>
              <a:gd name="connsiteX9" fmla="*/ 3020353 w 7347875"/>
              <a:gd name="connsiteY9" fmla="*/ 4430736 h 5046304"/>
              <a:gd name="connsiteX10" fmla="*/ 2301464 w 7347875"/>
              <a:gd name="connsiteY10" fmla="*/ 4694660 h 5046304"/>
              <a:gd name="connsiteX11" fmla="*/ 0 w 7347875"/>
              <a:gd name="connsiteY11" fmla="*/ 4866826 h 5046304"/>
              <a:gd name="connsiteX0" fmla="*/ 4862839 w 7347875"/>
              <a:gd name="connsiteY0" fmla="*/ 0 h 4592602"/>
              <a:gd name="connsiteX1" fmla="*/ 6536025 w 7347875"/>
              <a:gd name="connsiteY1" fmla="*/ 1193628 h 4592602"/>
              <a:gd name="connsiteX2" fmla="*/ 6972817 w 7347875"/>
              <a:gd name="connsiteY2" fmla="*/ 1687486 h 4592602"/>
              <a:gd name="connsiteX3" fmla="*/ 7290343 w 7347875"/>
              <a:gd name="connsiteY3" fmla="*/ 3198305 h 4592602"/>
              <a:gd name="connsiteX4" fmla="*/ 6622719 w 7347875"/>
              <a:gd name="connsiteY4" fmla="*/ 4171371 h 4592602"/>
              <a:gd name="connsiteX5" fmla="*/ 5302936 w 7347875"/>
              <a:gd name="connsiteY5" fmla="*/ 4386136 h 4592602"/>
              <a:gd name="connsiteX6" fmla="*/ 4881878 w 7347875"/>
              <a:gd name="connsiteY6" fmla="*/ 4181723 h 4592602"/>
              <a:gd name="connsiteX7" fmla="*/ 3916100 w 7347875"/>
              <a:gd name="connsiteY7" fmla="*/ 3866687 h 4592602"/>
              <a:gd name="connsiteX8" fmla="*/ 3020353 w 7347875"/>
              <a:gd name="connsiteY8" fmla="*/ 3977034 h 4592602"/>
              <a:gd name="connsiteX9" fmla="*/ 2301464 w 7347875"/>
              <a:gd name="connsiteY9" fmla="*/ 4240958 h 4592602"/>
              <a:gd name="connsiteX10" fmla="*/ 0 w 7347875"/>
              <a:gd name="connsiteY10" fmla="*/ 4413124 h 4592602"/>
              <a:gd name="connsiteX0" fmla="*/ 6536025 w 7347875"/>
              <a:gd name="connsiteY0" fmla="*/ 0 h 3398974"/>
              <a:gd name="connsiteX1" fmla="*/ 6972817 w 7347875"/>
              <a:gd name="connsiteY1" fmla="*/ 493858 h 3398974"/>
              <a:gd name="connsiteX2" fmla="*/ 7290343 w 7347875"/>
              <a:gd name="connsiteY2" fmla="*/ 2004677 h 3398974"/>
              <a:gd name="connsiteX3" fmla="*/ 6622719 w 7347875"/>
              <a:gd name="connsiteY3" fmla="*/ 2977743 h 3398974"/>
              <a:gd name="connsiteX4" fmla="*/ 5302936 w 7347875"/>
              <a:gd name="connsiteY4" fmla="*/ 3192508 h 3398974"/>
              <a:gd name="connsiteX5" fmla="*/ 4881878 w 7347875"/>
              <a:gd name="connsiteY5" fmla="*/ 2988095 h 3398974"/>
              <a:gd name="connsiteX6" fmla="*/ 3916100 w 7347875"/>
              <a:gd name="connsiteY6" fmla="*/ 2673059 h 3398974"/>
              <a:gd name="connsiteX7" fmla="*/ 3020353 w 7347875"/>
              <a:gd name="connsiteY7" fmla="*/ 2783406 h 3398974"/>
              <a:gd name="connsiteX8" fmla="*/ 2301464 w 7347875"/>
              <a:gd name="connsiteY8" fmla="*/ 3047330 h 3398974"/>
              <a:gd name="connsiteX9" fmla="*/ 0 w 7347875"/>
              <a:gd name="connsiteY9" fmla="*/ 3219496 h 3398974"/>
              <a:gd name="connsiteX0" fmla="*/ 6972817 w 7347875"/>
              <a:gd name="connsiteY0" fmla="*/ 0 h 2905116"/>
              <a:gd name="connsiteX1" fmla="*/ 7290343 w 7347875"/>
              <a:gd name="connsiteY1" fmla="*/ 1510819 h 2905116"/>
              <a:gd name="connsiteX2" fmla="*/ 6622719 w 7347875"/>
              <a:gd name="connsiteY2" fmla="*/ 2483885 h 2905116"/>
              <a:gd name="connsiteX3" fmla="*/ 5302936 w 7347875"/>
              <a:gd name="connsiteY3" fmla="*/ 2698650 h 2905116"/>
              <a:gd name="connsiteX4" fmla="*/ 4881878 w 7347875"/>
              <a:gd name="connsiteY4" fmla="*/ 2494237 h 2905116"/>
              <a:gd name="connsiteX5" fmla="*/ 3916100 w 7347875"/>
              <a:gd name="connsiteY5" fmla="*/ 2179201 h 2905116"/>
              <a:gd name="connsiteX6" fmla="*/ 3020353 w 7347875"/>
              <a:gd name="connsiteY6" fmla="*/ 2289548 h 2905116"/>
              <a:gd name="connsiteX7" fmla="*/ 2301464 w 7347875"/>
              <a:gd name="connsiteY7" fmla="*/ 2553472 h 2905116"/>
              <a:gd name="connsiteX8" fmla="*/ 0 w 7347875"/>
              <a:gd name="connsiteY8" fmla="*/ 2725638 h 2905116"/>
              <a:gd name="connsiteX0" fmla="*/ 7290343 w 7290343"/>
              <a:gd name="connsiteY0" fmla="*/ 0 h 1394297"/>
              <a:gd name="connsiteX1" fmla="*/ 6622719 w 7290343"/>
              <a:gd name="connsiteY1" fmla="*/ 973066 h 1394297"/>
              <a:gd name="connsiteX2" fmla="*/ 5302936 w 7290343"/>
              <a:gd name="connsiteY2" fmla="*/ 1187831 h 1394297"/>
              <a:gd name="connsiteX3" fmla="*/ 4881878 w 7290343"/>
              <a:gd name="connsiteY3" fmla="*/ 983418 h 1394297"/>
              <a:gd name="connsiteX4" fmla="*/ 3916100 w 7290343"/>
              <a:gd name="connsiteY4" fmla="*/ 668382 h 1394297"/>
              <a:gd name="connsiteX5" fmla="*/ 3020353 w 7290343"/>
              <a:gd name="connsiteY5" fmla="*/ 778729 h 1394297"/>
              <a:gd name="connsiteX6" fmla="*/ 2301464 w 7290343"/>
              <a:gd name="connsiteY6" fmla="*/ 1042653 h 1394297"/>
              <a:gd name="connsiteX7" fmla="*/ 0 w 7290343"/>
              <a:gd name="connsiteY7" fmla="*/ 1214819 h 1394297"/>
              <a:gd name="connsiteX0" fmla="*/ 6622719 w 6622719"/>
              <a:gd name="connsiteY0" fmla="*/ 311933 h 733164"/>
              <a:gd name="connsiteX1" fmla="*/ 5302936 w 6622719"/>
              <a:gd name="connsiteY1" fmla="*/ 526698 h 733164"/>
              <a:gd name="connsiteX2" fmla="*/ 4881878 w 6622719"/>
              <a:gd name="connsiteY2" fmla="*/ 322285 h 733164"/>
              <a:gd name="connsiteX3" fmla="*/ 3916100 w 6622719"/>
              <a:gd name="connsiteY3" fmla="*/ 7249 h 733164"/>
              <a:gd name="connsiteX4" fmla="*/ 3020353 w 6622719"/>
              <a:gd name="connsiteY4" fmla="*/ 117596 h 733164"/>
              <a:gd name="connsiteX5" fmla="*/ 2301464 w 6622719"/>
              <a:gd name="connsiteY5" fmla="*/ 381520 h 733164"/>
              <a:gd name="connsiteX6" fmla="*/ 0 w 6622719"/>
              <a:gd name="connsiteY6" fmla="*/ 553686 h 7331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6622719" h="733164">
                <a:moveTo>
                  <a:pt x="6622719" y="311933"/>
                </a:moveTo>
                <a:cubicBezTo>
                  <a:pt x="6204229" y="608954"/>
                  <a:pt x="5761606" y="671081"/>
                  <a:pt x="5302936" y="526698"/>
                </a:cubicBezTo>
                <a:cubicBezTo>
                  <a:pt x="5149610" y="478413"/>
                  <a:pt x="5017570" y="397994"/>
                  <a:pt x="4881878" y="322285"/>
                </a:cubicBezTo>
                <a:cubicBezTo>
                  <a:pt x="4588627" y="158551"/>
                  <a:pt x="4273911" y="38293"/>
                  <a:pt x="3916100" y="7249"/>
                </a:cubicBezTo>
                <a:cubicBezTo>
                  <a:pt x="3614873" y="-19002"/>
                  <a:pt x="3316824" y="27934"/>
                  <a:pt x="3020353" y="117596"/>
                </a:cubicBezTo>
                <a:cubicBezTo>
                  <a:pt x="2689282" y="217729"/>
                  <a:pt x="2500058" y="300462"/>
                  <a:pt x="2301464" y="381520"/>
                </a:cubicBezTo>
                <a:cubicBezTo>
                  <a:pt x="2080764" y="471631"/>
                  <a:pt x="771229" y="1006013"/>
                  <a:pt x="0" y="55368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1" name="Freeform: Shape 40">
            <a:extLst>
              <a:ext uri="{FF2B5EF4-FFF2-40B4-BE49-F238E27FC236}">
                <a16:creationId xmlns:a16="http://schemas.microsoft.com/office/drawing/2014/main" id="{C221B520-0D64-3EC9-FF97-743F0B028BFA}"/>
              </a:ext>
            </a:extLst>
          </p:cNvPr>
          <p:cNvSpPr>
            <a:spLocks noChangeAspect="1"/>
          </p:cNvSpPr>
          <p:nvPr userDrawn="1"/>
        </p:nvSpPr>
        <p:spPr>
          <a:xfrm rot="10500000" flipH="1">
            <a:off x="3174568" y="5351805"/>
            <a:ext cx="5263840" cy="686047"/>
          </a:xfrm>
          <a:custGeom>
            <a:avLst/>
            <a:gdLst>
              <a:gd name="connsiteX0" fmla="*/ 3848638 w 8339975"/>
              <a:gd name="connsiteY0" fmla="*/ 256 h 5016456"/>
              <a:gd name="connsiteX1" fmla="*/ 5854939 w 8339975"/>
              <a:gd name="connsiteY1" fmla="*/ 453958 h 5016456"/>
              <a:gd name="connsiteX2" fmla="*/ 7528125 w 8339975"/>
              <a:gd name="connsiteY2" fmla="*/ 1647586 h 5016456"/>
              <a:gd name="connsiteX3" fmla="*/ 7964917 w 8339975"/>
              <a:gd name="connsiteY3" fmla="*/ 2141444 h 5016456"/>
              <a:gd name="connsiteX4" fmla="*/ 8282443 w 8339975"/>
              <a:gd name="connsiteY4" fmla="*/ 3652263 h 5016456"/>
              <a:gd name="connsiteX5" fmla="*/ 7614819 w 8339975"/>
              <a:gd name="connsiteY5" fmla="*/ 4625329 h 5016456"/>
              <a:gd name="connsiteX6" fmla="*/ 6295036 w 8339975"/>
              <a:gd name="connsiteY6" fmla="*/ 4840094 h 5016456"/>
              <a:gd name="connsiteX7" fmla="*/ 5873978 w 8339975"/>
              <a:gd name="connsiteY7" fmla="*/ 4635681 h 5016456"/>
              <a:gd name="connsiteX8" fmla="*/ 4908200 w 8339975"/>
              <a:gd name="connsiteY8" fmla="*/ 4320645 h 5016456"/>
              <a:gd name="connsiteX9" fmla="*/ 4012453 w 8339975"/>
              <a:gd name="connsiteY9" fmla="*/ 4430992 h 5016456"/>
              <a:gd name="connsiteX10" fmla="*/ 3293564 w 8339975"/>
              <a:gd name="connsiteY10" fmla="*/ 4694916 h 5016456"/>
              <a:gd name="connsiteX11" fmla="*/ 900660 w 8339975"/>
              <a:gd name="connsiteY11" fmla="*/ 4775642 h 5016456"/>
              <a:gd name="connsiteX12" fmla="*/ 464143 w 8339975"/>
              <a:gd name="connsiteY12" fmla="*/ 4374943 h 5016456"/>
              <a:gd name="connsiteX13" fmla="*/ 100508 w 8339975"/>
              <a:gd name="connsiteY13" fmla="*/ 3580002 h 5016456"/>
              <a:gd name="connsiteX14" fmla="*/ 1210 w 8339975"/>
              <a:gd name="connsiteY14" fmla="*/ 2578945 h 5016456"/>
              <a:gd name="connsiteX15" fmla="*/ 500797 w 8339975"/>
              <a:gd name="connsiteY15" fmla="*/ 1384103 h 5016456"/>
              <a:gd name="connsiteX16" fmla="*/ 1318314 w 8339975"/>
              <a:gd name="connsiteY16" fmla="*/ 689794 h 5016456"/>
              <a:gd name="connsiteX17" fmla="*/ 1708401 w 8339975"/>
              <a:gd name="connsiteY17" fmla="*/ 472905 h 5016456"/>
              <a:gd name="connsiteX18" fmla="*/ 3848638 w 8339975"/>
              <a:gd name="connsiteY18" fmla="*/ 256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18" fmla="*/ 7708527 w 8339975"/>
              <a:gd name="connsiteY18" fmla="*/ 4719037 h 5016456"/>
              <a:gd name="connsiteX0" fmla="*/ 7614819 w 8339975"/>
              <a:gd name="connsiteY0" fmla="*/ 4625329 h 5016456"/>
              <a:gd name="connsiteX1" fmla="*/ 6295036 w 8339975"/>
              <a:gd name="connsiteY1" fmla="*/ 4840094 h 5016456"/>
              <a:gd name="connsiteX2" fmla="*/ 5873978 w 8339975"/>
              <a:gd name="connsiteY2" fmla="*/ 4635681 h 5016456"/>
              <a:gd name="connsiteX3" fmla="*/ 4908200 w 8339975"/>
              <a:gd name="connsiteY3" fmla="*/ 4320645 h 5016456"/>
              <a:gd name="connsiteX4" fmla="*/ 4012453 w 8339975"/>
              <a:gd name="connsiteY4" fmla="*/ 4430992 h 5016456"/>
              <a:gd name="connsiteX5" fmla="*/ 3293564 w 8339975"/>
              <a:gd name="connsiteY5" fmla="*/ 4694916 h 5016456"/>
              <a:gd name="connsiteX6" fmla="*/ 900660 w 8339975"/>
              <a:gd name="connsiteY6" fmla="*/ 4775642 h 5016456"/>
              <a:gd name="connsiteX7" fmla="*/ 464143 w 8339975"/>
              <a:gd name="connsiteY7" fmla="*/ 4374943 h 5016456"/>
              <a:gd name="connsiteX8" fmla="*/ 100508 w 8339975"/>
              <a:gd name="connsiteY8" fmla="*/ 3580002 h 5016456"/>
              <a:gd name="connsiteX9" fmla="*/ 1210 w 8339975"/>
              <a:gd name="connsiteY9" fmla="*/ 2578945 h 5016456"/>
              <a:gd name="connsiteX10" fmla="*/ 500797 w 8339975"/>
              <a:gd name="connsiteY10" fmla="*/ 1384103 h 5016456"/>
              <a:gd name="connsiteX11" fmla="*/ 1318314 w 8339975"/>
              <a:gd name="connsiteY11" fmla="*/ 689794 h 5016456"/>
              <a:gd name="connsiteX12" fmla="*/ 1708401 w 8339975"/>
              <a:gd name="connsiteY12" fmla="*/ 472905 h 5016456"/>
              <a:gd name="connsiteX13" fmla="*/ 3848638 w 8339975"/>
              <a:gd name="connsiteY13" fmla="*/ 256 h 5016456"/>
              <a:gd name="connsiteX14" fmla="*/ 5854939 w 8339975"/>
              <a:gd name="connsiteY14" fmla="*/ 453958 h 5016456"/>
              <a:gd name="connsiteX15" fmla="*/ 7528125 w 8339975"/>
              <a:gd name="connsiteY15" fmla="*/ 1647586 h 5016456"/>
              <a:gd name="connsiteX16" fmla="*/ 7964917 w 8339975"/>
              <a:gd name="connsiteY16" fmla="*/ 2141444 h 5016456"/>
              <a:gd name="connsiteX17" fmla="*/ 8282443 w 8339975"/>
              <a:gd name="connsiteY17" fmla="*/ 3652263 h 5016456"/>
              <a:gd name="connsiteX0" fmla="*/ 7614819 w 7964917"/>
              <a:gd name="connsiteY0" fmla="*/ 4625329 h 5016456"/>
              <a:gd name="connsiteX1" fmla="*/ 6295036 w 7964917"/>
              <a:gd name="connsiteY1" fmla="*/ 4840094 h 5016456"/>
              <a:gd name="connsiteX2" fmla="*/ 5873978 w 7964917"/>
              <a:gd name="connsiteY2" fmla="*/ 4635681 h 5016456"/>
              <a:gd name="connsiteX3" fmla="*/ 4908200 w 7964917"/>
              <a:gd name="connsiteY3" fmla="*/ 4320645 h 5016456"/>
              <a:gd name="connsiteX4" fmla="*/ 4012453 w 7964917"/>
              <a:gd name="connsiteY4" fmla="*/ 4430992 h 5016456"/>
              <a:gd name="connsiteX5" fmla="*/ 3293564 w 7964917"/>
              <a:gd name="connsiteY5" fmla="*/ 4694916 h 5016456"/>
              <a:gd name="connsiteX6" fmla="*/ 900660 w 7964917"/>
              <a:gd name="connsiteY6" fmla="*/ 4775642 h 5016456"/>
              <a:gd name="connsiteX7" fmla="*/ 464143 w 7964917"/>
              <a:gd name="connsiteY7" fmla="*/ 4374943 h 5016456"/>
              <a:gd name="connsiteX8" fmla="*/ 100508 w 7964917"/>
              <a:gd name="connsiteY8" fmla="*/ 3580002 h 5016456"/>
              <a:gd name="connsiteX9" fmla="*/ 1210 w 7964917"/>
              <a:gd name="connsiteY9" fmla="*/ 2578945 h 5016456"/>
              <a:gd name="connsiteX10" fmla="*/ 500797 w 7964917"/>
              <a:gd name="connsiteY10" fmla="*/ 1384103 h 5016456"/>
              <a:gd name="connsiteX11" fmla="*/ 1318314 w 7964917"/>
              <a:gd name="connsiteY11" fmla="*/ 689794 h 5016456"/>
              <a:gd name="connsiteX12" fmla="*/ 1708401 w 7964917"/>
              <a:gd name="connsiteY12" fmla="*/ 472905 h 5016456"/>
              <a:gd name="connsiteX13" fmla="*/ 3848638 w 7964917"/>
              <a:gd name="connsiteY13" fmla="*/ 256 h 5016456"/>
              <a:gd name="connsiteX14" fmla="*/ 5854939 w 7964917"/>
              <a:gd name="connsiteY14" fmla="*/ 453958 h 5016456"/>
              <a:gd name="connsiteX15" fmla="*/ 7528125 w 7964917"/>
              <a:gd name="connsiteY15" fmla="*/ 1647586 h 5016456"/>
              <a:gd name="connsiteX16" fmla="*/ 7964917 w 7964917"/>
              <a:gd name="connsiteY16" fmla="*/ 2141444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15" fmla="*/ 7528125 w 7614819"/>
              <a:gd name="connsiteY15" fmla="*/ 1647586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14" fmla="*/ 5854939 w 7614819"/>
              <a:gd name="connsiteY14" fmla="*/ 453958 h 5016456"/>
              <a:gd name="connsiteX0" fmla="*/ 7614819 w 7614819"/>
              <a:gd name="connsiteY0" fmla="*/ 4625329 h 5016456"/>
              <a:gd name="connsiteX1" fmla="*/ 6295036 w 7614819"/>
              <a:gd name="connsiteY1" fmla="*/ 4840094 h 5016456"/>
              <a:gd name="connsiteX2" fmla="*/ 5873978 w 7614819"/>
              <a:gd name="connsiteY2" fmla="*/ 4635681 h 5016456"/>
              <a:gd name="connsiteX3" fmla="*/ 4908200 w 7614819"/>
              <a:gd name="connsiteY3" fmla="*/ 4320645 h 5016456"/>
              <a:gd name="connsiteX4" fmla="*/ 4012453 w 7614819"/>
              <a:gd name="connsiteY4" fmla="*/ 4430992 h 5016456"/>
              <a:gd name="connsiteX5" fmla="*/ 3293564 w 7614819"/>
              <a:gd name="connsiteY5" fmla="*/ 4694916 h 5016456"/>
              <a:gd name="connsiteX6" fmla="*/ 900660 w 7614819"/>
              <a:gd name="connsiteY6" fmla="*/ 4775642 h 5016456"/>
              <a:gd name="connsiteX7" fmla="*/ 464143 w 7614819"/>
              <a:gd name="connsiteY7" fmla="*/ 4374943 h 5016456"/>
              <a:gd name="connsiteX8" fmla="*/ 100508 w 7614819"/>
              <a:gd name="connsiteY8" fmla="*/ 3580002 h 5016456"/>
              <a:gd name="connsiteX9" fmla="*/ 1210 w 7614819"/>
              <a:gd name="connsiteY9" fmla="*/ 2578945 h 5016456"/>
              <a:gd name="connsiteX10" fmla="*/ 500797 w 7614819"/>
              <a:gd name="connsiteY10" fmla="*/ 1384103 h 5016456"/>
              <a:gd name="connsiteX11" fmla="*/ 1318314 w 7614819"/>
              <a:gd name="connsiteY11" fmla="*/ 689794 h 5016456"/>
              <a:gd name="connsiteX12" fmla="*/ 1708401 w 7614819"/>
              <a:gd name="connsiteY12" fmla="*/ 472905 h 5016456"/>
              <a:gd name="connsiteX13" fmla="*/ 3848638 w 7614819"/>
              <a:gd name="connsiteY13" fmla="*/ 256 h 5016456"/>
              <a:gd name="connsiteX0" fmla="*/ 7614819 w 7614819"/>
              <a:gd name="connsiteY0" fmla="*/ 4152424 h 4543551"/>
              <a:gd name="connsiteX1" fmla="*/ 6295036 w 7614819"/>
              <a:gd name="connsiteY1" fmla="*/ 4367189 h 4543551"/>
              <a:gd name="connsiteX2" fmla="*/ 5873978 w 7614819"/>
              <a:gd name="connsiteY2" fmla="*/ 4162776 h 4543551"/>
              <a:gd name="connsiteX3" fmla="*/ 4908200 w 7614819"/>
              <a:gd name="connsiteY3" fmla="*/ 3847740 h 4543551"/>
              <a:gd name="connsiteX4" fmla="*/ 4012453 w 7614819"/>
              <a:gd name="connsiteY4" fmla="*/ 3958087 h 4543551"/>
              <a:gd name="connsiteX5" fmla="*/ 3293564 w 7614819"/>
              <a:gd name="connsiteY5" fmla="*/ 4222011 h 4543551"/>
              <a:gd name="connsiteX6" fmla="*/ 900660 w 7614819"/>
              <a:gd name="connsiteY6" fmla="*/ 4302737 h 4543551"/>
              <a:gd name="connsiteX7" fmla="*/ 464143 w 7614819"/>
              <a:gd name="connsiteY7" fmla="*/ 3902038 h 4543551"/>
              <a:gd name="connsiteX8" fmla="*/ 100508 w 7614819"/>
              <a:gd name="connsiteY8" fmla="*/ 3107097 h 4543551"/>
              <a:gd name="connsiteX9" fmla="*/ 1210 w 7614819"/>
              <a:gd name="connsiteY9" fmla="*/ 2106040 h 4543551"/>
              <a:gd name="connsiteX10" fmla="*/ 500797 w 7614819"/>
              <a:gd name="connsiteY10" fmla="*/ 911198 h 4543551"/>
              <a:gd name="connsiteX11" fmla="*/ 1318314 w 7614819"/>
              <a:gd name="connsiteY11" fmla="*/ 216889 h 4543551"/>
              <a:gd name="connsiteX12" fmla="*/ 1708401 w 7614819"/>
              <a:gd name="connsiteY12" fmla="*/ 0 h 4543551"/>
              <a:gd name="connsiteX0" fmla="*/ 7614819 w 7614819"/>
              <a:gd name="connsiteY0" fmla="*/ 3935535 h 4326662"/>
              <a:gd name="connsiteX1" fmla="*/ 6295036 w 7614819"/>
              <a:gd name="connsiteY1" fmla="*/ 4150300 h 4326662"/>
              <a:gd name="connsiteX2" fmla="*/ 5873978 w 7614819"/>
              <a:gd name="connsiteY2" fmla="*/ 3945887 h 4326662"/>
              <a:gd name="connsiteX3" fmla="*/ 4908200 w 7614819"/>
              <a:gd name="connsiteY3" fmla="*/ 3630851 h 4326662"/>
              <a:gd name="connsiteX4" fmla="*/ 4012453 w 7614819"/>
              <a:gd name="connsiteY4" fmla="*/ 3741198 h 4326662"/>
              <a:gd name="connsiteX5" fmla="*/ 3293564 w 7614819"/>
              <a:gd name="connsiteY5" fmla="*/ 4005122 h 4326662"/>
              <a:gd name="connsiteX6" fmla="*/ 900660 w 7614819"/>
              <a:gd name="connsiteY6" fmla="*/ 4085848 h 4326662"/>
              <a:gd name="connsiteX7" fmla="*/ 464143 w 7614819"/>
              <a:gd name="connsiteY7" fmla="*/ 3685149 h 4326662"/>
              <a:gd name="connsiteX8" fmla="*/ 100508 w 7614819"/>
              <a:gd name="connsiteY8" fmla="*/ 2890208 h 4326662"/>
              <a:gd name="connsiteX9" fmla="*/ 1210 w 7614819"/>
              <a:gd name="connsiteY9" fmla="*/ 1889151 h 4326662"/>
              <a:gd name="connsiteX10" fmla="*/ 500797 w 7614819"/>
              <a:gd name="connsiteY10" fmla="*/ 694309 h 4326662"/>
              <a:gd name="connsiteX11" fmla="*/ 1318314 w 7614819"/>
              <a:gd name="connsiteY11" fmla="*/ 0 h 4326662"/>
              <a:gd name="connsiteX0" fmla="*/ 7614819 w 7614819"/>
              <a:gd name="connsiteY0" fmla="*/ 3241226 h 3632353"/>
              <a:gd name="connsiteX1" fmla="*/ 6295036 w 7614819"/>
              <a:gd name="connsiteY1" fmla="*/ 3455991 h 3632353"/>
              <a:gd name="connsiteX2" fmla="*/ 5873978 w 7614819"/>
              <a:gd name="connsiteY2" fmla="*/ 3251578 h 3632353"/>
              <a:gd name="connsiteX3" fmla="*/ 4908200 w 7614819"/>
              <a:gd name="connsiteY3" fmla="*/ 2936542 h 3632353"/>
              <a:gd name="connsiteX4" fmla="*/ 4012453 w 7614819"/>
              <a:gd name="connsiteY4" fmla="*/ 3046889 h 3632353"/>
              <a:gd name="connsiteX5" fmla="*/ 3293564 w 7614819"/>
              <a:gd name="connsiteY5" fmla="*/ 3310813 h 3632353"/>
              <a:gd name="connsiteX6" fmla="*/ 900660 w 7614819"/>
              <a:gd name="connsiteY6" fmla="*/ 3391539 h 3632353"/>
              <a:gd name="connsiteX7" fmla="*/ 464143 w 7614819"/>
              <a:gd name="connsiteY7" fmla="*/ 2990840 h 3632353"/>
              <a:gd name="connsiteX8" fmla="*/ 100508 w 7614819"/>
              <a:gd name="connsiteY8" fmla="*/ 2195899 h 3632353"/>
              <a:gd name="connsiteX9" fmla="*/ 1210 w 7614819"/>
              <a:gd name="connsiteY9" fmla="*/ 1194842 h 3632353"/>
              <a:gd name="connsiteX10" fmla="*/ 500797 w 7614819"/>
              <a:gd name="connsiteY10" fmla="*/ 0 h 3632353"/>
              <a:gd name="connsiteX0" fmla="*/ 7614819 w 7614819"/>
              <a:gd name="connsiteY0" fmla="*/ 2046384 h 2437511"/>
              <a:gd name="connsiteX1" fmla="*/ 6295036 w 7614819"/>
              <a:gd name="connsiteY1" fmla="*/ 2261149 h 2437511"/>
              <a:gd name="connsiteX2" fmla="*/ 5873978 w 7614819"/>
              <a:gd name="connsiteY2" fmla="*/ 2056736 h 2437511"/>
              <a:gd name="connsiteX3" fmla="*/ 4908200 w 7614819"/>
              <a:gd name="connsiteY3" fmla="*/ 1741700 h 2437511"/>
              <a:gd name="connsiteX4" fmla="*/ 4012453 w 7614819"/>
              <a:gd name="connsiteY4" fmla="*/ 1852047 h 2437511"/>
              <a:gd name="connsiteX5" fmla="*/ 3293564 w 7614819"/>
              <a:gd name="connsiteY5" fmla="*/ 2115971 h 2437511"/>
              <a:gd name="connsiteX6" fmla="*/ 900660 w 7614819"/>
              <a:gd name="connsiteY6" fmla="*/ 2196697 h 2437511"/>
              <a:gd name="connsiteX7" fmla="*/ 464143 w 7614819"/>
              <a:gd name="connsiteY7" fmla="*/ 1795998 h 2437511"/>
              <a:gd name="connsiteX8" fmla="*/ 100508 w 7614819"/>
              <a:gd name="connsiteY8" fmla="*/ 1001057 h 2437511"/>
              <a:gd name="connsiteX9" fmla="*/ 1210 w 7614819"/>
              <a:gd name="connsiteY9" fmla="*/ 0 h 2437511"/>
              <a:gd name="connsiteX0" fmla="*/ 7514311 w 7514311"/>
              <a:gd name="connsiteY0" fmla="*/ 1045327 h 1436454"/>
              <a:gd name="connsiteX1" fmla="*/ 6194528 w 7514311"/>
              <a:gd name="connsiteY1" fmla="*/ 1260092 h 1436454"/>
              <a:gd name="connsiteX2" fmla="*/ 5773470 w 7514311"/>
              <a:gd name="connsiteY2" fmla="*/ 1055679 h 1436454"/>
              <a:gd name="connsiteX3" fmla="*/ 4807692 w 7514311"/>
              <a:gd name="connsiteY3" fmla="*/ 740643 h 1436454"/>
              <a:gd name="connsiteX4" fmla="*/ 3911945 w 7514311"/>
              <a:gd name="connsiteY4" fmla="*/ 850990 h 1436454"/>
              <a:gd name="connsiteX5" fmla="*/ 3193056 w 7514311"/>
              <a:gd name="connsiteY5" fmla="*/ 1114914 h 1436454"/>
              <a:gd name="connsiteX6" fmla="*/ 800152 w 7514311"/>
              <a:gd name="connsiteY6" fmla="*/ 1195640 h 1436454"/>
              <a:gd name="connsiteX7" fmla="*/ 363635 w 7514311"/>
              <a:gd name="connsiteY7" fmla="*/ 794941 h 1436454"/>
              <a:gd name="connsiteX8" fmla="*/ 0 w 7514311"/>
              <a:gd name="connsiteY8" fmla="*/ 0 h 1436454"/>
              <a:gd name="connsiteX0" fmla="*/ 7150676 w 7150676"/>
              <a:gd name="connsiteY0" fmla="*/ 311933 h 703060"/>
              <a:gd name="connsiteX1" fmla="*/ 5830893 w 7150676"/>
              <a:gd name="connsiteY1" fmla="*/ 526698 h 703060"/>
              <a:gd name="connsiteX2" fmla="*/ 5409835 w 7150676"/>
              <a:gd name="connsiteY2" fmla="*/ 322285 h 703060"/>
              <a:gd name="connsiteX3" fmla="*/ 4444057 w 7150676"/>
              <a:gd name="connsiteY3" fmla="*/ 7249 h 703060"/>
              <a:gd name="connsiteX4" fmla="*/ 3548310 w 7150676"/>
              <a:gd name="connsiteY4" fmla="*/ 117596 h 703060"/>
              <a:gd name="connsiteX5" fmla="*/ 2829421 w 7150676"/>
              <a:gd name="connsiteY5" fmla="*/ 381520 h 703060"/>
              <a:gd name="connsiteX6" fmla="*/ 436517 w 7150676"/>
              <a:gd name="connsiteY6" fmla="*/ 462246 h 703060"/>
              <a:gd name="connsiteX7" fmla="*/ 0 w 7150676"/>
              <a:gd name="connsiteY7" fmla="*/ 61547 h 703060"/>
              <a:gd name="connsiteX0" fmla="*/ 6714159 w 6714159"/>
              <a:gd name="connsiteY0" fmla="*/ 311933 h 703060"/>
              <a:gd name="connsiteX1" fmla="*/ 5394376 w 6714159"/>
              <a:gd name="connsiteY1" fmla="*/ 526698 h 703060"/>
              <a:gd name="connsiteX2" fmla="*/ 4973318 w 6714159"/>
              <a:gd name="connsiteY2" fmla="*/ 322285 h 703060"/>
              <a:gd name="connsiteX3" fmla="*/ 4007540 w 6714159"/>
              <a:gd name="connsiteY3" fmla="*/ 7249 h 703060"/>
              <a:gd name="connsiteX4" fmla="*/ 3111793 w 6714159"/>
              <a:gd name="connsiteY4" fmla="*/ 117596 h 703060"/>
              <a:gd name="connsiteX5" fmla="*/ 2392904 w 6714159"/>
              <a:gd name="connsiteY5" fmla="*/ 381520 h 703060"/>
              <a:gd name="connsiteX6" fmla="*/ 0 w 6714159"/>
              <a:gd name="connsiteY6" fmla="*/ 462246 h 703060"/>
              <a:gd name="connsiteX0" fmla="*/ 5394376 w 5394376"/>
              <a:gd name="connsiteY0" fmla="*/ 526698 h 703060"/>
              <a:gd name="connsiteX1" fmla="*/ 4973318 w 5394376"/>
              <a:gd name="connsiteY1" fmla="*/ 322285 h 703060"/>
              <a:gd name="connsiteX2" fmla="*/ 4007540 w 5394376"/>
              <a:gd name="connsiteY2" fmla="*/ 7249 h 703060"/>
              <a:gd name="connsiteX3" fmla="*/ 3111793 w 5394376"/>
              <a:gd name="connsiteY3" fmla="*/ 117596 h 703060"/>
              <a:gd name="connsiteX4" fmla="*/ 2392904 w 5394376"/>
              <a:gd name="connsiteY4" fmla="*/ 381520 h 703060"/>
              <a:gd name="connsiteX5" fmla="*/ 0 w 5394376"/>
              <a:gd name="connsiteY5" fmla="*/ 462246 h 70306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394376" h="703060">
                <a:moveTo>
                  <a:pt x="5394376" y="526698"/>
                </a:moveTo>
                <a:cubicBezTo>
                  <a:pt x="5241050" y="478413"/>
                  <a:pt x="5109010" y="397994"/>
                  <a:pt x="4973318" y="322285"/>
                </a:cubicBezTo>
                <a:cubicBezTo>
                  <a:pt x="4680067" y="158551"/>
                  <a:pt x="4365351" y="38293"/>
                  <a:pt x="4007540" y="7249"/>
                </a:cubicBezTo>
                <a:cubicBezTo>
                  <a:pt x="3706313" y="-19002"/>
                  <a:pt x="3408264" y="27934"/>
                  <a:pt x="3111793" y="117596"/>
                </a:cubicBezTo>
                <a:cubicBezTo>
                  <a:pt x="2780722" y="217729"/>
                  <a:pt x="2591498" y="300462"/>
                  <a:pt x="2392904" y="381520"/>
                </a:cubicBezTo>
                <a:cubicBezTo>
                  <a:pt x="2172204" y="471631"/>
                  <a:pt x="862669" y="1006013"/>
                  <a:pt x="0" y="462246"/>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1" name="Text Placeholder 30">
            <a:extLst>
              <a:ext uri="{FF2B5EF4-FFF2-40B4-BE49-F238E27FC236}">
                <a16:creationId xmlns:a16="http://schemas.microsoft.com/office/drawing/2014/main" id="{F1D825FB-1257-A0AE-52A1-4542047D6730}"/>
              </a:ext>
            </a:extLst>
          </p:cNvPr>
          <p:cNvSpPr>
            <a:spLocks noGrp="1"/>
          </p:cNvSpPr>
          <p:nvPr>
            <p:ph type="body" sz="quarter" idx="15"/>
          </p:nvPr>
        </p:nvSpPr>
        <p:spPr>
          <a:xfrm>
            <a:off x="8135812" y="493728"/>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29" name="Text Placeholder 28">
            <a:extLst>
              <a:ext uri="{FF2B5EF4-FFF2-40B4-BE49-F238E27FC236}">
                <a16:creationId xmlns:a16="http://schemas.microsoft.com/office/drawing/2014/main" id="{D4FA3C64-C054-2952-4BDF-E6ECA3289E46}"/>
              </a:ext>
            </a:extLst>
          </p:cNvPr>
          <p:cNvSpPr>
            <a:spLocks noGrp="1"/>
          </p:cNvSpPr>
          <p:nvPr>
            <p:ph type="body" sz="quarter" idx="13"/>
          </p:nvPr>
        </p:nvSpPr>
        <p:spPr>
          <a:xfrm>
            <a:off x="740470" y="1647132"/>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0" name="Text Placeholder 29">
            <a:extLst>
              <a:ext uri="{FF2B5EF4-FFF2-40B4-BE49-F238E27FC236}">
                <a16:creationId xmlns:a16="http://schemas.microsoft.com/office/drawing/2014/main" id="{42FA87C5-37AE-BC94-DAF3-491F43AB1F03}"/>
              </a:ext>
            </a:extLst>
          </p:cNvPr>
          <p:cNvSpPr>
            <a:spLocks noGrp="1"/>
          </p:cNvSpPr>
          <p:nvPr>
            <p:ph type="body" sz="quarter" idx="14"/>
          </p:nvPr>
        </p:nvSpPr>
        <p:spPr>
          <a:xfrm>
            <a:off x="4592321" y="2722253"/>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2" name="Text Placeholder 31">
            <a:extLst>
              <a:ext uri="{FF2B5EF4-FFF2-40B4-BE49-F238E27FC236}">
                <a16:creationId xmlns:a16="http://schemas.microsoft.com/office/drawing/2014/main" id="{FCBE7C00-A095-64CA-20DE-604F2CC1BAE6}"/>
              </a:ext>
            </a:extLst>
          </p:cNvPr>
          <p:cNvSpPr>
            <a:spLocks noGrp="1"/>
          </p:cNvSpPr>
          <p:nvPr>
            <p:ph type="body" sz="quarter" idx="16"/>
          </p:nvPr>
        </p:nvSpPr>
        <p:spPr>
          <a:xfrm>
            <a:off x="8224696" y="4198707"/>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33" name="Text Placeholder 32">
            <a:extLst>
              <a:ext uri="{FF2B5EF4-FFF2-40B4-BE49-F238E27FC236}">
                <a16:creationId xmlns:a16="http://schemas.microsoft.com/office/drawing/2014/main" id="{DEA3A222-978C-86F9-2C65-2F702D50C43B}"/>
              </a:ext>
            </a:extLst>
          </p:cNvPr>
          <p:cNvSpPr>
            <a:spLocks noGrp="1"/>
          </p:cNvSpPr>
          <p:nvPr>
            <p:ph type="body" sz="quarter" idx="17"/>
          </p:nvPr>
        </p:nvSpPr>
        <p:spPr>
          <a:xfrm>
            <a:off x="630126" y="4301905"/>
            <a:ext cx="3551111" cy="2231330"/>
          </a:xfrm>
          <a:custGeom>
            <a:avLst/>
            <a:gdLst>
              <a:gd name="connsiteX0" fmla="*/ 2305207 w 3551111"/>
              <a:gd name="connsiteY0" fmla="*/ 1085 h 2231330"/>
              <a:gd name="connsiteX1" fmla="*/ 2891471 w 3551111"/>
              <a:gd name="connsiteY1" fmla="*/ 147787 h 2231330"/>
              <a:gd name="connsiteX2" fmla="*/ 3375904 w 3551111"/>
              <a:gd name="connsiteY2" fmla="*/ 572105 h 2231330"/>
              <a:gd name="connsiteX3" fmla="*/ 3545696 w 3551111"/>
              <a:gd name="connsiteY3" fmla="*/ 1135341 h 2231330"/>
              <a:gd name="connsiteX4" fmla="*/ 2222587 w 3551111"/>
              <a:gd name="connsiteY4" fmla="*/ 2184596 h 2231330"/>
              <a:gd name="connsiteX5" fmla="*/ 35707 w 3551111"/>
              <a:gd name="connsiteY5" fmla="*/ 1071359 h 2231330"/>
              <a:gd name="connsiteX6" fmla="*/ 60617 w 3551111"/>
              <a:gd name="connsiteY6" fmla="*/ 618095 h 2231330"/>
              <a:gd name="connsiteX7" fmla="*/ 990633 w 3551111"/>
              <a:gd name="connsiteY7" fmla="*/ 198239 h 2231330"/>
              <a:gd name="connsiteX8" fmla="*/ 2305207 w 3551111"/>
              <a:gd name="connsiteY8" fmla="*/ 1085 h 22313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1111" h="2231330">
                <a:moveTo>
                  <a:pt x="2305207" y="1085"/>
                </a:moveTo>
                <a:cubicBezTo>
                  <a:pt x="2516433" y="8303"/>
                  <a:pt x="2706152" y="52068"/>
                  <a:pt x="2891471" y="147787"/>
                </a:cubicBezTo>
                <a:cubicBezTo>
                  <a:pt x="3144199" y="278334"/>
                  <a:pt x="3294784" y="456995"/>
                  <a:pt x="3375904" y="572105"/>
                </a:cubicBezTo>
                <a:cubicBezTo>
                  <a:pt x="3460793" y="684745"/>
                  <a:pt x="3577724" y="884737"/>
                  <a:pt x="3545696" y="1135341"/>
                </a:cubicBezTo>
                <a:cubicBezTo>
                  <a:pt x="3484530" y="1613971"/>
                  <a:pt x="2799135" y="2053794"/>
                  <a:pt x="2222587" y="2184596"/>
                </a:cubicBezTo>
                <a:cubicBezTo>
                  <a:pt x="1180379" y="2421094"/>
                  <a:pt x="220653" y="1715336"/>
                  <a:pt x="35707" y="1071359"/>
                </a:cubicBezTo>
                <a:cubicBezTo>
                  <a:pt x="9065" y="978593"/>
                  <a:pt x="-40065" y="795693"/>
                  <a:pt x="60617" y="618095"/>
                </a:cubicBezTo>
                <a:cubicBezTo>
                  <a:pt x="137998" y="481510"/>
                  <a:pt x="304548" y="347342"/>
                  <a:pt x="990633" y="198239"/>
                </a:cubicBezTo>
                <a:cubicBezTo>
                  <a:pt x="1541374" y="78548"/>
                  <a:pt x="1953162" y="-10944"/>
                  <a:pt x="2305207" y="1085"/>
                </a:cubicBezTo>
                <a:close/>
              </a:path>
            </a:pathLst>
          </a:custGeom>
          <a:solidFill>
            <a:schemeClr val="accent5">
              <a:lumMod val="40000"/>
              <a:lumOff val="60000"/>
            </a:schemeClr>
          </a:solidFill>
        </p:spPr>
        <p:txBody>
          <a:bodyPr wrap="square" anchor="ctr">
            <a:noAutofit/>
          </a:bodyPr>
          <a:lstStyle>
            <a:lvl1pPr marL="0" indent="0" algn="ctr">
              <a:lnSpc>
                <a:spcPct val="100000"/>
              </a:lnSpc>
              <a:spcBef>
                <a:spcPts val="0"/>
              </a:spcBef>
              <a:buNone/>
              <a:defRPr sz="2000" cap="all" baseline="0">
                <a:latin typeface="Gill Sans Nova" panose="020B0602020104020203" pitchFamily="34" charset="0"/>
              </a:defRPr>
            </a:lvl1pPr>
            <a:lvl2pPr marL="0" indent="0" algn="ctr">
              <a:lnSpc>
                <a:spcPct val="100000"/>
              </a:lnSpc>
              <a:spcBef>
                <a:spcPts val="0"/>
              </a:spcBef>
              <a:buNone/>
              <a:defRPr sz="1800"/>
            </a:lvl2pPr>
          </a:lstStyle>
          <a:p>
            <a:pPr lvl="0"/>
            <a:r>
              <a:rPr lang="en-US"/>
              <a:t>Click to edit Master text styles</a:t>
            </a:r>
          </a:p>
          <a:p>
            <a:pPr lvl="1"/>
            <a:r>
              <a:rPr lang="en-US"/>
              <a:t>Second level</a:t>
            </a:r>
          </a:p>
        </p:txBody>
      </p:sp>
      <p:sp>
        <p:nvSpPr>
          <p:cNvPr id="52" name="Title 1">
            <a:extLst>
              <a:ext uri="{FF2B5EF4-FFF2-40B4-BE49-F238E27FC236}">
                <a16:creationId xmlns:a16="http://schemas.microsoft.com/office/drawing/2014/main" id="{66B7EB82-B226-DC7B-4629-981CFB7D6089}"/>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Tree>
    <p:extLst>
      <p:ext uri="{BB962C8B-B14F-4D97-AF65-F5344CB8AC3E}">
        <p14:creationId xmlns:p14="http://schemas.microsoft.com/office/powerpoint/2010/main" val="2605517971"/>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ADB288-82F8-6583-1143-2FBB7844A749}"/>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BE7EBBCF-34F4-44F5-5EB8-EB90D13AD277}"/>
              </a:ext>
            </a:extLst>
          </p:cNvPr>
          <p:cNvSpPr>
            <a:spLocks noGrp="1"/>
          </p:cNvSpPr>
          <p:nvPr>
            <p:ph type="dt" sz="half" idx="10"/>
          </p:nvPr>
        </p:nvSpPr>
        <p:spPr/>
        <p:txBody>
          <a:bodyPr/>
          <a:lstStyle/>
          <a:p>
            <a:fld id="{42493A48-3D28-4593-99DA-1F8E19F2E8B3}" type="datetimeFigureOut">
              <a:rPr lang="en-US" smtClean="0"/>
              <a:t>7/14/2025</a:t>
            </a:fld>
            <a:endParaRPr lang="en-US"/>
          </a:p>
        </p:txBody>
      </p:sp>
      <p:sp>
        <p:nvSpPr>
          <p:cNvPr id="4" name="Footer Placeholder 3">
            <a:extLst>
              <a:ext uri="{FF2B5EF4-FFF2-40B4-BE49-F238E27FC236}">
                <a16:creationId xmlns:a16="http://schemas.microsoft.com/office/drawing/2014/main" id="{C58A8A21-A9E2-6E79-74E6-42538822CE80}"/>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65DB941-5434-9434-650B-E2C79C2954FC}"/>
              </a:ext>
            </a:extLst>
          </p:cNvPr>
          <p:cNvSpPr>
            <a:spLocks noGrp="1"/>
          </p:cNvSpPr>
          <p:nvPr>
            <p:ph type="sldNum" sz="quarter" idx="12"/>
          </p:nvPr>
        </p:nvSpPr>
        <p:spPr/>
        <p:txBody>
          <a:bodyPr/>
          <a:lstStyle/>
          <a:p>
            <a:fld id="{7D7E28B0-8467-4247-942A-E4C07D5DAE3D}" type="slidenum">
              <a:rPr lang="en-US" smtClean="0"/>
              <a:t>‹#›</a:t>
            </a:fld>
            <a:endParaRPr lang="en-US"/>
          </a:p>
        </p:txBody>
      </p:sp>
    </p:spTree>
    <p:extLst>
      <p:ext uri="{BB962C8B-B14F-4D97-AF65-F5344CB8AC3E}">
        <p14:creationId xmlns:p14="http://schemas.microsoft.com/office/powerpoint/2010/main" val="3613252314"/>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showMasterSp="0"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333025"/>
            <a:ext cx="10954138" cy="1325563"/>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algn="ctr"/>
            <a:endParaRPr lang="en-US"/>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4">
            <a:extLst>
              <a:ext uri="{FF2B5EF4-FFF2-40B4-BE49-F238E27FC236}">
                <a16:creationId xmlns:a16="http://schemas.microsoft.com/office/drawing/2014/main" id="{0FE19CC9-E109-B9A7-0292-95123F669935}"/>
              </a:ext>
            </a:extLst>
          </p:cNvPr>
          <p:cNvSpPr>
            <a:spLocks noGrp="1"/>
          </p:cNvSpPr>
          <p:nvPr userDrawn="1">
            <p:ph type="body" sz="quarter" idx="19"/>
          </p:nvPr>
        </p:nvSpPr>
        <p:spPr>
          <a:xfrm>
            <a:off x="83913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Content Placeholder 5">
            <a:extLst>
              <a:ext uri="{FF2B5EF4-FFF2-40B4-BE49-F238E27FC236}">
                <a16:creationId xmlns:a16="http://schemas.microsoft.com/office/drawing/2014/main" id="{91C7EA38-BE9A-5110-D0DD-70098F0BAB13}"/>
              </a:ext>
            </a:extLst>
          </p:cNvPr>
          <p:cNvSpPr>
            <a:spLocks noGrp="1"/>
          </p:cNvSpPr>
          <p:nvPr userDrawn="1">
            <p:ph sz="quarter" idx="20"/>
          </p:nvPr>
        </p:nvSpPr>
        <p:spPr>
          <a:xfrm>
            <a:off x="83913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Text Placeholder 4">
            <a:extLst>
              <a:ext uri="{FF2B5EF4-FFF2-40B4-BE49-F238E27FC236}">
                <a16:creationId xmlns:a16="http://schemas.microsoft.com/office/drawing/2014/main" id="{007EAD61-BFBF-0E1E-A82A-FF67B7D9116F}"/>
              </a:ext>
            </a:extLst>
          </p:cNvPr>
          <p:cNvSpPr>
            <a:spLocks noGrp="1"/>
          </p:cNvSpPr>
          <p:nvPr userDrawn="1">
            <p:ph type="body" sz="quarter" idx="21"/>
          </p:nvPr>
        </p:nvSpPr>
        <p:spPr>
          <a:xfrm>
            <a:off x="45051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7" name="Content Placeholder 5">
            <a:extLst>
              <a:ext uri="{FF2B5EF4-FFF2-40B4-BE49-F238E27FC236}">
                <a16:creationId xmlns:a16="http://schemas.microsoft.com/office/drawing/2014/main" id="{19D2ED62-7721-86B4-3655-0C0FFC3F4197}"/>
              </a:ext>
            </a:extLst>
          </p:cNvPr>
          <p:cNvSpPr>
            <a:spLocks noGrp="1"/>
          </p:cNvSpPr>
          <p:nvPr userDrawn="1">
            <p:ph sz="quarter" idx="22"/>
          </p:nvPr>
        </p:nvSpPr>
        <p:spPr>
          <a:xfrm>
            <a:off x="45051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690892" y="549264"/>
            <a:ext cx="10023475" cy="914400"/>
          </a:xfrm>
        </p:spPr>
        <p:txBody>
          <a:bodyPr>
            <a:normAutofit/>
          </a:bodyPr>
          <a:lstStyle>
            <a:lvl1pPr marL="0" indent="0">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Tree>
    <p:extLst>
      <p:ext uri="{BB962C8B-B14F-4D97-AF65-F5344CB8AC3E}">
        <p14:creationId xmlns:p14="http://schemas.microsoft.com/office/powerpoint/2010/main" val="1570553079"/>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showMasterSp="0" userDrawn="1">
  <p:cSld name="Three Column">
    <p:bg>
      <p:bgPr>
        <a:solidFill>
          <a:schemeClr val="bg1"/>
        </a:solidFill>
        <a:effectLst/>
      </p:bgPr>
    </p:bg>
    <p:spTree>
      <p:nvGrpSpPr>
        <p:cNvPr id="1" name=""/>
        <p:cNvGrpSpPr/>
        <p:nvPr/>
      </p:nvGrpSpPr>
      <p:grpSpPr>
        <a:xfrm>
          <a:off x="0" y="0"/>
          <a:ext cx="0" cy="0"/>
          <a:chOff x="0" y="0"/>
          <a:chExt cx="0" cy="0"/>
        </a:xfrm>
      </p:grpSpPr>
      <p:sp>
        <p:nvSpPr>
          <p:cNvPr id="41" name="Rectangle 40">
            <a:extLst>
              <a:ext uri="{FF2B5EF4-FFF2-40B4-BE49-F238E27FC236}">
                <a16:creationId xmlns:a16="http://schemas.microsoft.com/office/drawing/2014/main" id="{FE6B0A22-0BD7-C588-49A2-942210226C1F}"/>
              </a:ext>
            </a:extLst>
          </p:cNvPr>
          <p:cNvSpPr/>
          <p:nvPr userDrawn="1"/>
        </p:nvSpPr>
        <p:spPr>
          <a:xfrm rot="14022855">
            <a:off x="240725" y="3359784"/>
            <a:ext cx="900335" cy="925353"/>
          </a:xfrm>
          <a:prstGeom prst="rect">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8" name="Rectangle 27">
            <a:extLst>
              <a:ext uri="{FF2B5EF4-FFF2-40B4-BE49-F238E27FC236}">
                <a16:creationId xmlns:a16="http://schemas.microsoft.com/office/drawing/2014/main" id="{D70BE597-151F-4821-BE81-655544378C88}"/>
              </a:ext>
            </a:extLst>
          </p:cNvPr>
          <p:cNvSpPr/>
          <p:nvPr userDrawn="1"/>
        </p:nvSpPr>
        <p:spPr>
          <a:xfrm rot="14022855">
            <a:off x="-806748" y="5537038"/>
            <a:ext cx="3200908" cy="2635008"/>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2" name="Rectangle 31">
            <a:extLst>
              <a:ext uri="{FF2B5EF4-FFF2-40B4-BE49-F238E27FC236}">
                <a16:creationId xmlns:a16="http://schemas.microsoft.com/office/drawing/2014/main" id="{90AF84E8-CD77-588A-1B65-99A17B6DD969}"/>
              </a:ext>
            </a:extLst>
          </p:cNvPr>
          <p:cNvSpPr/>
          <p:nvPr userDrawn="1"/>
        </p:nvSpPr>
        <p:spPr>
          <a:xfrm rot="14022855">
            <a:off x="284354" y="4384163"/>
            <a:ext cx="2859398" cy="2158368"/>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4" name="Rectangle 33">
            <a:extLst>
              <a:ext uri="{FF2B5EF4-FFF2-40B4-BE49-F238E27FC236}">
                <a16:creationId xmlns:a16="http://schemas.microsoft.com/office/drawing/2014/main" id="{0102E687-10A0-F8A7-EF7F-29519ED83375}"/>
              </a:ext>
            </a:extLst>
          </p:cNvPr>
          <p:cNvSpPr/>
          <p:nvPr userDrawn="1"/>
        </p:nvSpPr>
        <p:spPr>
          <a:xfrm rot="14022855">
            <a:off x="-510201" y="4833161"/>
            <a:ext cx="1841500" cy="1419380"/>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Rectangle 34">
            <a:extLst>
              <a:ext uri="{FF2B5EF4-FFF2-40B4-BE49-F238E27FC236}">
                <a16:creationId xmlns:a16="http://schemas.microsoft.com/office/drawing/2014/main" id="{648544C9-3A87-BCAC-5379-D35967EF99D0}"/>
              </a:ext>
            </a:extLst>
          </p:cNvPr>
          <p:cNvSpPr/>
          <p:nvPr userDrawn="1"/>
        </p:nvSpPr>
        <p:spPr>
          <a:xfrm rot="14022855">
            <a:off x="-1651097" y="3292917"/>
            <a:ext cx="1841500" cy="1419380"/>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7" name="Date Placeholder 6">
            <a:extLst>
              <a:ext uri="{FF2B5EF4-FFF2-40B4-BE49-F238E27FC236}">
                <a16:creationId xmlns:a16="http://schemas.microsoft.com/office/drawing/2014/main" id="{4DA73A1B-9BE9-D734-5640-B2B3206DACF4}"/>
              </a:ext>
            </a:extLst>
          </p:cNvPr>
          <p:cNvSpPr>
            <a:spLocks noGrp="1"/>
          </p:cNvSpPr>
          <p:nvPr userDrawn="1">
            <p:ph type="dt" sz="half" idx="10"/>
          </p:nvPr>
        </p:nvSpPr>
        <p:spPr/>
        <p:txBody>
          <a:bodyPr/>
          <a:lstStyle>
            <a:lvl1pPr>
              <a:defRPr>
                <a:solidFill>
                  <a:schemeClr val="accent1"/>
                </a:solidFill>
              </a:defRPr>
            </a:lvl1pPr>
          </a:lstStyle>
          <a:p>
            <a:r>
              <a:rPr lang="en-US"/>
              <a:t>20XX</a:t>
            </a:r>
          </a:p>
        </p:txBody>
      </p:sp>
      <p:sp>
        <p:nvSpPr>
          <p:cNvPr id="8" name="Footer Placeholder 7">
            <a:extLst>
              <a:ext uri="{FF2B5EF4-FFF2-40B4-BE49-F238E27FC236}">
                <a16:creationId xmlns:a16="http://schemas.microsoft.com/office/drawing/2014/main" id="{4E605360-0D0D-0515-AF1D-715236942234}"/>
              </a:ext>
            </a:extLst>
          </p:cNvPr>
          <p:cNvSpPr>
            <a:spLocks noGrp="1"/>
          </p:cNvSpPr>
          <p:nvPr userDrawn="1">
            <p:ph type="ftr" sz="quarter" idx="11"/>
          </p:nvPr>
        </p:nvSpPr>
        <p:spPr/>
        <p:txBody>
          <a:bodyPr/>
          <a:lstStyle>
            <a:lvl1pPr>
              <a:defRPr>
                <a:solidFill>
                  <a:schemeClr val="accent1"/>
                </a:solidFill>
              </a:defRPr>
            </a:lvl1pPr>
          </a:lstStyle>
          <a:p>
            <a:r>
              <a:rPr lang="en-US"/>
              <a:t>presentation title</a:t>
            </a:r>
          </a:p>
        </p:txBody>
      </p:sp>
      <p:sp>
        <p:nvSpPr>
          <p:cNvPr id="9" name="Slide Number Placeholder 8">
            <a:extLst>
              <a:ext uri="{FF2B5EF4-FFF2-40B4-BE49-F238E27FC236}">
                <a16:creationId xmlns:a16="http://schemas.microsoft.com/office/drawing/2014/main" id="{F02F138C-DDA6-0276-F8C9-E3D9813A00B0}"/>
              </a:ext>
            </a:extLst>
          </p:cNvPr>
          <p:cNvSpPr>
            <a:spLocks noGrp="1"/>
          </p:cNvSpPr>
          <p:nvPr userDrawn="1">
            <p:ph type="sldNum" sz="quarter" idx="12"/>
          </p:nvPr>
        </p:nvSpPr>
        <p:spPr/>
        <p:txBody>
          <a:bodyPr/>
          <a:lstStyle>
            <a:lvl1pPr>
              <a:defRPr>
                <a:solidFill>
                  <a:schemeClr val="accent1"/>
                </a:solidFill>
              </a:defRPr>
            </a:lvl1pPr>
          </a:lstStyle>
          <a:p>
            <a:fld id="{58FB4751-880F-D840-AAA9-3A15815CC996}" type="slidenum">
              <a:rPr lang="en-US" smtClean="0"/>
              <a:pPr/>
              <a:t>‹#›</a:t>
            </a:fld>
            <a:endParaRPr lang="en-US"/>
          </a:p>
        </p:txBody>
      </p:sp>
      <p:cxnSp>
        <p:nvCxnSpPr>
          <p:cNvPr id="33" name="Straight Connector 32">
            <a:extLst>
              <a:ext uri="{FF2B5EF4-FFF2-40B4-BE49-F238E27FC236}">
                <a16:creationId xmlns:a16="http://schemas.microsoft.com/office/drawing/2014/main" id="{E90718B6-F0C0-E7EE-D41F-B5CE6A11D721}"/>
              </a:ext>
            </a:extLst>
          </p:cNvPr>
          <p:cNvCxnSpPr>
            <a:cxnSpLocks/>
          </p:cNvCxnSpPr>
          <p:nvPr userDrawn="1"/>
        </p:nvCxnSpPr>
        <p:spPr>
          <a:xfrm>
            <a:off x="0" y="6324600"/>
            <a:ext cx="12192000" cy="0"/>
          </a:xfrm>
          <a:prstGeom prst="line">
            <a:avLst/>
          </a:prstGeom>
          <a:ln w="15875">
            <a:solidFill>
              <a:schemeClr val="accent1"/>
            </a:solidFill>
          </a:ln>
        </p:spPr>
        <p:style>
          <a:lnRef idx="1">
            <a:schemeClr val="dk1"/>
          </a:lnRef>
          <a:fillRef idx="0">
            <a:schemeClr val="dk1"/>
          </a:fillRef>
          <a:effectRef idx="0">
            <a:schemeClr val="dk1"/>
          </a:effectRef>
          <a:fontRef idx="minor">
            <a:schemeClr val="tx1"/>
          </a:fontRef>
        </p:style>
      </p:cxnSp>
      <p:sp>
        <p:nvSpPr>
          <p:cNvPr id="19" name="Rectangle 18">
            <a:extLst>
              <a:ext uri="{FF2B5EF4-FFF2-40B4-BE49-F238E27FC236}">
                <a16:creationId xmlns:a16="http://schemas.microsoft.com/office/drawing/2014/main" id="{038CA6B3-6964-9B67-0B2F-75CE1A7666EA}"/>
              </a:ext>
            </a:extLst>
          </p:cNvPr>
          <p:cNvSpPr/>
          <p:nvPr userDrawn="1"/>
        </p:nvSpPr>
        <p:spPr>
          <a:xfrm rot="2569738">
            <a:off x="9834663" y="-746161"/>
            <a:ext cx="2557275" cy="2686202"/>
          </a:xfrm>
          <a:prstGeom prst="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44AB896A-8231-8332-1A07-B871DABF7460}"/>
              </a:ext>
            </a:extLst>
          </p:cNvPr>
          <p:cNvSpPr/>
          <p:nvPr userDrawn="1"/>
        </p:nvSpPr>
        <p:spPr>
          <a:xfrm rot="2569738">
            <a:off x="9146233" y="1685853"/>
            <a:ext cx="2284435" cy="2200302"/>
          </a:xfrm>
          <a:prstGeom prst="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9DC4ABA5-00F2-FACE-14EB-EF888EC5165E}"/>
              </a:ext>
            </a:extLst>
          </p:cNvPr>
          <p:cNvSpPr/>
          <p:nvPr userDrawn="1"/>
        </p:nvSpPr>
        <p:spPr>
          <a:xfrm rot="2569738">
            <a:off x="11456392" y="1225266"/>
            <a:ext cx="1471214" cy="1446956"/>
          </a:xfrm>
          <a:prstGeom prst="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2" name="Rectangle 21">
            <a:extLst>
              <a:ext uri="{FF2B5EF4-FFF2-40B4-BE49-F238E27FC236}">
                <a16:creationId xmlns:a16="http://schemas.microsoft.com/office/drawing/2014/main" id="{B011EE09-1016-54BE-8875-47583A887719}"/>
              </a:ext>
            </a:extLst>
          </p:cNvPr>
          <p:cNvSpPr/>
          <p:nvPr userDrawn="1"/>
        </p:nvSpPr>
        <p:spPr>
          <a:xfrm rot="2569738">
            <a:off x="11292833" y="3173127"/>
            <a:ext cx="1471214" cy="1446956"/>
          </a:xfrm>
          <a:prstGeom prst="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Title 1">
            <a:extLst>
              <a:ext uri="{FF2B5EF4-FFF2-40B4-BE49-F238E27FC236}">
                <a16:creationId xmlns:a16="http://schemas.microsoft.com/office/drawing/2014/main" id="{7DBE1C6A-E1F3-3C2F-D986-13F0AF3CB748}"/>
              </a:ext>
            </a:extLst>
          </p:cNvPr>
          <p:cNvSpPr txBox="1">
            <a:spLocks/>
          </p:cNvSpPr>
          <p:nvPr userDrawn="1"/>
        </p:nvSpPr>
        <p:spPr>
          <a:xfrm>
            <a:off x="618931" y="333025"/>
            <a:ext cx="10954138" cy="1325563"/>
          </a:xfrm>
          <a:prstGeom prst="rect">
            <a:avLst/>
          </a:prstGeom>
          <a:solidFill>
            <a:schemeClr val="accent2"/>
          </a:solidFill>
          <a:ln w="19050">
            <a:solidFill>
              <a:schemeClr val="accent2"/>
            </a:solidFill>
          </a:ln>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algn="ctr"/>
            <a:endParaRPr lang="en-US"/>
          </a:p>
        </p:txBody>
      </p:sp>
      <p:sp>
        <p:nvSpPr>
          <p:cNvPr id="10" name="Text Placeholder 4">
            <a:extLst>
              <a:ext uri="{FF2B5EF4-FFF2-40B4-BE49-F238E27FC236}">
                <a16:creationId xmlns:a16="http://schemas.microsoft.com/office/drawing/2014/main" id="{D87AB760-EFA5-CD02-9513-BD608EDE92E5}"/>
              </a:ext>
            </a:extLst>
          </p:cNvPr>
          <p:cNvSpPr>
            <a:spLocks noGrp="1"/>
          </p:cNvSpPr>
          <p:nvPr userDrawn="1">
            <p:ph type="body" sz="quarter" idx="16"/>
          </p:nvPr>
        </p:nvSpPr>
        <p:spPr>
          <a:xfrm>
            <a:off x="6189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5">
            <a:extLst>
              <a:ext uri="{FF2B5EF4-FFF2-40B4-BE49-F238E27FC236}">
                <a16:creationId xmlns:a16="http://schemas.microsoft.com/office/drawing/2014/main" id="{2BAA201E-052B-05D3-88EB-D728D1259FA1}"/>
              </a:ext>
            </a:extLst>
          </p:cNvPr>
          <p:cNvSpPr>
            <a:spLocks noGrp="1"/>
          </p:cNvSpPr>
          <p:nvPr userDrawn="1">
            <p:ph sz="quarter" idx="18"/>
          </p:nvPr>
        </p:nvSpPr>
        <p:spPr>
          <a:xfrm>
            <a:off x="6189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4">
            <a:extLst>
              <a:ext uri="{FF2B5EF4-FFF2-40B4-BE49-F238E27FC236}">
                <a16:creationId xmlns:a16="http://schemas.microsoft.com/office/drawing/2014/main" id="{0FE19CC9-E109-B9A7-0292-95123F669935}"/>
              </a:ext>
            </a:extLst>
          </p:cNvPr>
          <p:cNvSpPr>
            <a:spLocks noGrp="1"/>
          </p:cNvSpPr>
          <p:nvPr userDrawn="1">
            <p:ph type="body" sz="quarter" idx="19"/>
          </p:nvPr>
        </p:nvSpPr>
        <p:spPr>
          <a:xfrm>
            <a:off x="83913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Content Placeholder 5">
            <a:extLst>
              <a:ext uri="{FF2B5EF4-FFF2-40B4-BE49-F238E27FC236}">
                <a16:creationId xmlns:a16="http://schemas.microsoft.com/office/drawing/2014/main" id="{91C7EA38-BE9A-5110-D0DD-70098F0BAB13}"/>
              </a:ext>
            </a:extLst>
          </p:cNvPr>
          <p:cNvSpPr>
            <a:spLocks noGrp="1"/>
          </p:cNvSpPr>
          <p:nvPr userDrawn="1">
            <p:ph sz="quarter" idx="20"/>
          </p:nvPr>
        </p:nvSpPr>
        <p:spPr>
          <a:xfrm>
            <a:off x="83913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Text Placeholder 4">
            <a:extLst>
              <a:ext uri="{FF2B5EF4-FFF2-40B4-BE49-F238E27FC236}">
                <a16:creationId xmlns:a16="http://schemas.microsoft.com/office/drawing/2014/main" id="{007EAD61-BFBF-0E1E-A82A-FF67B7D9116F}"/>
              </a:ext>
            </a:extLst>
          </p:cNvPr>
          <p:cNvSpPr>
            <a:spLocks noGrp="1"/>
          </p:cNvSpPr>
          <p:nvPr userDrawn="1">
            <p:ph type="body" sz="quarter" idx="21"/>
          </p:nvPr>
        </p:nvSpPr>
        <p:spPr>
          <a:xfrm>
            <a:off x="4505131" y="1939259"/>
            <a:ext cx="3181738" cy="549942"/>
          </a:xfrm>
          <a:solidFill>
            <a:schemeClr val="accent2"/>
          </a:solidFill>
          <a:ln w="19050">
            <a:solidFill>
              <a:schemeClr val="accent2"/>
            </a:solidFill>
          </a:ln>
        </p:spPr>
        <p:txBody>
          <a:bodyPr anchor="ctr">
            <a:normAutofit/>
          </a:bodyPr>
          <a:lstStyle>
            <a:lvl1pPr marL="0" indent="0">
              <a:buNone/>
              <a:defRPr sz="2000" b="0" cap="all" baseline="0">
                <a:solidFill>
                  <a:schemeClr val="accent1"/>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7" name="Content Placeholder 5">
            <a:extLst>
              <a:ext uri="{FF2B5EF4-FFF2-40B4-BE49-F238E27FC236}">
                <a16:creationId xmlns:a16="http://schemas.microsoft.com/office/drawing/2014/main" id="{19D2ED62-7721-86B4-3655-0C0FFC3F4197}"/>
              </a:ext>
            </a:extLst>
          </p:cNvPr>
          <p:cNvSpPr>
            <a:spLocks noGrp="1"/>
          </p:cNvSpPr>
          <p:nvPr userDrawn="1">
            <p:ph sz="quarter" idx="22"/>
          </p:nvPr>
        </p:nvSpPr>
        <p:spPr>
          <a:xfrm>
            <a:off x="4505131" y="2505075"/>
            <a:ext cx="3181738" cy="3684588"/>
          </a:xfrm>
          <a:solidFill>
            <a:schemeClr val="accent2">
              <a:lumMod val="60000"/>
              <a:lumOff val="40000"/>
            </a:schemeClr>
          </a:solidFill>
          <a:ln w="19050">
            <a:solidFill>
              <a:schemeClr val="accent2"/>
            </a:solidFill>
          </a:ln>
        </p:spPr>
        <p:txBody>
          <a:bodyPr>
            <a:normAutofit/>
          </a:bodyPr>
          <a:lstStyle>
            <a:lvl1pPr marL="285750" indent="-285750">
              <a:lnSpc>
                <a:spcPct val="100000"/>
              </a:lnSpc>
              <a:spcBef>
                <a:spcPts val="0"/>
              </a:spcBef>
              <a:buFont typeface="Wingdings" panose="05000000000000000000" pitchFamily="2" charset="2"/>
              <a:buChar char="v"/>
              <a:defRPr sz="1800">
                <a:solidFill>
                  <a:schemeClr val="accent1"/>
                </a:solidFill>
                <a:latin typeface="Times New Roman" panose="02020603050405020304" pitchFamily="18" charset="0"/>
                <a:cs typeface="Times New Roman" panose="02020603050405020304" pitchFamily="18" charset="0"/>
              </a:defRPr>
            </a:lvl1pPr>
            <a:lvl2pPr marL="742950" indent="-285750">
              <a:lnSpc>
                <a:spcPct val="100000"/>
              </a:lnSpc>
              <a:spcBef>
                <a:spcPts val="0"/>
              </a:spcBef>
              <a:buFont typeface="Wingdings" panose="05000000000000000000" pitchFamily="2" charset="2"/>
              <a:buChar char="v"/>
              <a:defRPr sz="1600">
                <a:solidFill>
                  <a:schemeClr val="accent1"/>
                </a:solidFill>
                <a:latin typeface="Times New Roman" panose="02020603050405020304" pitchFamily="18" charset="0"/>
                <a:cs typeface="Times New Roman" panose="02020603050405020304" pitchFamily="18" charset="0"/>
              </a:defRPr>
            </a:lvl2pPr>
            <a:lvl3pPr marL="1200150" indent="-285750">
              <a:lnSpc>
                <a:spcPct val="100000"/>
              </a:lnSpc>
              <a:spcBef>
                <a:spcPts val="0"/>
              </a:spcBef>
              <a:buFont typeface="Wingdings" panose="05000000000000000000" pitchFamily="2" charset="2"/>
              <a:buChar char="v"/>
              <a:defRPr sz="1400">
                <a:solidFill>
                  <a:schemeClr val="accent1"/>
                </a:solidFill>
                <a:latin typeface="Times New Roman" panose="02020603050405020304" pitchFamily="18" charset="0"/>
                <a:cs typeface="Times New Roman" panose="02020603050405020304" pitchFamily="18" charset="0"/>
              </a:defRPr>
            </a:lvl3pPr>
            <a:lvl4pPr marL="15430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4pPr>
            <a:lvl5pPr marL="2000250" indent="-171450">
              <a:lnSpc>
                <a:spcPct val="100000"/>
              </a:lnSpc>
              <a:spcBef>
                <a:spcPts val="0"/>
              </a:spcBef>
              <a:buFont typeface="Wingdings" panose="05000000000000000000" pitchFamily="2" charset="2"/>
              <a:buChar char="v"/>
              <a:defRPr sz="1200">
                <a:solidFill>
                  <a:schemeClr val="accent1"/>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4" name="Text Placeholder 43">
            <a:extLst>
              <a:ext uri="{FF2B5EF4-FFF2-40B4-BE49-F238E27FC236}">
                <a16:creationId xmlns:a16="http://schemas.microsoft.com/office/drawing/2014/main" id="{99E9889C-B387-C0E3-3475-EA619967D9D5}"/>
              </a:ext>
            </a:extLst>
          </p:cNvPr>
          <p:cNvSpPr>
            <a:spLocks noGrp="1"/>
          </p:cNvSpPr>
          <p:nvPr>
            <p:ph type="body" sz="quarter" idx="23"/>
          </p:nvPr>
        </p:nvSpPr>
        <p:spPr>
          <a:xfrm>
            <a:off x="690892" y="549264"/>
            <a:ext cx="10023475" cy="914400"/>
          </a:xfrm>
        </p:spPr>
        <p:txBody>
          <a:bodyPr>
            <a:normAutofit/>
          </a:bodyPr>
          <a:lstStyle>
            <a:lvl1pPr marL="0" indent="0">
              <a:buNone/>
              <a:defRPr sz="4400" b="1">
                <a:solidFill>
                  <a:schemeClr val="bg2">
                    <a:lumMod val="20000"/>
                    <a:lumOff val="80000"/>
                  </a:schemeClr>
                </a:solidFill>
                <a:latin typeface="Times New Roman" panose="02020603050405020304" pitchFamily="18" charset="0"/>
                <a:cs typeface="Times New Roman" panose="02020603050405020304" pitchFamily="18" charset="0"/>
              </a:defRPr>
            </a:lvl1pPr>
          </a:lstStyle>
          <a:p>
            <a:pPr lvl="0"/>
            <a:r>
              <a:rPr lang="en-US"/>
              <a:t>Click to edit Master text styles</a:t>
            </a:r>
          </a:p>
        </p:txBody>
      </p:sp>
    </p:spTree>
    <p:extLst>
      <p:ext uri="{BB962C8B-B14F-4D97-AF65-F5344CB8AC3E}">
        <p14:creationId xmlns:p14="http://schemas.microsoft.com/office/powerpoint/2010/main" val="1570553079"/>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userDrawn="1">
  <p:cSld name="Team x4">
    <p:spTree>
      <p:nvGrpSpPr>
        <p:cNvPr id="1" name=""/>
        <p:cNvGrpSpPr/>
        <p:nvPr/>
      </p:nvGrpSpPr>
      <p:grpSpPr>
        <a:xfrm>
          <a:off x="0" y="0"/>
          <a:ext cx="0" cy="0"/>
          <a:chOff x="0" y="0"/>
          <a:chExt cx="0" cy="0"/>
        </a:xfrm>
      </p:grpSpPr>
      <p:sp>
        <p:nvSpPr>
          <p:cNvPr id="45" name="Title 1">
            <a:extLst>
              <a:ext uri="{FF2B5EF4-FFF2-40B4-BE49-F238E27FC236}">
                <a16:creationId xmlns:a16="http://schemas.microsoft.com/office/drawing/2014/main" id="{FDA50B04-DEA5-DCCF-0DAD-0D3B122FD652}"/>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28" name="Freeform: Shape 27">
            <a:extLst>
              <a:ext uri="{FF2B5EF4-FFF2-40B4-BE49-F238E27FC236}">
                <a16:creationId xmlns:a16="http://schemas.microsoft.com/office/drawing/2014/main" id="{B1BA04E2-C77D-D0F1-EC03-2F832DFA5498}"/>
              </a:ext>
            </a:extLst>
          </p:cNvPr>
          <p:cNvSpPr>
            <a:spLocks/>
          </p:cNvSpPr>
          <p:nvPr userDrawn="1"/>
        </p:nvSpPr>
        <p:spPr>
          <a:xfrm>
            <a:off x="0" y="1641237"/>
            <a:ext cx="12192000" cy="5216762"/>
          </a:xfrm>
          <a:custGeom>
            <a:avLst/>
            <a:gdLst>
              <a:gd name="connsiteX0" fmla="*/ 1849560 w 12192000"/>
              <a:gd name="connsiteY0" fmla="*/ 803 h 5216762"/>
              <a:gd name="connsiteX1" fmla="*/ 2779308 w 12192000"/>
              <a:gd name="connsiteY1" fmla="*/ 191654 h 5216762"/>
              <a:gd name="connsiteX2" fmla="*/ 3529993 w 12192000"/>
              <a:gd name="connsiteY2" fmla="*/ 614650 h 5216762"/>
              <a:gd name="connsiteX3" fmla="*/ 5271920 w 12192000"/>
              <a:gd name="connsiteY3" fmla="*/ 1300408 h 5216762"/>
              <a:gd name="connsiteX4" fmla="*/ 6940105 w 12192000"/>
              <a:gd name="connsiteY4" fmla="*/ 1192018 h 5216762"/>
              <a:gd name="connsiteX5" fmla="*/ 8301823 w 12192000"/>
              <a:gd name="connsiteY5" fmla="*/ 780730 h 5216762"/>
              <a:gd name="connsiteX6" fmla="*/ 12120288 w 12192000"/>
              <a:gd name="connsiteY6" fmla="*/ 561429 h 5216762"/>
              <a:gd name="connsiteX7" fmla="*/ 12192000 w 12192000"/>
              <a:gd name="connsiteY7" fmla="*/ 591187 h 5216762"/>
              <a:gd name="connsiteX8" fmla="*/ 12192000 w 12192000"/>
              <a:gd name="connsiteY8" fmla="*/ 5216762 h 5216762"/>
              <a:gd name="connsiteX9" fmla="*/ 0 w 12192000"/>
              <a:gd name="connsiteY9" fmla="*/ 5216762 h 5216762"/>
              <a:gd name="connsiteX10" fmla="*/ 0 w 12192000"/>
              <a:gd name="connsiteY10" fmla="*/ 671712 h 5216762"/>
              <a:gd name="connsiteX11" fmla="*/ 66994 w 12192000"/>
              <a:gd name="connsiteY11" fmla="*/ 616810 h 5216762"/>
              <a:gd name="connsiteX12" fmla="*/ 314608 w 12192000"/>
              <a:gd name="connsiteY12" fmla="*/ 447849 h 5216762"/>
              <a:gd name="connsiteX13" fmla="*/ 1849560 w 12192000"/>
              <a:gd name="connsiteY13" fmla="*/ 803 h 52167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12192000" h="5216762">
                <a:moveTo>
                  <a:pt x="1849560" y="803"/>
                </a:moveTo>
                <a:cubicBezTo>
                  <a:pt x="2158708" y="8598"/>
                  <a:pt x="2468821" y="73153"/>
                  <a:pt x="2779308" y="191654"/>
                </a:cubicBezTo>
                <a:cubicBezTo>
                  <a:pt x="3056080" y="297323"/>
                  <a:pt x="3289358" y="460148"/>
                  <a:pt x="3529993" y="614650"/>
                </a:cubicBezTo>
                <a:cubicBezTo>
                  <a:pt x="4050027" y="948769"/>
                  <a:pt x="4615367" y="1204778"/>
                  <a:pt x="5271920" y="1300408"/>
                </a:cubicBezTo>
                <a:cubicBezTo>
                  <a:pt x="5824635" y="1381128"/>
                  <a:pt x="6381038" y="1326165"/>
                  <a:pt x="6940105" y="1192018"/>
                </a:cubicBezTo>
                <a:cubicBezTo>
                  <a:pt x="7564423" y="1042204"/>
                  <a:pt x="7924583" y="909418"/>
                  <a:pt x="8301823" y="780730"/>
                </a:cubicBezTo>
                <a:cubicBezTo>
                  <a:pt x="8668653" y="655543"/>
                  <a:pt x="10619014" y="-9633"/>
                  <a:pt x="12120288" y="561429"/>
                </a:cubicBezTo>
                <a:lnTo>
                  <a:pt x="12192000" y="591187"/>
                </a:lnTo>
                <a:lnTo>
                  <a:pt x="12192000" y="5216762"/>
                </a:lnTo>
                <a:lnTo>
                  <a:pt x="0" y="5216762"/>
                </a:lnTo>
                <a:lnTo>
                  <a:pt x="0" y="671712"/>
                </a:lnTo>
                <a:lnTo>
                  <a:pt x="66994" y="616810"/>
                </a:lnTo>
                <a:cubicBezTo>
                  <a:pt x="145598" y="557990"/>
                  <a:pt x="228102" y="501632"/>
                  <a:pt x="314608" y="447849"/>
                </a:cubicBezTo>
                <a:cubicBezTo>
                  <a:pt x="821750" y="132484"/>
                  <a:pt x="1334314" y="-12190"/>
                  <a:pt x="1849560" y="803"/>
                </a:cubicBezTo>
                <a:close/>
              </a:path>
            </a:pathLst>
          </a:custGeom>
          <a:solidFill>
            <a:schemeClr val="accent4">
              <a:alpha val="50000"/>
            </a:schemeClr>
          </a:solidFill>
          <a:ln w="5232"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39" name="Picture Placeholder 38">
            <a:extLst>
              <a:ext uri="{FF2B5EF4-FFF2-40B4-BE49-F238E27FC236}">
                <a16:creationId xmlns:a16="http://schemas.microsoft.com/office/drawing/2014/main" id="{081294B5-CB6D-F1BF-22AD-497A1426B8CF}"/>
              </a:ext>
            </a:extLst>
          </p:cNvPr>
          <p:cNvSpPr>
            <a:spLocks noGrp="1"/>
          </p:cNvSpPr>
          <p:nvPr>
            <p:ph type="pic" sz="quarter" idx="13"/>
          </p:nvPr>
        </p:nvSpPr>
        <p:spPr>
          <a:xfrm>
            <a:off x="535984"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0" name="Picture Placeholder 39">
            <a:extLst>
              <a:ext uri="{FF2B5EF4-FFF2-40B4-BE49-F238E27FC236}">
                <a16:creationId xmlns:a16="http://schemas.microsoft.com/office/drawing/2014/main" id="{BBFBB2C1-DF1A-1E19-85F0-4AA596F66B87}"/>
              </a:ext>
            </a:extLst>
          </p:cNvPr>
          <p:cNvSpPr>
            <a:spLocks noGrp="1"/>
          </p:cNvSpPr>
          <p:nvPr>
            <p:ph type="pic" sz="quarter" idx="14"/>
          </p:nvPr>
        </p:nvSpPr>
        <p:spPr>
          <a:xfrm>
            <a:off x="3444123"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1" name="Picture Placeholder 40">
            <a:extLst>
              <a:ext uri="{FF2B5EF4-FFF2-40B4-BE49-F238E27FC236}">
                <a16:creationId xmlns:a16="http://schemas.microsoft.com/office/drawing/2014/main" id="{8C5BE6D6-23FF-B9B3-6EB7-147E9303C941}"/>
              </a:ext>
            </a:extLst>
          </p:cNvPr>
          <p:cNvSpPr>
            <a:spLocks noGrp="1"/>
          </p:cNvSpPr>
          <p:nvPr>
            <p:ph type="pic" sz="quarter" idx="15"/>
          </p:nvPr>
        </p:nvSpPr>
        <p:spPr>
          <a:xfrm>
            <a:off x="6352262"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2" name="Picture Placeholder 41">
            <a:extLst>
              <a:ext uri="{FF2B5EF4-FFF2-40B4-BE49-F238E27FC236}">
                <a16:creationId xmlns:a16="http://schemas.microsoft.com/office/drawing/2014/main" id="{A07A1DDE-85A4-10BA-7DD5-FCF33DA6C7BA}"/>
              </a:ext>
            </a:extLst>
          </p:cNvPr>
          <p:cNvSpPr>
            <a:spLocks noGrp="1"/>
          </p:cNvSpPr>
          <p:nvPr>
            <p:ph type="pic" sz="quarter" idx="16"/>
          </p:nvPr>
        </p:nvSpPr>
        <p:spPr>
          <a:xfrm>
            <a:off x="9260401" y="1691640"/>
            <a:ext cx="2425322" cy="3343204"/>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7" name="Text Placeholder 46">
            <a:extLst>
              <a:ext uri="{FF2B5EF4-FFF2-40B4-BE49-F238E27FC236}">
                <a16:creationId xmlns:a16="http://schemas.microsoft.com/office/drawing/2014/main" id="{EC58C559-7910-45EC-28D0-D37F02FA738C}"/>
              </a:ext>
            </a:extLst>
          </p:cNvPr>
          <p:cNvSpPr>
            <a:spLocks noGrp="1"/>
          </p:cNvSpPr>
          <p:nvPr>
            <p:ph type="body" sz="quarter" idx="17"/>
          </p:nvPr>
        </p:nvSpPr>
        <p:spPr>
          <a:xfrm>
            <a:off x="677863"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48" name="Text Placeholder 46">
            <a:extLst>
              <a:ext uri="{FF2B5EF4-FFF2-40B4-BE49-F238E27FC236}">
                <a16:creationId xmlns:a16="http://schemas.microsoft.com/office/drawing/2014/main" id="{868B70E3-3C97-4D65-D598-457720AA7253}"/>
              </a:ext>
            </a:extLst>
          </p:cNvPr>
          <p:cNvSpPr>
            <a:spLocks noGrp="1"/>
          </p:cNvSpPr>
          <p:nvPr>
            <p:ph type="body" sz="quarter" idx="18"/>
          </p:nvPr>
        </p:nvSpPr>
        <p:spPr>
          <a:xfrm>
            <a:off x="3444123"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49" name="Text Placeholder 46">
            <a:extLst>
              <a:ext uri="{FF2B5EF4-FFF2-40B4-BE49-F238E27FC236}">
                <a16:creationId xmlns:a16="http://schemas.microsoft.com/office/drawing/2014/main" id="{89924195-02EA-2AF9-C021-ED282397B88B}"/>
              </a:ext>
            </a:extLst>
          </p:cNvPr>
          <p:cNvSpPr>
            <a:spLocks noGrp="1"/>
          </p:cNvSpPr>
          <p:nvPr>
            <p:ph type="body" sz="quarter" idx="19"/>
          </p:nvPr>
        </p:nvSpPr>
        <p:spPr>
          <a:xfrm>
            <a:off x="6434931"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50" name="Text Placeholder 46">
            <a:extLst>
              <a:ext uri="{FF2B5EF4-FFF2-40B4-BE49-F238E27FC236}">
                <a16:creationId xmlns:a16="http://schemas.microsoft.com/office/drawing/2014/main" id="{582E2EDB-08EC-D1DE-3C7C-2FC0C70B27C5}"/>
              </a:ext>
            </a:extLst>
          </p:cNvPr>
          <p:cNvSpPr>
            <a:spLocks noGrp="1"/>
          </p:cNvSpPr>
          <p:nvPr>
            <p:ph type="body" sz="quarter" idx="20"/>
          </p:nvPr>
        </p:nvSpPr>
        <p:spPr>
          <a:xfrm>
            <a:off x="9260401" y="5175504"/>
            <a:ext cx="2423160" cy="365760"/>
          </a:xfrm>
        </p:spPr>
        <p:txBody>
          <a:bodyPr anchor="b">
            <a:noAutofit/>
          </a:bodyPr>
          <a:lstStyle>
            <a:lvl1pPr marL="0" indent="0" algn="ctr">
              <a:lnSpc>
                <a:spcPct val="100000"/>
              </a:lnSpc>
              <a:spcBef>
                <a:spcPts val="0"/>
              </a:spcBef>
              <a:buNone/>
              <a:defRPr sz="1800" cap="all" baseline="0">
                <a:latin typeface="Gill Sans Nova" panose="020B0602020104020203" pitchFamily="34" charset="0"/>
              </a:defRPr>
            </a:lvl1pPr>
          </a:lstStyle>
          <a:p>
            <a:pPr lvl="0"/>
            <a:r>
              <a:rPr lang="en-US"/>
              <a:t>Click to edit Master text styles</a:t>
            </a:r>
          </a:p>
        </p:txBody>
      </p:sp>
      <p:sp>
        <p:nvSpPr>
          <p:cNvPr id="52" name="Text Placeholder 46">
            <a:extLst>
              <a:ext uri="{FF2B5EF4-FFF2-40B4-BE49-F238E27FC236}">
                <a16:creationId xmlns:a16="http://schemas.microsoft.com/office/drawing/2014/main" id="{F66E5144-974A-0BDB-D167-9253CC65BF1E}"/>
              </a:ext>
            </a:extLst>
          </p:cNvPr>
          <p:cNvSpPr>
            <a:spLocks noGrp="1"/>
          </p:cNvSpPr>
          <p:nvPr>
            <p:ph type="body" sz="quarter" idx="21" hasCustomPrompt="1"/>
          </p:nvPr>
        </p:nvSpPr>
        <p:spPr>
          <a:xfrm>
            <a:off x="677863"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53" name="Text Placeholder 46">
            <a:extLst>
              <a:ext uri="{FF2B5EF4-FFF2-40B4-BE49-F238E27FC236}">
                <a16:creationId xmlns:a16="http://schemas.microsoft.com/office/drawing/2014/main" id="{1D923A5E-0C6A-FC00-A515-E5A508A54FBD}"/>
              </a:ext>
            </a:extLst>
          </p:cNvPr>
          <p:cNvSpPr>
            <a:spLocks noGrp="1"/>
          </p:cNvSpPr>
          <p:nvPr>
            <p:ph type="body" sz="quarter" idx="22" hasCustomPrompt="1"/>
          </p:nvPr>
        </p:nvSpPr>
        <p:spPr>
          <a:xfrm>
            <a:off x="3444123"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54" name="Text Placeholder 46">
            <a:extLst>
              <a:ext uri="{FF2B5EF4-FFF2-40B4-BE49-F238E27FC236}">
                <a16:creationId xmlns:a16="http://schemas.microsoft.com/office/drawing/2014/main" id="{01866408-222B-FAA6-3180-5AA98BF83142}"/>
              </a:ext>
            </a:extLst>
          </p:cNvPr>
          <p:cNvSpPr>
            <a:spLocks noGrp="1"/>
          </p:cNvSpPr>
          <p:nvPr>
            <p:ph type="body" sz="quarter" idx="23" hasCustomPrompt="1"/>
          </p:nvPr>
        </p:nvSpPr>
        <p:spPr>
          <a:xfrm>
            <a:off x="6434931"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55" name="Text Placeholder 46">
            <a:extLst>
              <a:ext uri="{FF2B5EF4-FFF2-40B4-BE49-F238E27FC236}">
                <a16:creationId xmlns:a16="http://schemas.microsoft.com/office/drawing/2014/main" id="{1A8C6A0D-BDFC-5DD0-110E-B4C5AE72306B}"/>
              </a:ext>
            </a:extLst>
          </p:cNvPr>
          <p:cNvSpPr>
            <a:spLocks noGrp="1"/>
          </p:cNvSpPr>
          <p:nvPr>
            <p:ph type="body" sz="quarter" idx="24" hasCustomPrompt="1"/>
          </p:nvPr>
        </p:nvSpPr>
        <p:spPr>
          <a:xfrm>
            <a:off x="9260401" y="5550408"/>
            <a:ext cx="2423160" cy="365760"/>
          </a:xfrm>
        </p:spPr>
        <p:txBody>
          <a:bodyPr anchor="t">
            <a:noAutofit/>
          </a:bodyPr>
          <a:lstStyle>
            <a:lvl1pPr marL="0" indent="0" algn="ctr">
              <a:lnSpc>
                <a:spcPct val="100000"/>
              </a:lnSpc>
              <a:spcBef>
                <a:spcPts val="0"/>
              </a:spcBef>
              <a:buNone/>
              <a:defRPr sz="1800" cap="none" baseline="0"/>
            </a:lvl1pPr>
          </a:lstStyle>
          <a:p>
            <a:pPr lvl="0"/>
            <a:r>
              <a:rPr lang="en-US"/>
              <a:t>click to edit master text styles</a:t>
            </a:r>
          </a:p>
        </p:txBody>
      </p:sp>
      <p:sp>
        <p:nvSpPr>
          <p:cNvPr id="4" name="Date Placeholder 3">
            <a:extLst>
              <a:ext uri="{FF2B5EF4-FFF2-40B4-BE49-F238E27FC236}">
                <a16:creationId xmlns:a16="http://schemas.microsoft.com/office/drawing/2014/main" id="{D0E51F5A-4888-D63D-29F3-B01CF7E21C47}"/>
              </a:ext>
            </a:extLst>
          </p:cNvPr>
          <p:cNvSpPr>
            <a:spLocks noGrp="1"/>
          </p:cNvSpPr>
          <p:nvPr>
            <p:ph type="dt" sz="half" idx="10"/>
          </p:nvPr>
        </p:nvSpPr>
        <p:spPr/>
        <p:txBody>
          <a:bodyPr/>
          <a:lstStyle/>
          <a:p>
            <a:r>
              <a:rPr lang="en-US"/>
              <a:t>20XX</a:t>
            </a:r>
          </a:p>
        </p:txBody>
      </p:sp>
      <p:sp>
        <p:nvSpPr>
          <p:cNvPr id="5" name="Footer Placeholder 4">
            <a:extLst>
              <a:ext uri="{FF2B5EF4-FFF2-40B4-BE49-F238E27FC236}">
                <a16:creationId xmlns:a16="http://schemas.microsoft.com/office/drawing/2014/main" id="{3F237303-EC0A-6693-6BFA-55DB329E39D3}"/>
              </a:ext>
            </a:extLst>
          </p:cNvPr>
          <p:cNvSpPr>
            <a:spLocks noGrp="1"/>
          </p:cNvSpPr>
          <p:nvPr>
            <p:ph type="ftr" sz="quarter" idx="11"/>
          </p:nvPr>
        </p:nvSpPr>
        <p:spPr/>
        <p:txBody>
          <a:bodyPr/>
          <a:lstStyle/>
          <a:p>
            <a:r>
              <a:rPr lang="en-US"/>
              <a:t>presentation title</a:t>
            </a:r>
          </a:p>
        </p:txBody>
      </p:sp>
      <p:sp>
        <p:nvSpPr>
          <p:cNvPr id="6" name="Slide Number Placeholder 5">
            <a:extLst>
              <a:ext uri="{FF2B5EF4-FFF2-40B4-BE49-F238E27FC236}">
                <a16:creationId xmlns:a16="http://schemas.microsoft.com/office/drawing/2014/main" id="{BF4A5FC7-AE15-3D20-F798-0247D85FF797}"/>
              </a:ext>
            </a:extLst>
          </p:cNvPr>
          <p:cNvSpPr>
            <a:spLocks noGrp="1"/>
          </p:cNvSpPr>
          <p:nvPr>
            <p:ph type="sldNum" sz="quarter" idx="12"/>
          </p:nvPr>
        </p:nvSpPr>
        <p:spPr/>
        <p:txBody>
          <a:bodyPr/>
          <a:lstStyle/>
          <a:p>
            <a:fld id="{58FB4751-880F-D840-AAA9-3A15815CC996}" type="slidenum">
              <a:rPr lang="en-US" smtClean="0"/>
              <a:t>‹#›</a:t>
            </a:fld>
            <a:endParaRPr lang="en-US"/>
          </a:p>
        </p:txBody>
      </p:sp>
      <p:sp>
        <p:nvSpPr>
          <p:cNvPr id="18" name="Freeform: Shape 17">
            <a:extLst>
              <a:ext uri="{FF2B5EF4-FFF2-40B4-BE49-F238E27FC236}">
                <a16:creationId xmlns:a16="http://schemas.microsoft.com/office/drawing/2014/main" id="{F0A8F0DB-3D3D-DC0F-84AC-4386B58AD6E5}"/>
              </a:ext>
            </a:extLst>
          </p:cNvPr>
          <p:cNvSpPr>
            <a:spLocks/>
          </p:cNvSpPr>
          <p:nvPr userDrawn="1"/>
        </p:nvSpPr>
        <p:spPr>
          <a:xfrm>
            <a:off x="5591140" y="1"/>
            <a:ext cx="5362677" cy="590065"/>
          </a:xfrm>
          <a:custGeom>
            <a:avLst/>
            <a:gdLst>
              <a:gd name="connsiteX0" fmla="*/ 0 w 5362677"/>
              <a:gd name="connsiteY0" fmla="*/ 0 h 590065"/>
              <a:gd name="connsiteX1" fmla="*/ 5362677 w 5362677"/>
              <a:gd name="connsiteY1" fmla="*/ 0 h 590065"/>
              <a:gd name="connsiteX2" fmla="*/ 5169991 w 5362677"/>
              <a:gd name="connsiteY2" fmla="*/ 69942 h 590065"/>
              <a:gd name="connsiteX3" fmla="*/ 2860400 w 5362677"/>
              <a:gd name="connsiteY3" fmla="*/ 564669 h 590065"/>
              <a:gd name="connsiteX4" fmla="*/ 85760 w 5362677"/>
              <a:gd name="connsiteY4" fmla="*/ 60567 h 59006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362677" h="590065">
                <a:moveTo>
                  <a:pt x="0" y="0"/>
                </a:moveTo>
                <a:lnTo>
                  <a:pt x="5362677" y="0"/>
                </a:lnTo>
                <a:lnTo>
                  <a:pt x="5169991" y="69942"/>
                </a:lnTo>
                <a:cubicBezTo>
                  <a:pt x="4068113" y="454981"/>
                  <a:pt x="3200546" y="538854"/>
                  <a:pt x="2860400" y="564669"/>
                </a:cubicBezTo>
                <a:cubicBezTo>
                  <a:pt x="1318014" y="681954"/>
                  <a:pt x="547573" y="372284"/>
                  <a:pt x="85760" y="60567"/>
                </a:cubicBezTo>
                <a:close/>
              </a:path>
            </a:pathLst>
          </a:custGeom>
          <a:solidFill>
            <a:schemeClr val="accent2">
              <a:lumMod val="60000"/>
              <a:lumOff val="40000"/>
              <a:alpha val="27000"/>
            </a:schemeClr>
          </a:solidFill>
          <a:ln w="4492" cap="flat">
            <a:no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Tree>
    <p:extLst>
      <p:ext uri="{BB962C8B-B14F-4D97-AF65-F5344CB8AC3E}">
        <p14:creationId xmlns:p14="http://schemas.microsoft.com/office/powerpoint/2010/main" val="4118293779"/>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41.xml><?xml version="1.0" encoding="utf-8"?>
<p:sldLayout xmlns:a="http://schemas.openxmlformats.org/drawingml/2006/main" xmlns:r="http://schemas.openxmlformats.org/officeDocument/2006/relationships" xmlns:p="http://schemas.openxmlformats.org/presentationml/2006/main" showMasterSp="0" userDrawn="1">
  <p:cSld name="Team x8">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11C6679A-1B60-DCCD-7295-255649B92C60}"/>
              </a:ext>
            </a:extLst>
          </p:cNvPr>
          <p:cNvSpPr/>
          <p:nvPr userDrawn="1"/>
        </p:nvSpPr>
        <p:spPr>
          <a:xfrm>
            <a:off x="6381060" y="-24130"/>
            <a:ext cx="5371060" cy="6899910"/>
          </a:xfrm>
          <a:custGeom>
            <a:avLst/>
            <a:gdLst>
              <a:gd name="connsiteX0" fmla="*/ 0 w 5864280"/>
              <a:gd name="connsiteY0" fmla="*/ 0 h 6938010"/>
              <a:gd name="connsiteX1" fmla="*/ 5864280 w 5864280"/>
              <a:gd name="connsiteY1" fmla="*/ 0 h 6938010"/>
              <a:gd name="connsiteX2" fmla="*/ 5864280 w 5864280"/>
              <a:gd name="connsiteY2" fmla="*/ 6938010 h 6938010"/>
              <a:gd name="connsiteX3" fmla="*/ 4899969 w 5864280"/>
              <a:gd name="connsiteY3" fmla="*/ 6938010 h 6938010"/>
              <a:gd name="connsiteX4" fmla="*/ 4880783 w 5864280"/>
              <a:gd name="connsiteY4" fmla="*/ 6771085 h 6938010"/>
              <a:gd name="connsiteX5" fmla="*/ 5036864 w 5864280"/>
              <a:gd name="connsiteY5" fmla="*/ 1534679 h 6938010"/>
              <a:gd name="connsiteX6" fmla="*/ 438790 w 5864280"/>
              <a:gd name="connsiteY6" fmla="*/ 927368 h 6938010"/>
              <a:gd name="connsiteX7" fmla="*/ 39064 w 5864280"/>
              <a:gd name="connsiteY7" fmla="*/ 165620 h 6938010"/>
              <a:gd name="connsiteX0" fmla="*/ 0 w 5864280"/>
              <a:gd name="connsiteY0" fmla="*/ 0 h 6938010"/>
              <a:gd name="connsiteX1" fmla="*/ 5864280 w 5864280"/>
              <a:gd name="connsiteY1" fmla="*/ 0 h 6938010"/>
              <a:gd name="connsiteX2" fmla="*/ 5864280 w 5864280"/>
              <a:gd name="connsiteY2" fmla="*/ 6938010 h 6938010"/>
              <a:gd name="connsiteX3" fmla="*/ 4899969 w 5864280"/>
              <a:gd name="connsiteY3" fmla="*/ 6938010 h 6938010"/>
              <a:gd name="connsiteX4" fmla="*/ 4880783 w 5864280"/>
              <a:gd name="connsiteY4" fmla="*/ 6771085 h 6938010"/>
              <a:gd name="connsiteX5" fmla="*/ 5036864 w 5864280"/>
              <a:gd name="connsiteY5" fmla="*/ 1534679 h 6938010"/>
              <a:gd name="connsiteX6" fmla="*/ 438790 w 5864280"/>
              <a:gd name="connsiteY6" fmla="*/ 927368 h 6938010"/>
              <a:gd name="connsiteX7" fmla="*/ 39064 w 5864280"/>
              <a:gd name="connsiteY7" fmla="*/ 165620 h 6938010"/>
              <a:gd name="connsiteX8" fmla="*/ 91440 w 5864280"/>
              <a:gd name="connsiteY8" fmla="*/ 91440 h 6938010"/>
              <a:gd name="connsiteX0" fmla="*/ 7620 w 5871900"/>
              <a:gd name="connsiteY0" fmla="*/ 0 h 6938010"/>
              <a:gd name="connsiteX1" fmla="*/ 5871900 w 5871900"/>
              <a:gd name="connsiteY1" fmla="*/ 0 h 6938010"/>
              <a:gd name="connsiteX2" fmla="*/ 5871900 w 5871900"/>
              <a:gd name="connsiteY2" fmla="*/ 6938010 h 6938010"/>
              <a:gd name="connsiteX3" fmla="*/ 4907589 w 5871900"/>
              <a:gd name="connsiteY3" fmla="*/ 6938010 h 6938010"/>
              <a:gd name="connsiteX4" fmla="*/ 4888403 w 5871900"/>
              <a:gd name="connsiteY4" fmla="*/ 6771085 h 6938010"/>
              <a:gd name="connsiteX5" fmla="*/ 5044484 w 5871900"/>
              <a:gd name="connsiteY5" fmla="*/ 1534679 h 6938010"/>
              <a:gd name="connsiteX6" fmla="*/ 446410 w 5871900"/>
              <a:gd name="connsiteY6" fmla="*/ 927368 h 6938010"/>
              <a:gd name="connsiteX7" fmla="*/ 46684 w 5871900"/>
              <a:gd name="connsiteY7" fmla="*/ 165620 h 6938010"/>
              <a:gd name="connsiteX8" fmla="*/ 0 w 5871900"/>
              <a:gd name="connsiteY8" fmla="*/ 15240 h 6938010"/>
              <a:gd name="connsiteX0" fmla="*/ 0 w 5864280"/>
              <a:gd name="connsiteY0" fmla="*/ 0 h 6938010"/>
              <a:gd name="connsiteX1" fmla="*/ 5864280 w 5864280"/>
              <a:gd name="connsiteY1" fmla="*/ 0 h 6938010"/>
              <a:gd name="connsiteX2" fmla="*/ 5864280 w 5864280"/>
              <a:gd name="connsiteY2" fmla="*/ 6938010 h 6938010"/>
              <a:gd name="connsiteX3" fmla="*/ 4899969 w 5864280"/>
              <a:gd name="connsiteY3" fmla="*/ 6938010 h 6938010"/>
              <a:gd name="connsiteX4" fmla="*/ 4880783 w 5864280"/>
              <a:gd name="connsiteY4" fmla="*/ 6771085 h 6938010"/>
              <a:gd name="connsiteX5" fmla="*/ 5036864 w 5864280"/>
              <a:gd name="connsiteY5" fmla="*/ 1534679 h 6938010"/>
              <a:gd name="connsiteX6" fmla="*/ 438790 w 5864280"/>
              <a:gd name="connsiteY6" fmla="*/ 927368 h 6938010"/>
              <a:gd name="connsiteX7" fmla="*/ 39064 w 5864280"/>
              <a:gd name="connsiteY7" fmla="*/ 165620 h 6938010"/>
              <a:gd name="connsiteX8" fmla="*/ 7620 w 5864280"/>
              <a:gd name="connsiteY8" fmla="*/ 17780 h 6938010"/>
              <a:gd name="connsiteX0" fmla="*/ 12700 w 5856660"/>
              <a:gd name="connsiteY0" fmla="*/ 0 h 7004050"/>
              <a:gd name="connsiteX1" fmla="*/ 5856660 w 5856660"/>
              <a:gd name="connsiteY1" fmla="*/ 66040 h 7004050"/>
              <a:gd name="connsiteX2" fmla="*/ 5856660 w 5856660"/>
              <a:gd name="connsiteY2" fmla="*/ 7004050 h 7004050"/>
              <a:gd name="connsiteX3" fmla="*/ 4892349 w 5856660"/>
              <a:gd name="connsiteY3" fmla="*/ 7004050 h 7004050"/>
              <a:gd name="connsiteX4" fmla="*/ 4873163 w 5856660"/>
              <a:gd name="connsiteY4" fmla="*/ 6837125 h 7004050"/>
              <a:gd name="connsiteX5" fmla="*/ 5029244 w 5856660"/>
              <a:gd name="connsiteY5" fmla="*/ 1600719 h 7004050"/>
              <a:gd name="connsiteX6" fmla="*/ 431170 w 5856660"/>
              <a:gd name="connsiteY6" fmla="*/ 993408 h 7004050"/>
              <a:gd name="connsiteX7" fmla="*/ 31444 w 5856660"/>
              <a:gd name="connsiteY7" fmla="*/ 231660 h 7004050"/>
              <a:gd name="connsiteX8" fmla="*/ 0 w 5856660"/>
              <a:gd name="connsiteY8" fmla="*/ 83820 h 7004050"/>
              <a:gd name="connsiteX0" fmla="*/ 5856660 w 5856660"/>
              <a:gd name="connsiteY0" fmla="*/ 0 h 6938010"/>
              <a:gd name="connsiteX1" fmla="*/ 5856660 w 5856660"/>
              <a:gd name="connsiteY1" fmla="*/ 6938010 h 6938010"/>
              <a:gd name="connsiteX2" fmla="*/ 4892349 w 5856660"/>
              <a:gd name="connsiteY2" fmla="*/ 6938010 h 6938010"/>
              <a:gd name="connsiteX3" fmla="*/ 4873163 w 5856660"/>
              <a:gd name="connsiteY3" fmla="*/ 6771085 h 6938010"/>
              <a:gd name="connsiteX4" fmla="*/ 5029244 w 5856660"/>
              <a:gd name="connsiteY4" fmla="*/ 1534679 h 6938010"/>
              <a:gd name="connsiteX5" fmla="*/ 431170 w 5856660"/>
              <a:gd name="connsiteY5" fmla="*/ 927368 h 6938010"/>
              <a:gd name="connsiteX6" fmla="*/ 31444 w 5856660"/>
              <a:gd name="connsiteY6" fmla="*/ 165620 h 6938010"/>
              <a:gd name="connsiteX7" fmla="*/ 0 w 5856660"/>
              <a:gd name="connsiteY7" fmla="*/ 17780 h 6938010"/>
              <a:gd name="connsiteX0" fmla="*/ 5856660 w 5856660"/>
              <a:gd name="connsiteY0" fmla="*/ 6920230 h 6920230"/>
              <a:gd name="connsiteX1" fmla="*/ 4892349 w 5856660"/>
              <a:gd name="connsiteY1" fmla="*/ 6920230 h 6920230"/>
              <a:gd name="connsiteX2" fmla="*/ 4873163 w 5856660"/>
              <a:gd name="connsiteY2" fmla="*/ 6753305 h 6920230"/>
              <a:gd name="connsiteX3" fmla="*/ 5029244 w 5856660"/>
              <a:gd name="connsiteY3" fmla="*/ 1516899 h 6920230"/>
              <a:gd name="connsiteX4" fmla="*/ 431170 w 5856660"/>
              <a:gd name="connsiteY4" fmla="*/ 909588 h 6920230"/>
              <a:gd name="connsiteX5" fmla="*/ 31444 w 5856660"/>
              <a:gd name="connsiteY5" fmla="*/ 147840 h 6920230"/>
              <a:gd name="connsiteX6" fmla="*/ 0 w 5856660"/>
              <a:gd name="connsiteY6" fmla="*/ 0 h 6920230"/>
              <a:gd name="connsiteX0" fmla="*/ 4892349 w 5371060"/>
              <a:gd name="connsiteY0" fmla="*/ 6920230 h 6920230"/>
              <a:gd name="connsiteX1" fmla="*/ 4873163 w 5371060"/>
              <a:gd name="connsiteY1" fmla="*/ 6753305 h 6920230"/>
              <a:gd name="connsiteX2" fmla="*/ 5029244 w 5371060"/>
              <a:gd name="connsiteY2" fmla="*/ 1516899 h 6920230"/>
              <a:gd name="connsiteX3" fmla="*/ 431170 w 5371060"/>
              <a:gd name="connsiteY3" fmla="*/ 909588 h 6920230"/>
              <a:gd name="connsiteX4" fmla="*/ 31444 w 5371060"/>
              <a:gd name="connsiteY4" fmla="*/ 147840 h 6920230"/>
              <a:gd name="connsiteX5" fmla="*/ 0 w 5371060"/>
              <a:gd name="connsiteY5" fmla="*/ 0 h 6920230"/>
              <a:gd name="connsiteX0" fmla="*/ 4889809 w 5371060"/>
              <a:gd name="connsiteY0" fmla="*/ 6904990 h 6904990"/>
              <a:gd name="connsiteX1" fmla="*/ 4873163 w 5371060"/>
              <a:gd name="connsiteY1" fmla="*/ 6753305 h 6904990"/>
              <a:gd name="connsiteX2" fmla="*/ 5029244 w 5371060"/>
              <a:gd name="connsiteY2" fmla="*/ 1516899 h 6904990"/>
              <a:gd name="connsiteX3" fmla="*/ 431170 w 5371060"/>
              <a:gd name="connsiteY3" fmla="*/ 909588 h 6904990"/>
              <a:gd name="connsiteX4" fmla="*/ 31444 w 5371060"/>
              <a:gd name="connsiteY4" fmla="*/ 147840 h 6904990"/>
              <a:gd name="connsiteX5" fmla="*/ 0 w 5371060"/>
              <a:gd name="connsiteY5" fmla="*/ 0 h 6904990"/>
              <a:gd name="connsiteX0" fmla="*/ 4892349 w 5371060"/>
              <a:gd name="connsiteY0" fmla="*/ 6899910 h 6899910"/>
              <a:gd name="connsiteX1" fmla="*/ 4873163 w 5371060"/>
              <a:gd name="connsiteY1" fmla="*/ 6753305 h 6899910"/>
              <a:gd name="connsiteX2" fmla="*/ 5029244 w 5371060"/>
              <a:gd name="connsiteY2" fmla="*/ 1516899 h 6899910"/>
              <a:gd name="connsiteX3" fmla="*/ 431170 w 5371060"/>
              <a:gd name="connsiteY3" fmla="*/ 909588 h 6899910"/>
              <a:gd name="connsiteX4" fmla="*/ 31444 w 5371060"/>
              <a:gd name="connsiteY4" fmla="*/ 147840 h 6899910"/>
              <a:gd name="connsiteX5" fmla="*/ 0 w 5371060"/>
              <a:gd name="connsiteY5" fmla="*/ 0 h 689991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371060" h="6899910">
                <a:moveTo>
                  <a:pt x="4892349" y="6899910"/>
                </a:moveTo>
                <a:lnTo>
                  <a:pt x="4873163" y="6753305"/>
                </a:lnTo>
                <a:cubicBezTo>
                  <a:pt x="4753267" y="5217685"/>
                  <a:pt x="5929393" y="2564469"/>
                  <a:pt x="5029244" y="1516899"/>
                </a:cubicBezTo>
                <a:cubicBezTo>
                  <a:pt x="4044398" y="370782"/>
                  <a:pt x="1685778" y="2440015"/>
                  <a:pt x="431170" y="909588"/>
                </a:cubicBezTo>
                <a:cubicBezTo>
                  <a:pt x="361992" y="824949"/>
                  <a:pt x="151981" y="561750"/>
                  <a:pt x="31444" y="147840"/>
                </a:cubicBezTo>
                <a:cubicBezTo>
                  <a:pt x="18423" y="92633"/>
                  <a:pt x="0" y="0"/>
                  <a:pt x="0" y="0"/>
                </a:cubicBezTo>
              </a:path>
            </a:pathLst>
          </a:custGeom>
          <a:noFill/>
          <a:ln w="60325" cap="flat">
            <a:solidFill>
              <a:schemeClr val="accent1"/>
            </a:solidFill>
            <a:prstDash val="solid"/>
            <a:miter/>
          </a:ln>
        </p:spPr>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lvl="0"/>
            <a:endParaRPr lang="en-US">
              <a:solidFill>
                <a:schemeClr val="tx1"/>
              </a:solidFill>
            </a:endParaRPr>
          </a:p>
        </p:txBody>
      </p:sp>
      <p:sp>
        <p:nvSpPr>
          <p:cNvPr id="45" name="Title 1">
            <a:extLst>
              <a:ext uri="{FF2B5EF4-FFF2-40B4-BE49-F238E27FC236}">
                <a16:creationId xmlns:a16="http://schemas.microsoft.com/office/drawing/2014/main" id="{FDA50B04-DEA5-DCCF-0DAD-0D3B122FD652}"/>
              </a:ext>
            </a:extLst>
          </p:cNvPr>
          <p:cNvSpPr>
            <a:spLocks noGrp="1"/>
          </p:cNvSpPr>
          <p:nvPr>
            <p:ph type="title" hasCustomPrompt="1"/>
          </p:nvPr>
        </p:nvSpPr>
        <p:spPr>
          <a:xfrm>
            <a:off x="576072" y="704088"/>
            <a:ext cx="10515600" cy="676656"/>
          </a:xfrm>
        </p:spPr>
        <p:txBody>
          <a:bodyPr/>
          <a:lstStyle>
            <a:lvl1pPr>
              <a:defRPr sz="4800"/>
            </a:lvl1pPr>
          </a:lstStyle>
          <a:p>
            <a:r>
              <a:rPr lang="en-US"/>
              <a:t>click to edit master title style	</a:t>
            </a:r>
          </a:p>
        </p:txBody>
      </p:sp>
      <p:sp>
        <p:nvSpPr>
          <p:cNvPr id="39" name="Picture Placeholder 38">
            <a:extLst>
              <a:ext uri="{FF2B5EF4-FFF2-40B4-BE49-F238E27FC236}">
                <a16:creationId xmlns:a16="http://schemas.microsoft.com/office/drawing/2014/main" id="{081294B5-CB6D-F1BF-22AD-497A1426B8CF}"/>
              </a:ext>
            </a:extLst>
          </p:cNvPr>
          <p:cNvSpPr>
            <a:spLocks noGrp="1"/>
          </p:cNvSpPr>
          <p:nvPr>
            <p:ph type="pic" sz="quarter" idx="13"/>
          </p:nvPr>
        </p:nvSpPr>
        <p:spPr>
          <a:xfrm>
            <a:off x="1207008"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0" name="Picture Placeholder 39">
            <a:extLst>
              <a:ext uri="{FF2B5EF4-FFF2-40B4-BE49-F238E27FC236}">
                <a16:creationId xmlns:a16="http://schemas.microsoft.com/office/drawing/2014/main" id="{BBFBB2C1-DF1A-1E19-85F0-4AA596F66B87}"/>
              </a:ext>
            </a:extLst>
          </p:cNvPr>
          <p:cNvSpPr>
            <a:spLocks noGrp="1"/>
          </p:cNvSpPr>
          <p:nvPr>
            <p:ph type="pic" sz="quarter" idx="14"/>
          </p:nvPr>
        </p:nvSpPr>
        <p:spPr>
          <a:xfrm>
            <a:off x="3986784"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1" name="Picture Placeholder 40">
            <a:extLst>
              <a:ext uri="{FF2B5EF4-FFF2-40B4-BE49-F238E27FC236}">
                <a16:creationId xmlns:a16="http://schemas.microsoft.com/office/drawing/2014/main" id="{8C5BE6D6-23FF-B9B3-6EB7-147E9303C941}"/>
              </a:ext>
            </a:extLst>
          </p:cNvPr>
          <p:cNvSpPr>
            <a:spLocks noGrp="1"/>
          </p:cNvSpPr>
          <p:nvPr>
            <p:ph type="pic" sz="quarter" idx="15"/>
          </p:nvPr>
        </p:nvSpPr>
        <p:spPr>
          <a:xfrm>
            <a:off x="6766560"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2" name="Picture Placeholder 41">
            <a:extLst>
              <a:ext uri="{FF2B5EF4-FFF2-40B4-BE49-F238E27FC236}">
                <a16:creationId xmlns:a16="http://schemas.microsoft.com/office/drawing/2014/main" id="{A07A1DDE-85A4-10BA-7DD5-FCF33DA6C7BA}"/>
              </a:ext>
            </a:extLst>
          </p:cNvPr>
          <p:cNvSpPr>
            <a:spLocks noGrp="1"/>
          </p:cNvSpPr>
          <p:nvPr>
            <p:ph type="pic" sz="quarter" idx="16"/>
          </p:nvPr>
        </p:nvSpPr>
        <p:spPr>
          <a:xfrm>
            <a:off x="9546336" y="1572768"/>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47" name="Text Placeholder 46">
            <a:extLst>
              <a:ext uri="{FF2B5EF4-FFF2-40B4-BE49-F238E27FC236}">
                <a16:creationId xmlns:a16="http://schemas.microsoft.com/office/drawing/2014/main" id="{EC58C559-7910-45EC-28D0-D37F02FA738C}"/>
              </a:ext>
            </a:extLst>
          </p:cNvPr>
          <p:cNvSpPr>
            <a:spLocks noGrp="1"/>
          </p:cNvSpPr>
          <p:nvPr>
            <p:ph type="body" sz="quarter" idx="17"/>
          </p:nvPr>
        </p:nvSpPr>
        <p:spPr>
          <a:xfrm>
            <a:off x="633259"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48" name="Text Placeholder 46">
            <a:extLst>
              <a:ext uri="{FF2B5EF4-FFF2-40B4-BE49-F238E27FC236}">
                <a16:creationId xmlns:a16="http://schemas.microsoft.com/office/drawing/2014/main" id="{868B70E3-3C97-4D65-D598-457720AA7253}"/>
              </a:ext>
            </a:extLst>
          </p:cNvPr>
          <p:cNvSpPr>
            <a:spLocks noGrp="1"/>
          </p:cNvSpPr>
          <p:nvPr>
            <p:ph type="body" sz="quarter" idx="18"/>
          </p:nvPr>
        </p:nvSpPr>
        <p:spPr>
          <a:xfrm>
            <a:off x="3419764"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49" name="Text Placeholder 46">
            <a:extLst>
              <a:ext uri="{FF2B5EF4-FFF2-40B4-BE49-F238E27FC236}">
                <a16:creationId xmlns:a16="http://schemas.microsoft.com/office/drawing/2014/main" id="{89924195-02EA-2AF9-C021-ED282397B88B}"/>
              </a:ext>
            </a:extLst>
          </p:cNvPr>
          <p:cNvSpPr>
            <a:spLocks noGrp="1"/>
          </p:cNvSpPr>
          <p:nvPr>
            <p:ph type="body" sz="quarter" idx="19"/>
          </p:nvPr>
        </p:nvSpPr>
        <p:spPr>
          <a:xfrm>
            <a:off x="6206269"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50" name="Text Placeholder 46">
            <a:extLst>
              <a:ext uri="{FF2B5EF4-FFF2-40B4-BE49-F238E27FC236}">
                <a16:creationId xmlns:a16="http://schemas.microsoft.com/office/drawing/2014/main" id="{582E2EDB-08EC-D1DE-3C7C-2FC0C70B27C5}"/>
              </a:ext>
            </a:extLst>
          </p:cNvPr>
          <p:cNvSpPr>
            <a:spLocks noGrp="1"/>
          </p:cNvSpPr>
          <p:nvPr>
            <p:ph type="body" sz="quarter" idx="20"/>
          </p:nvPr>
        </p:nvSpPr>
        <p:spPr>
          <a:xfrm>
            <a:off x="8992774" y="3392424"/>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52" name="Text Placeholder 46">
            <a:extLst>
              <a:ext uri="{FF2B5EF4-FFF2-40B4-BE49-F238E27FC236}">
                <a16:creationId xmlns:a16="http://schemas.microsoft.com/office/drawing/2014/main" id="{F66E5144-974A-0BDB-D167-9253CC65BF1E}"/>
              </a:ext>
            </a:extLst>
          </p:cNvPr>
          <p:cNvSpPr>
            <a:spLocks noGrp="1"/>
          </p:cNvSpPr>
          <p:nvPr>
            <p:ph type="body" sz="quarter" idx="21" hasCustomPrompt="1"/>
          </p:nvPr>
        </p:nvSpPr>
        <p:spPr>
          <a:xfrm>
            <a:off x="633259"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53" name="Text Placeholder 46">
            <a:extLst>
              <a:ext uri="{FF2B5EF4-FFF2-40B4-BE49-F238E27FC236}">
                <a16:creationId xmlns:a16="http://schemas.microsoft.com/office/drawing/2014/main" id="{1D923A5E-0C6A-FC00-A515-E5A508A54FBD}"/>
              </a:ext>
            </a:extLst>
          </p:cNvPr>
          <p:cNvSpPr>
            <a:spLocks noGrp="1"/>
          </p:cNvSpPr>
          <p:nvPr>
            <p:ph type="body" sz="quarter" idx="22" hasCustomPrompt="1"/>
          </p:nvPr>
        </p:nvSpPr>
        <p:spPr>
          <a:xfrm>
            <a:off x="3419764"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54" name="Text Placeholder 46">
            <a:extLst>
              <a:ext uri="{FF2B5EF4-FFF2-40B4-BE49-F238E27FC236}">
                <a16:creationId xmlns:a16="http://schemas.microsoft.com/office/drawing/2014/main" id="{01866408-222B-FAA6-3180-5AA98BF83142}"/>
              </a:ext>
            </a:extLst>
          </p:cNvPr>
          <p:cNvSpPr>
            <a:spLocks noGrp="1"/>
          </p:cNvSpPr>
          <p:nvPr>
            <p:ph type="body" sz="quarter" idx="23" hasCustomPrompt="1"/>
          </p:nvPr>
        </p:nvSpPr>
        <p:spPr>
          <a:xfrm>
            <a:off x="6206269"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55" name="Text Placeholder 46">
            <a:extLst>
              <a:ext uri="{FF2B5EF4-FFF2-40B4-BE49-F238E27FC236}">
                <a16:creationId xmlns:a16="http://schemas.microsoft.com/office/drawing/2014/main" id="{1A8C6A0D-BDFC-5DD0-110E-B4C5AE72306B}"/>
              </a:ext>
            </a:extLst>
          </p:cNvPr>
          <p:cNvSpPr>
            <a:spLocks noGrp="1"/>
          </p:cNvSpPr>
          <p:nvPr>
            <p:ph type="body" sz="quarter" idx="24" hasCustomPrompt="1"/>
          </p:nvPr>
        </p:nvSpPr>
        <p:spPr>
          <a:xfrm>
            <a:off x="8992774" y="3584448"/>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2" name="Picture Placeholder 38">
            <a:extLst>
              <a:ext uri="{FF2B5EF4-FFF2-40B4-BE49-F238E27FC236}">
                <a16:creationId xmlns:a16="http://schemas.microsoft.com/office/drawing/2014/main" id="{08C258FA-3031-35D9-6558-64BA58554EF4}"/>
              </a:ext>
            </a:extLst>
          </p:cNvPr>
          <p:cNvSpPr>
            <a:spLocks noGrp="1"/>
          </p:cNvSpPr>
          <p:nvPr>
            <p:ph type="pic" sz="quarter" idx="25"/>
          </p:nvPr>
        </p:nvSpPr>
        <p:spPr>
          <a:xfrm>
            <a:off x="1207008"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3" name="Picture Placeholder 39">
            <a:extLst>
              <a:ext uri="{FF2B5EF4-FFF2-40B4-BE49-F238E27FC236}">
                <a16:creationId xmlns:a16="http://schemas.microsoft.com/office/drawing/2014/main" id="{465869E5-C0B6-69BE-1E2D-A4496F633D25}"/>
              </a:ext>
            </a:extLst>
          </p:cNvPr>
          <p:cNvSpPr>
            <a:spLocks noGrp="1"/>
          </p:cNvSpPr>
          <p:nvPr>
            <p:ph type="pic" sz="quarter" idx="26"/>
          </p:nvPr>
        </p:nvSpPr>
        <p:spPr>
          <a:xfrm>
            <a:off x="3986784"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7" name="Picture Placeholder 40">
            <a:extLst>
              <a:ext uri="{FF2B5EF4-FFF2-40B4-BE49-F238E27FC236}">
                <a16:creationId xmlns:a16="http://schemas.microsoft.com/office/drawing/2014/main" id="{601870D8-4080-BDC3-CD50-097B328E1789}"/>
              </a:ext>
            </a:extLst>
          </p:cNvPr>
          <p:cNvSpPr>
            <a:spLocks noGrp="1"/>
          </p:cNvSpPr>
          <p:nvPr>
            <p:ph type="pic" sz="quarter" idx="27"/>
          </p:nvPr>
        </p:nvSpPr>
        <p:spPr>
          <a:xfrm>
            <a:off x="6766560"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8" name="Picture Placeholder 41">
            <a:extLst>
              <a:ext uri="{FF2B5EF4-FFF2-40B4-BE49-F238E27FC236}">
                <a16:creationId xmlns:a16="http://schemas.microsoft.com/office/drawing/2014/main" id="{B4779DAA-6424-E58D-2CC8-7DE922E2AFDA}"/>
              </a:ext>
            </a:extLst>
          </p:cNvPr>
          <p:cNvSpPr>
            <a:spLocks noGrp="1"/>
          </p:cNvSpPr>
          <p:nvPr>
            <p:ph type="pic" sz="quarter" idx="28"/>
          </p:nvPr>
        </p:nvSpPr>
        <p:spPr>
          <a:xfrm>
            <a:off x="9546336" y="4242816"/>
            <a:ext cx="1307592" cy="1810512"/>
          </a:xfrm>
          <a:custGeom>
            <a:avLst/>
            <a:gdLst>
              <a:gd name="connsiteX0" fmla="*/ 1212661 w 2425322"/>
              <a:gd name="connsiteY0" fmla="*/ 0 h 3343204"/>
              <a:gd name="connsiteX1" fmla="*/ 2425322 w 2425322"/>
              <a:gd name="connsiteY1" fmla="*/ 1671602 h 3343204"/>
              <a:gd name="connsiteX2" fmla="*/ 1212661 w 2425322"/>
              <a:gd name="connsiteY2" fmla="*/ 3343204 h 3343204"/>
              <a:gd name="connsiteX3" fmla="*/ 0 w 2425322"/>
              <a:gd name="connsiteY3" fmla="*/ 1671602 h 3343204"/>
              <a:gd name="connsiteX4" fmla="*/ 1212661 w 2425322"/>
              <a:gd name="connsiteY4" fmla="*/ 0 h 334320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25322" h="3343204">
                <a:moveTo>
                  <a:pt x="1212661" y="0"/>
                </a:moveTo>
                <a:cubicBezTo>
                  <a:pt x="1882395" y="0"/>
                  <a:pt x="2425322" y="748402"/>
                  <a:pt x="2425322" y="1671602"/>
                </a:cubicBezTo>
                <a:cubicBezTo>
                  <a:pt x="2425322" y="2594802"/>
                  <a:pt x="1882395" y="3343204"/>
                  <a:pt x="1212661" y="3343204"/>
                </a:cubicBezTo>
                <a:cubicBezTo>
                  <a:pt x="542927" y="3343204"/>
                  <a:pt x="0" y="2594802"/>
                  <a:pt x="0" y="1671602"/>
                </a:cubicBezTo>
                <a:cubicBezTo>
                  <a:pt x="0" y="748402"/>
                  <a:pt x="542927" y="0"/>
                  <a:pt x="1212661" y="0"/>
                </a:cubicBezTo>
                <a:close/>
              </a:path>
            </a:pathLst>
          </a:custGeom>
          <a:solidFill>
            <a:schemeClr val="accent4"/>
          </a:solidFill>
        </p:spPr>
        <p:txBody>
          <a:bodyPr wrap="square" anchor="ctr">
            <a:noAutofit/>
          </a:bodyPr>
          <a:lstStyle>
            <a:lvl1pPr marL="0" indent="0" algn="ctr">
              <a:buNone/>
              <a:defRPr sz="1800">
                <a:solidFill>
                  <a:schemeClr val="accent1"/>
                </a:solidFill>
              </a:defRPr>
            </a:lvl1pPr>
          </a:lstStyle>
          <a:p>
            <a:r>
              <a:rPr lang="en-US"/>
              <a:t>Click icon to add picture</a:t>
            </a:r>
          </a:p>
        </p:txBody>
      </p:sp>
      <p:sp>
        <p:nvSpPr>
          <p:cNvPr id="9" name="Text Placeholder 46">
            <a:extLst>
              <a:ext uri="{FF2B5EF4-FFF2-40B4-BE49-F238E27FC236}">
                <a16:creationId xmlns:a16="http://schemas.microsoft.com/office/drawing/2014/main" id="{1732A3A5-B50F-7A5D-DA66-644509A99987}"/>
              </a:ext>
            </a:extLst>
          </p:cNvPr>
          <p:cNvSpPr>
            <a:spLocks noGrp="1"/>
          </p:cNvSpPr>
          <p:nvPr>
            <p:ph type="body" sz="quarter" idx="29"/>
          </p:nvPr>
        </p:nvSpPr>
        <p:spPr>
          <a:xfrm>
            <a:off x="633259"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0" name="Text Placeholder 46">
            <a:extLst>
              <a:ext uri="{FF2B5EF4-FFF2-40B4-BE49-F238E27FC236}">
                <a16:creationId xmlns:a16="http://schemas.microsoft.com/office/drawing/2014/main" id="{87CC578C-FDBD-2BD2-8930-A795C0A8D1FC}"/>
              </a:ext>
            </a:extLst>
          </p:cNvPr>
          <p:cNvSpPr>
            <a:spLocks noGrp="1"/>
          </p:cNvSpPr>
          <p:nvPr>
            <p:ph type="body" sz="quarter" idx="30"/>
          </p:nvPr>
        </p:nvSpPr>
        <p:spPr>
          <a:xfrm>
            <a:off x="3419764"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1" name="Text Placeholder 46">
            <a:extLst>
              <a:ext uri="{FF2B5EF4-FFF2-40B4-BE49-F238E27FC236}">
                <a16:creationId xmlns:a16="http://schemas.microsoft.com/office/drawing/2014/main" id="{6CE31252-6548-7D94-98E5-E652CED78F27}"/>
              </a:ext>
            </a:extLst>
          </p:cNvPr>
          <p:cNvSpPr>
            <a:spLocks noGrp="1"/>
          </p:cNvSpPr>
          <p:nvPr>
            <p:ph type="body" sz="quarter" idx="31"/>
          </p:nvPr>
        </p:nvSpPr>
        <p:spPr>
          <a:xfrm>
            <a:off x="6206269"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2" name="Text Placeholder 46">
            <a:extLst>
              <a:ext uri="{FF2B5EF4-FFF2-40B4-BE49-F238E27FC236}">
                <a16:creationId xmlns:a16="http://schemas.microsoft.com/office/drawing/2014/main" id="{2C4E0AF4-17FD-BEAA-BDD9-806DC564D2F7}"/>
              </a:ext>
            </a:extLst>
          </p:cNvPr>
          <p:cNvSpPr>
            <a:spLocks noGrp="1"/>
          </p:cNvSpPr>
          <p:nvPr>
            <p:ph type="body" sz="quarter" idx="32"/>
          </p:nvPr>
        </p:nvSpPr>
        <p:spPr>
          <a:xfrm>
            <a:off x="8992774" y="6062472"/>
            <a:ext cx="2423160" cy="310896"/>
          </a:xfrm>
        </p:spPr>
        <p:txBody>
          <a:bodyPr anchor="b">
            <a:noAutofit/>
          </a:bodyPr>
          <a:lstStyle>
            <a:lvl1pPr marL="0" indent="0" algn="ctr">
              <a:lnSpc>
                <a:spcPct val="100000"/>
              </a:lnSpc>
              <a:spcBef>
                <a:spcPts val="0"/>
              </a:spcBef>
              <a:buNone/>
              <a:defRPr sz="1400" cap="all" baseline="0">
                <a:latin typeface="Gill Sans Nova" panose="020B0602020104020203" pitchFamily="34" charset="0"/>
              </a:defRPr>
            </a:lvl1pPr>
          </a:lstStyle>
          <a:p>
            <a:pPr lvl="0"/>
            <a:r>
              <a:rPr lang="en-US"/>
              <a:t>Click to edit Master text styles</a:t>
            </a:r>
          </a:p>
        </p:txBody>
      </p:sp>
      <p:sp>
        <p:nvSpPr>
          <p:cNvPr id="13" name="Text Placeholder 46">
            <a:extLst>
              <a:ext uri="{FF2B5EF4-FFF2-40B4-BE49-F238E27FC236}">
                <a16:creationId xmlns:a16="http://schemas.microsoft.com/office/drawing/2014/main" id="{35C6F103-92F0-87A2-E3CC-656E2EF3E365}"/>
              </a:ext>
            </a:extLst>
          </p:cNvPr>
          <p:cNvSpPr>
            <a:spLocks noGrp="1"/>
          </p:cNvSpPr>
          <p:nvPr>
            <p:ph type="body" sz="quarter" idx="33" hasCustomPrompt="1"/>
          </p:nvPr>
        </p:nvSpPr>
        <p:spPr>
          <a:xfrm>
            <a:off x="633259"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14" name="Text Placeholder 46">
            <a:extLst>
              <a:ext uri="{FF2B5EF4-FFF2-40B4-BE49-F238E27FC236}">
                <a16:creationId xmlns:a16="http://schemas.microsoft.com/office/drawing/2014/main" id="{C30881DE-F3FC-C690-BFCB-9EF66A5EB141}"/>
              </a:ext>
            </a:extLst>
          </p:cNvPr>
          <p:cNvSpPr>
            <a:spLocks noGrp="1"/>
          </p:cNvSpPr>
          <p:nvPr>
            <p:ph type="body" sz="quarter" idx="34" hasCustomPrompt="1"/>
          </p:nvPr>
        </p:nvSpPr>
        <p:spPr>
          <a:xfrm>
            <a:off x="3419764"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15" name="Text Placeholder 46">
            <a:extLst>
              <a:ext uri="{FF2B5EF4-FFF2-40B4-BE49-F238E27FC236}">
                <a16:creationId xmlns:a16="http://schemas.microsoft.com/office/drawing/2014/main" id="{971AAA9F-B007-79B3-0B99-BE5131FC81F3}"/>
              </a:ext>
            </a:extLst>
          </p:cNvPr>
          <p:cNvSpPr>
            <a:spLocks noGrp="1"/>
          </p:cNvSpPr>
          <p:nvPr>
            <p:ph type="body" sz="quarter" idx="35" hasCustomPrompt="1"/>
          </p:nvPr>
        </p:nvSpPr>
        <p:spPr>
          <a:xfrm>
            <a:off x="6206269"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
        <p:nvSpPr>
          <p:cNvPr id="16" name="Text Placeholder 46">
            <a:extLst>
              <a:ext uri="{FF2B5EF4-FFF2-40B4-BE49-F238E27FC236}">
                <a16:creationId xmlns:a16="http://schemas.microsoft.com/office/drawing/2014/main" id="{EDC1B84D-1134-2679-FDF4-5B93BE5F27E8}"/>
              </a:ext>
            </a:extLst>
          </p:cNvPr>
          <p:cNvSpPr>
            <a:spLocks noGrp="1"/>
          </p:cNvSpPr>
          <p:nvPr>
            <p:ph type="body" sz="quarter" idx="36" hasCustomPrompt="1"/>
          </p:nvPr>
        </p:nvSpPr>
        <p:spPr>
          <a:xfrm>
            <a:off x="8992774" y="6254496"/>
            <a:ext cx="2423160" cy="310896"/>
          </a:xfrm>
        </p:spPr>
        <p:txBody>
          <a:bodyPr anchor="t">
            <a:noAutofit/>
          </a:bodyPr>
          <a:lstStyle>
            <a:lvl1pPr marL="0" indent="0" algn="ctr">
              <a:lnSpc>
                <a:spcPct val="100000"/>
              </a:lnSpc>
              <a:spcBef>
                <a:spcPts val="0"/>
              </a:spcBef>
              <a:buNone/>
              <a:defRPr sz="1400" cap="none" baseline="0"/>
            </a:lvl1pPr>
          </a:lstStyle>
          <a:p>
            <a:pPr lvl="0"/>
            <a:r>
              <a:rPr lang="en-US"/>
              <a:t>click to edit master text styles</a:t>
            </a:r>
          </a:p>
        </p:txBody>
      </p:sp>
    </p:spTree>
    <p:extLst>
      <p:ext uri="{BB962C8B-B14F-4D97-AF65-F5344CB8AC3E}">
        <p14:creationId xmlns:p14="http://schemas.microsoft.com/office/powerpoint/2010/main" val="381251355"/>
      </p:ext>
    </p:extLst>
  </p:cSld>
  <p:clrMapOvr>
    <a:masterClrMapping/>
  </p:clrMapOvr>
  <p:extLst>
    <p:ext uri="{DCECCB84-F9BA-43D5-87BE-67443E8EF086}">
      <p15:sldGuideLst xmlns:p15="http://schemas.microsoft.com/office/powerpoint/2012/main">
        <p15:guide id="1" orient="horz" pos="3984">
          <p15:clr>
            <a:srgbClr val="FBAE40"/>
          </p15:clr>
        </p15:guide>
        <p15:guide id="2" pos="7272">
          <p15:clr>
            <a:srgbClr val="FBAE40"/>
          </p15:clr>
        </p15:guide>
        <p15:guide id="3" pos="408">
          <p15:clr>
            <a:srgbClr val="FBAE40"/>
          </p15:clr>
        </p15:guide>
        <p15:guide id="4" orient="horz" pos="504">
          <p15:clr>
            <a:srgbClr val="FBAE40"/>
          </p15:clr>
        </p15:guide>
      </p15:sldGuideLst>
    </p:ext>
  </p:extLst>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9" name="Slide Number Placeholder 8">
            <a:extLst>
              <a:ext uri="{FF2B5EF4-FFF2-40B4-BE49-F238E27FC236}">
                <a16:creationId xmlns:a16="http://schemas.microsoft.com/office/drawing/2014/main" id="{B1F03909-7F4A-AEA3-42A0-C6D977B24732}"/>
              </a:ext>
            </a:extLst>
          </p:cNvPr>
          <p:cNvSpPr>
            <a:spLocks noGrp="1"/>
          </p:cNvSpPr>
          <p:nvPr>
            <p:ph type="sldNum" sz="quarter" idx="12"/>
          </p:nvPr>
        </p:nvSpPr>
        <p:spPr/>
        <p:txBody>
          <a:bodyPr/>
          <a:lstStyle/>
          <a:p>
            <a:fld id="{7D7E28B0-8467-4247-942A-E4C07D5DAE3D}" type="slidenum">
              <a:rPr lang="en-US" smtClean="0"/>
              <a:t>‹#›</a:t>
            </a:fld>
            <a:endParaRPr lang="en-US"/>
          </a:p>
        </p:txBody>
      </p:sp>
      <p:sp>
        <p:nvSpPr>
          <p:cNvPr id="6" name="Rectangle: Rounded Corners 5">
            <a:extLst>
              <a:ext uri="{FF2B5EF4-FFF2-40B4-BE49-F238E27FC236}">
                <a16:creationId xmlns:a16="http://schemas.microsoft.com/office/drawing/2014/main" id="{58B51CAA-49CE-EE30-80DF-F39EC4B22999}"/>
              </a:ext>
            </a:extLst>
          </p:cNvPr>
          <p:cNvSpPr/>
          <p:nvPr userDrawn="1"/>
        </p:nvSpPr>
        <p:spPr>
          <a:xfrm rot="10800000">
            <a:off x="9711737" y="-160868"/>
            <a:ext cx="3064295" cy="2368549"/>
          </a:xfrm>
          <a:prstGeom prst="round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1" name="Rectangle: Rounded Corners 10">
            <a:extLst>
              <a:ext uri="{FF2B5EF4-FFF2-40B4-BE49-F238E27FC236}">
                <a16:creationId xmlns:a16="http://schemas.microsoft.com/office/drawing/2014/main" id="{DE4F407B-0551-3922-BC8F-92B7A6A8DB51}"/>
              </a:ext>
            </a:extLst>
          </p:cNvPr>
          <p:cNvSpPr/>
          <p:nvPr userDrawn="1"/>
        </p:nvSpPr>
        <p:spPr>
          <a:xfrm rot="2773578">
            <a:off x="9471127" y="110804"/>
            <a:ext cx="2347275" cy="2600237"/>
          </a:xfrm>
          <a:prstGeom prst="round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Rectangle: Rounded Corners 12">
            <a:extLst>
              <a:ext uri="{FF2B5EF4-FFF2-40B4-BE49-F238E27FC236}">
                <a16:creationId xmlns:a16="http://schemas.microsoft.com/office/drawing/2014/main" id="{61937B71-A128-B110-7C2E-FB8C42635060}"/>
              </a:ext>
            </a:extLst>
          </p:cNvPr>
          <p:cNvSpPr/>
          <p:nvPr userDrawn="1"/>
        </p:nvSpPr>
        <p:spPr>
          <a:xfrm rot="18981276">
            <a:off x="10260403" y="2312231"/>
            <a:ext cx="1471214" cy="1446956"/>
          </a:xfrm>
          <a:prstGeom prst="roundRect">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2" name="Rectangle: Rounded Corners 11">
            <a:extLst>
              <a:ext uri="{FF2B5EF4-FFF2-40B4-BE49-F238E27FC236}">
                <a16:creationId xmlns:a16="http://schemas.microsoft.com/office/drawing/2014/main" id="{2FF00E96-DF56-ADFC-A07B-578737990C99}"/>
              </a:ext>
            </a:extLst>
          </p:cNvPr>
          <p:cNvSpPr/>
          <p:nvPr userDrawn="1"/>
        </p:nvSpPr>
        <p:spPr>
          <a:xfrm rot="8200238">
            <a:off x="11554531" y="1483429"/>
            <a:ext cx="1406483" cy="1338772"/>
          </a:xfrm>
          <a:prstGeom prst="roundRect">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Alternate Process 14">
            <a:extLst>
              <a:ext uri="{FF2B5EF4-FFF2-40B4-BE49-F238E27FC236}">
                <a16:creationId xmlns:a16="http://schemas.microsoft.com/office/drawing/2014/main" id="{BBFE0479-4258-4482-D48A-026BCD690153}"/>
              </a:ext>
            </a:extLst>
          </p:cNvPr>
          <p:cNvSpPr/>
          <p:nvPr userDrawn="1"/>
        </p:nvSpPr>
        <p:spPr>
          <a:xfrm rot="14022855">
            <a:off x="393125" y="3512184"/>
            <a:ext cx="900335" cy="925353"/>
          </a:xfrm>
          <a:prstGeom prst="flowChartAlternateProcess">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6" name="Rectangle: Rounded Corners 15">
            <a:extLst>
              <a:ext uri="{FF2B5EF4-FFF2-40B4-BE49-F238E27FC236}">
                <a16:creationId xmlns:a16="http://schemas.microsoft.com/office/drawing/2014/main" id="{6EE4CF39-5619-89AB-6258-AF323692B197}"/>
              </a:ext>
            </a:extLst>
          </p:cNvPr>
          <p:cNvSpPr/>
          <p:nvPr userDrawn="1"/>
        </p:nvSpPr>
        <p:spPr>
          <a:xfrm rot="14022855">
            <a:off x="-654348" y="5689438"/>
            <a:ext cx="3200908" cy="2635008"/>
          </a:xfrm>
          <a:prstGeom prst="roundRect">
            <a:avLst/>
          </a:prstGeom>
          <a:solidFill>
            <a:schemeClr val="tx1">
              <a:alpha val="51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7" name="Rectangle: Rounded Corners 16">
            <a:extLst>
              <a:ext uri="{FF2B5EF4-FFF2-40B4-BE49-F238E27FC236}">
                <a16:creationId xmlns:a16="http://schemas.microsoft.com/office/drawing/2014/main" id="{6167E077-003D-1061-AB27-2D74AE4B6BE7}"/>
              </a:ext>
            </a:extLst>
          </p:cNvPr>
          <p:cNvSpPr/>
          <p:nvPr userDrawn="1"/>
        </p:nvSpPr>
        <p:spPr>
          <a:xfrm rot="14022855">
            <a:off x="436754" y="4536563"/>
            <a:ext cx="2859398" cy="2158368"/>
          </a:xfrm>
          <a:prstGeom prst="roundRect">
            <a:avLst/>
          </a:prstGeom>
          <a:solidFill>
            <a:schemeClr val="accent5">
              <a:lumMod val="40000"/>
              <a:lumOff val="60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8" name="Flowchart: Alternate Process 17">
            <a:extLst>
              <a:ext uri="{FF2B5EF4-FFF2-40B4-BE49-F238E27FC236}">
                <a16:creationId xmlns:a16="http://schemas.microsoft.com/office/drawing/2014/main" id="{8C9DB732-A704-4D04-E5D0-811BA049A667}"/>
              </a:ext>
            </a:extLst>
          </p:cNvPr>
          <p:cNvSpPr/>
          <p:nvPr userDrawn="1"/>
        </p:nvSpPr>
        <p:spPr>
          <a:xfrm rot="14022855">
            <a:off x="-460723" y="4875005"/>
            <a:ext cx="1841500" cy="1419380"/>
          </a:xfrm>
          <a:prstGeom prst="flowChartAlternateProcess">
            <a:avLst/>
          </a:prstGeom>
          <a:solidFill>
            <a:schemeClr val="accent6"/>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9" name="Flowchart: Alternate Process 18">
            <a:extLst>
              <a:ext uri="{FF2B5EF4-FFF2-40B4-BE49-F238E27FC236}">
                <a16:creationId xmlns:a16="http://schemas.microsoft.com/office/drawing/2014/main" id="{978F180D-518D-90AC-687D-6AAA42F3F2A6}"/>
              </a:ext>
            </a:extLst>
          </p:cNvPr>
          <p:cNvSpPr/>
          <p:nvPr userDrawn="1"/>
        </p:nvSpPr>
        <p:spPr>
          <a:xfrm rot="14022855">
            <a:off x="-1260413" y="3300831"/>
            <a:ext cx="1841500" cy="1419380"/>
          </a:xfrm>
          <a:prstGeom prst="flowChartAlternateProcess">
            <a:avLst/>
          </a:prstGeom>
          <a:solidFill>
            <a:schemeClr val="bg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CB417731-2DE3-BCC7-CE3C-DC66203FC9B2}"/>
              </a:ext>
            </a:extLst>
          </p:cNvPr>
          <p:cNvSpPr>
            <a:spLocks noGrp="1"/>
          </p:cNvSpPr>
          <p:nvPr>
            <p:ph type="title"/>
          </p:nvPr>
        </p:nvSpPr>
        <p:spPr>
          <a:xfrm>
            <a:off x="838200" y="281149"/>
            <a:ext cx="10515600" cy="1325563"/>
          </a:xfrm>
          <a:prstGeom prst="round2SameRect">
            <a:avLst/>
          </a:prstGeom>
          <a:solidFill>
            <a:schemeClr val="accent2"/>
          </a:solidFill>
          <a:ln w="28575">
            <a:solidFill>
              <a:schemeClr val="accent5">
                <a:lumMod val="40000"/>
                <a:lumOff val="60000"/>
              </a:schemeClr>
            </a:solidFill>
          </a:ln>
        </p:spPr>
        <p:txBody>
          <a:bodyPr/>
          <a:lstStyle>
            <a:lvl1pPr>
              <a:defRPr b="1">
                <a:solidFill>
                  <a:schemeClr val="bg2">
                    <a:lumMod val="20000"/>
                    <a:lumOff val="80000"/>
                  </a:schemeClr>
                </a:solidFill>
                <a:latin typeface="Times New Roman" panose="02020603050405020304" pitchFamily="18" charset="0"/>
                <a:cs typeface="Times New Roman" panose="02020603050405020304" pitchFamily="18" charset="0"/>
              </a:defRPr>
            </a:lvl1pPr>
          </a:lstStyle>
          <a:p>
            <a:r>
              <a:rPr lang="en-US"/>
              <a:t>Click to edit Master title style</a:t>
            </a:r>
          </a:p>
        </p:txBody>
      </p:sp>
      <p:sp>
        <p:nvSpPr>
          <p:cNvPr id="14" name="Picture Placeholder 2">
            <a:extLst>
              <a:ext uri="{FF2B5EF4-FFF2-40B4-BE49-F238E27FC236}">
                <a16:creationId xmlns:a16="http://schemas.microsoft.com/office/drawing/2014/main" id="{D1E35149-01FB-76B2-0073-39E577738D4B}"/>
              </a:ext>
            </a:extLst>
          </p:cNvPr>
          <p:cNvSpPr>
            <a:spLocks noGrp="1"/>
          </p:cNvSpPr>
          <p:nvPr>
            <p:ph type="pic" idx="13"/>
          </p:nvPr>
        </p:nvSpPr>
        <p:spPr>
          <a:xfrm>
            <a:off x="6194427" y="1711261"/>
            <a:ext cx="5157787" cy="446587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21" name="Freeform: Shape 20">
            <a:extLst>
              <a:ext uri="{FF2B5EF4-FFF2-40B4-BE49-F238E27FC236}">
                <a16:creationId xmlns:a16="http://schemas.microsoft.com/office/drawing/2014/main" id="{EAD81E31-E5F6-C976-1FB6-B97C7D1B19CF}"/>
              </a:ext>
            </a:extLst>
          </p:cNvPr>
          <p:cNvSpPr/>
          <p:nvPr userDrawn="1"/>
        </p:nvSpPr>
        <p:spPr>
          <a:xfrm rot="631762">
            <a:off x="106594" y="-47213"/>
            <a:ext cx="6730147" cy="6791744"/>
          </a:xfrm>
          <a:custGeom>
            <a:avLst/>
            <a:gdLst>
              <a:gd name="connsiteX0" fmla="*/ 1495505 w 5124604"/>
              <a:gd name="connsiteY0" fmla="*/ 0 h 6808304"/>
              <a:gd name="connsiteX1" fmla="*/ 183540 w 5124604"/>
              <a:gd name="connsiteY1" fmla="*/ 2554356 h 6808304"/>
              <a:gd name="connsiteX2" fmla="*/ 5053714 w 5124604"/>
              <a:gd name="connsiteY2" fmla="*/ 4393095 h 6808304"/>
              <a:gd name="connsiteX3" fmla="*/ 3075827 w 5124604"/>
              <a:gd name="connsiteY3" fmla="*/ 6808304 h 6808304"/>
            </a:gdLst>
            <a:ahLst/>
            <a:cxnLst>
              <a:cxn ang="0">
                <a:pos x="connsiteX0" y="connsiteY0"/>
              </a:cxn>
              <a:cxn ang="0">
                <a:pos x="connsiteX1" y="connsiteY1"/>
              </a:cxn>
              <a:cxn ang="0">
                <a:pos x="connsiteX2" y="connsiteY2"/>
              </a:cxn>
              <a:cxn ang="0">
                <a:pos x="connsiteX3" y="connsiteY3"/>
              </a:cxn>
            </a:cxnLst>
            <a:rect l="l" t="t" r="r" b="b"/>
            <a:pathLst>
              <a:path w="5124604" h="6808304">
                <a:moveTo>
                  <a:pt x="1495505" y="0"/>
                </a:moveTo>
                <a:cubicBezTo>
                  <a:pt x="543005" y="911087"/>
                  <a:pt x="-409495" y="1822174"/>
                  <a:pt x="183540" y="2554356"/>
                </a:cubicBezTo>
                <a:cubicBezTo>
                  <a:pt x="776575" y="3286538"/>
                  <a:pt x="4571666" y="3684104"/>
                  <a:pt x="5053714" y="4393095"/>
                </a:cubicBezTo>
                <a:cubicBezTo>
                  <a:pt x="5535762" y="5102086"/>
                  <a:pt x="3413757" y="6407426"/>
                  <a:pt x="3075827" y="6808304"/>
                </a:cubicBezTo>
              </a:path>
            </a:pathLst>
          </a:custGeom>
          <a:noFill/>
          <a:ln w="76200">
            <a:solidFill>
              <a:schemeClr val="accent5"/>
            </a:solidFill>
            <a:prstDash val="lgDashDo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Content Placeholder 3">
            <a:extLst>
              <a:ext uri="{FF2B5EF4-FFF2-40B4-BE49-F238E27FC236}">
                <a16:creationId xmlns:a16="http://schemas.microsoft.com/office/drawing/2014/main" id="{B7139366-1BD6-7FBA-D72C-6A1A29E1DA95}"/>
              </a:ext>
            </a:extLst>
          </p:cNvPr>
          <p:cNvSpPr>
            <a:spLocks noGrp="1"/>
          </p:cNvSpPr>
          <p:nvPr>
            <p:ph sz="half" idx="2"/>
          </p:nvPr>
        </p:nvSpPr>
        <p:spPr>
          <a:xfrm>
            <a:off x="839788" y="2505074"/>
            <a:ext cx="5157787" cy="3834849"/>
          </a:xfrm>
          <a:prstGeom prst="flowChartDocument">
            <a:avLst/>
          </a:prstGeom>
          <a:solidFill>
            <a:schemeClr val="accent2">
              <a:lumMod val="40000"/>
              <a:lumOff val="60000"/>
            </a:schemeClr>
          </a:solidFill>
          <a:ln w="28575">
            <a:solidFill>
              <a:schemeClr val="accent5">
                <a:lumMod val="40000"/>
                <a:lumOff val="60000"/>
              </a:schemeClr>
            </a:solidFill>
          </a:ln>
        </p:spPr>
        <p:txBody>
          <a:bodyPr/>
          <a:lstStyle>
            <a:lvl1pPr marL="228600" indent="-228600">
              <a:buFont typeface="Wingdings" panose="05000000000000000000" pitchFamily="2" charset="2"/>
              <a:buChar char="v"/>
              <a:defRPr sz="2400">
                <a:solidFill>
                  <a:schemeClr val="accent2"/>
                </a:solidFill>
                <a:latin typeface="Times New Roman" panose="02020603050405020304" pitchFamily="18" charset="0"/>
                <a:cs typeface="Times New Roman" panose="02020603050405020304" pitchFamily="18" charset="0"/>
              </a:defRPr>
            </a:lvl1pPr>
            <a:lvl2pPr marL="685800" indent="-228600">
              <a:buFont typeface="Wingdings" panose="05000000000000000000" pitchFamily="2" charset="2"/>
              <a:buChar char="v"/>
              <a:defRPr sz="2000">
                <a:solidFill>
                  <a:schemeClr val="accent2"/>
                </a:solidFill>
                <a:latin typeface="Times New Roman" panose="02020603050405020304" pitchFamily="18" charset="0"/>
                <a:cs typeface="Times New Roman" panose="02020603050405020304" pitchFamily="18" charset="0"/>
              </a:defRPr>
            </a:lvl2pPr>
            <a:lvl3pPr marL="1143000" indent="-228600">
              <a:buFont typeface="Wingdings" panose="05000000000000000000" pitchFamily="2" charset="2"/>
              <a:buChar char="v"/>
              <a:defRPr sz="1800">
                <a:solidFill>
                  <a:schemeClr val="accent2"/>
                </a:solidFill>
                <a:latin typeface="Times New Roman" panose="02020603050405020304" pitchFamily="18" charset="0"/>
                <a:cs typeface="Times New Roman" panose="02020603050405020304" pitchFamily="18" charset="0"/>
              </a:defRPr>
            </a:lvl3pPr>
            <a:lvl4pPr marL="1600200" indent="-228600">
              <a:buFont typeface="Wingdings" panose="05000000000000000000" pitchFamily="2" charset="2"/>
              <a:buChar char="v"/>
              <a:defRPr sz="1600">
                <a:solidFill>
                  <a:schemeClr val="accent2"/>
                </a:solidFill>
                <a:latin typeface="Times New Roman" panose="02020603050405020304" pitchFamily="18" charset="0"/>
                <a:cs typeface="Times New Roman" panose="02020603050405020304" pitchFamily="18" charset="0"/>
              </a:defRPr>
            </a:lvl4pPr>
            <a:lvl5pPr marL="2057400" indent="-228600">
              <a:buFont typeface="Wingdings" panose="05000000000000000000" pitchFamily="2" charset="2"/>
              <a:buChar char="v"/>
              <a:defRPr sz="1600">
                <a:solidFill>
                  <a:schemeClr val="accent2"/>
                </a:solidFill>
                <a:latin typeface="Times New Roman" panose="02020603050405020304" pitchFamily="18" charset="0"/>
                <a:cs typeface="Times New Roman" panose="02020603050405020304"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Text Placeholder 2">
            <a:extLst>
              <a:ext uri="{FF2B5EF4-FFF2-40B4-BE49-F238E27FC236}">
                <a16:creationId xmlns:a16="http://schemas.microsoft.com/office/drawing/2014/main" id="{DF8B4F31-E64F-288C-F823-69F4FE7BDC5D}"/>
              </a:ext>
            </a:extLst>
          </p:cNvPr>
          <p:cNvSpPr>
            <a:spLocks noGrp="1"/>
          </p:cNvSpPr>
          <p:nvPr>
            <p:ph type="body" idx="1"/>
          </p:nvPr>
        </p:nvSpPr>
        <p:spPr>
          <a:xfrm>
            <a:off x="839788" y="1681163"/>
            <a:ext cx="5157787" cy="823912"/>
          </a:xfrm>
          <a:prstGeom prst="round2SameRect">
            <a:avLst/>
          </a:prstGeom>
          <a:solidFill>
            <a:schemeClr val="accent2"/>
          </a:solidFill>
          <a:ln w="28575">
            <a:solidFill>
              <a:schemeClr val="accent5">
                <a:lumMod val="40000"/>
                <a:lumOff val="60000"/>
              </a:schemeClr>
            </a:solidFill>
          </a:ln>
        </p:spPr>
        <p:txBody>
          <a:bodyPr anchor="b">
            <a:normAutofit/>
          </a:bodyPr>
          <a:lstStyle>
            <a:lvl1pPr marL="0" indent="0">
              <a:buNone/>
              <a:defRPr sz="2800" b="1">
                <a:solidFill>
                  <a:schemeClr val="bg2">
                    <a:lumMod val="20000"/>
                    <a:lumOff val="80000"/>
                  </a:schemeClr>
                </a:solidFill>
                <a:latin typeface="Times New Roman" panose="02020603050405020304" pitchFamily="18" charset="0"/>
                <a:cs typeface="Times New Roman" panose="02020603050405020304" pitchFamily="18"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2" name="Flowchart: Alternate Process 21">
            <a:extLst>
              <a:ext uri="{FF2B5EF4-FFF2-40B4-BE49-F238E27FC236}">
                <a16:creationId xmlns:a16="http://schemas.microsoft.com/office/drawing/2014/main" id="{ABC03343-F7CB-70E2-EE23-5A9E13C56926}"/>
              </a:ext>
            </a:extLst>
          </p:cNvPr>
          <p:cNvSpPr/>
          <p:nvPr userDrawn="1"/>
        </p:nvSpPr>
        <p:spPr>
          <a:xfrm rot="13530565">
            <a:off x="11716372" y="3249939"/>
            <a:ext cx="900335" cy="925353"/>
          </a:xfrm>
          <a:prstGeom prst="flowChartAlternateProcess">
            <a:avLst/>
          </a:prstGeom>
          <a:solidFill>
            <a:schemeClr val="accent1">
              <a:lumMod val="75000"/>
            </a:schemeClr>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4058424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2" Type="http://schemas.openxmlformats.org/officeDocument/2006/relationships/theme" Target="../theme/theme2.xml"/><Relationship Id="rId1" Type="http://schemas.openxmlformats.org/officeDocument/2006/relationships/slideLayout" Target="../slideLayouts/slideLayout18.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6.xml"/><Relationship Id="rId13" Type="http://schemas.openxmlformats.org/officeDocument/2006/relationships/slideLayout" Target="../slideLayouts/slideLayout31.xml"/><Relationship Id="rId18" Type="http://schemas.openxmlformats.org/officeDocument/2006/relationships/slideLayout" Target="../slideLayouts/slideLayout36.xml"/><Relationship Id="rId3" Type="http://schemas.openxmlformats.org/officeDocument/2006/relationships/slideLayout" Target="../slideLayouts/slideLayout21.xml"/><Relationship Id="rId21" Type="http://schemas.openxmlformats.org/officeDocument/2006/relationships/slideLayout" Target="../slideLayouts/slideLayout39.xml"/><Relationship Id="rId7" Type="http://schemas.openxmlformats.org/officeDocument/2006/relationships/slideLayout" Target="../slideLayouts/slideLayout25.xml"/><Relationship Id="rId12" Type="http://schemas.openxmlformats.org/officeDocument/2006/relationships/slideLayout" Target="../slideLayouts/slideLayout30.xml"/><Relationship Id="rId17" Type="http://schemas.openxmlformats.org/officeDocument/2006/relationships/slideLayout" Target="../slideLayouts/slideLayout35.xml"/><Relationship Id="rId25" Type="http://schemas.openxmlformats.org/officeDocument/2006/relationships/theme" Target="../theme/theme3.xml"/><Relationship Id="rId2" Type="http://schemas.openxmlformats.org/officeDocument/2006/relationships/slideLayout" Target="../slideLayouts/slideLayout20.xml"/><Relationship Id="rId16" Type="http://schemas.openxmlformats.org/officeDocument/2006/relationships/slideLayout" Target="../slideLayouts/slideLayout34.xml"/><Relationship Id="rId20" Type="http://schemas.openxmlformats.org/officeDocument/2006/relationships/slideLayout" Target="../slideLayouts/slideLayout38.xml"/><Relationship Id="rId1" Type="http://schemas.openxmlformats.org/officeDocument/2006/relationships/slideLayout" Target="../slideLayouts/slideLayout19.xml"/><Relationship Id="rId6" Type="http://schemas.openxmlformats.org/officeDocument/2006/relationships/slideLayout" Target="../slideLayouts/slideLayout24.xml"/><Relationship Id="rId11" Type="http://schemas.openxmlformats.org/officeDocument/2006/relationships/slideLayout" Target="../slideLayouts/slideLayout29.xml"/><Relationship Id="rId24" Type="http://schemas.openxmlformats.org/officeDocument/2006/relationships/slideLayout" Target="../slideLayouts/slideLayout42.xml"/><Relationship Id="rId5" Type="http://schemas.openxmlformats.org/officeDocument/2006/relationships/slideLayout" Target="../slideLayouts/slideLayout23.xml"/><Relationship Id="rId15" Type="http://schemas.openxmlformats.org/officeDocument/2006/relationships/slideLayout" Target="../slideLayouts/slideLayout33.xml"/><Relationship Id="rId23" Type="http://schemas.openxmlformats.org/officeDocument/2006/relationships/slideLayout" Target="../slideLayouts/slideLayout41.xml"/><Relationship Id="rId10" Type="http://schemas.openxmlformats.org/officeDocument/2006/relationships/slideLayout" Target="../slideLayouts/slideLayout28.xml"/><Relationship Id="rId19" Type="http://schemas.openxmlformats.org/officeDocument/2006/relationships/slideLayout" Target="../slideLayouts/slideLayout37.xml"/><Relationship Id="rId4" Type="http://schemas.openxmlformats.org/officeDocument/2006/relationships/slideLayout" Target="../slideLayouts/slideLayout22.xml"/><Relationship Id="rId9" Type="http://schemas.openxmlformats.org/officeDocument/2006/relationships/slideLayout" Target="../slideLayouts/slideLayout27.xml"/><Relationship Id="rId14" Type="http://schemas.openxmlformats.org/officeDocument/2006/relationships/slideLayout" Target="../slideLayouts/slideLayout32.xml"/><Relationship Id="rId22" Type="http://schemas.openxmlformats.org/officeDocument/2006/relationships/slideLayout" Target="../slideLayouts/slideLayout4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11115D5-8C2E-73A0-5525-8FFD2B2984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36EC42D-44BF-64C8-CEB7-67F48469003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5BD9262-91B3-0A16-4AF4-FAC6734F8A0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1B7E099-DD14-D6C9-5A93-2D005473D56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092C0413-FD55-AFCF-9480-CBCD83113D4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D7E28B0-8467-4247-942A-E4C07D5DAE3D}" type="slidenum">
              <a:rPr lang="en-US" smtClean="0"/>
              <a:t>‹#›</a:t>
            </a:fld>
            <a:endParaRPr lang="en-US"/>
          </a:p>
        </p:txBody>
      </p:sp>
    </p:spTree>
    <p:extLst>
      <p:ext uri="{BB962C8B-B14F-4D97-AF65-F5344CB8AC3E}">
        <p14:creationId xmlns:p14="http://schemas.microsoft.com/office/powerpoint/2010/main" val="334437706"/>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72" r:id="rId12"/>
    <p:sldLayoutId id="2147483674" r:id="rId13"/>
    <p:sldLayoutId id="2147483675" r:id="rId14"/>
    <p:sldLayoutId id="2147483690" r:id="rId15"/>
    <p:sldLayoutId id="2147483676" r:id="rId16"/>
    <p:sldLayoutId id="2147483713" r:id="rId17"/>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11115D5-8C2E-73A0-5525-8FFD2B2984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36EC42D-44BF-64C8-CEB7-67F48469003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5BD9262-91B3-0A16-4AF4-FAC6734F8A0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42493A48-3D28-4593-99DA-1F8E19F2E8B3}" type="datetimeFigureOut">
              <a:rPr kumimoji="0" lang="en-US" sz="1200" b="0" i="0" u="none" strike="noStrike" kern="1200" cap="none" spc="0" normalizeH="0" baseline="0" noProof="0" smtClean="0">
                <a:ln>
                  <a:noFill/>
                </a:ln>
                <a:solidFill>
                  <a:srgbClr val="223F56">
                    <a:tint val="75000"/>
                  </a:srgbClr>
                </a:solidFill>
                <a:effectLst/>
                <a:uLnTx/>
                <a:uFillTx/>
                <a:latin typeface="Calibri" panose="020F050202020403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7/14/2025</a:t>
            </a:fld>
            <a:endParaRPr kumimoji="0" lang="en-US" sz="1200" b="0" i="0" u="none" strike="noStrike" kern="1200" cap="none" spc="0" normalizeH="0" baseline="0" noProof="0">
              <a:ln>
                <a:noFill/>
              </a:ln>
              <a:solidFill>
                <a:srgbClr val="223F56">
                  <a:tint val="75000"/>
                </a:srgbClr>
              </a:solidFill>
              <a:effectLst/>
              <a:uLnTx/>
              <a:uFillTx/>
              <a:latin typeface="Calibri" panose="020F0502020204030204"/>
              <a:ea typeface="+mn-ea"/>
              <a:cs typeface="+mn-cs"/>
            </a:endParaRPr>
          </a:p>
        </p:txBody>
      </p:sp>
      <p:sp>
        <p:nvSpPr>
          <p:cNvPr id="5" name="Footer Placeholder 4">
            <a:extLst>
              <a:ext uri="{FF2B5EF4-FFF2-40B4-BE49-F238E27FC236}">
                <a16:creationId xmlns:a16="http://schemas.microsoft.com/office/drawing/2014/main" id="{51B7E099-DD14-D6C9-5A93-2D005473D56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srgbClr val="223F56">
                  <a:tint val="75000"/>
                </a:srgbClr>
              </a:solidFill>
              <a:effectLst/>
              <a:uLnTx/>
              <a:uFillTx/>
              <a:latin typeface="Calibri" panose="020F0502020204030204"/>
              <a:ea typeface="+mn-ea"/>
              <a:cs typeface="+mn-cs"/>
            </a:endParaRPr>
          </a:p>
        </p:txBody>
      </p:sp>
      <p:sp>
        <p:nvSpPr>
          <p:cNvPr id="6" name="Slide Number Placeholder 5">
            <a:extLst>
              <a:ext uri="{FF2B5EF4-FFF2-40B4-BE49-F238E27FC236}">
                <a16:creationId xmlns:a16="http://schemas.microsoft.com/office/drawing/2014/main" id="{092C0413-FD55-AFCF-9480-CBCD83113D4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7D7E28B0-8467-4247-942A-E4C07D5DAE3D}" type="slidenum">
              <a:rPr kumimoji="0" lang="en-US" sz="1200" b="0" i="0" u="none" strike="noStrike" kern="1200" cap="none" spc="0" normalizeH="0" baseline="0" noProof="0" smtClean="0">
                <a:ln>
                  <a:noFill/>
                </a:ln>
                <a:solidFill>
                  <a:srgbClr val="223F56">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srgbClr val="223F56">
                  <a:tint val="75000"/>
                </a:srgb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66849459"/>
      </p:ext>
    </p:extLst>
  </p:cSld>
  <p:clrMap bg1="lt1" tx1="dk1" bg2="lt2" tx2="dk2" accent1="accent1" accent2="accent2" accent3="accent3" accent4="accent4" accent5="accent5" accent6="accent6" hlink="hlink" folHlink="folHlink"/>
  <p:sldLayoutIdLst>
    <p:sldLayoutId id="2147483692" r:id="rId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11115D5-8C2E-73A0-5525-8FFD2B29840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36EC42D-44BF-64C8-CEB7-67F48469003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5BD9262-91B3-0A16-4AF4-FAC6734F8A0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2493A48-3D28-4593-99DA-1F8E19F2E8B3}" type="datetimeFigureOut">
              <a:rPr lang="en-US" smtClean="0"/>
              <a:t>7/14/2025</a:t>
            </a:fld>
            <a:endParaRPr lang="en-US"/>
          </a:p>
        </p:txBody>
      </p:sp>
      <p:sp>
        <p:nvSpPr>
          <p:cNvPr id="5" name="Footer Placeholder 4">
            <a:extLst>
              <a:ext uri="{FF2B5EF4-FFF2-40B4-BE49-F238E27FC236}">
                <a16:creationId xmlns:a16="http://schemas.microsoft.com/office/drawing/2014/main" id="{51B7E099-DD14-D6C9-5A93-2D005473D56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092C0413-FD55-AFCF-9480-CBCD83113D4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D7E28B0-8467-4247-942A-E4C07D5DAE3D}" type="slidenum">
              <a:rPr lang="en-US" smtClean="0"/>
              <a:t>‹#›</a:t>
            </a:fld>
            <a:endParaRPr lang="en-US"/>
          </a:p>
        </p:txBody>
      </p:sp>
    </p:spTree>
    <p:extLst>
      <p:ext uri="{BB962C8B-B14F-4D97-AF65-F5344CB8AC3E}">
        <p14:creationId xmlns:p14="http://schemas.microsoft.com/office/powerpoint/2010/main" val="2896970904"/>
      </p:ext>
    </p:extLst>
  </p:cSld>
  <p:clrMap bg1="lt1" tx1="dk1" bg2="lt2" tx2="dk2" accent1="accent1" accent2="accent2" accent3="accent3" accent4="accent4" accent5="accent5" accent6="accent6" hlink="hlink" folHlink="folHlink"/>
  <p:sldLayoutIdLst>
    <p:sldLayoutId id="2147483694" r:id="rId1"/>
    <p:sldLayoutId id="2147483695" r:id="rId2"/>
    <p:sldLayoutId id="2147483696" r:id="rId3"/>
    <p:sldLayoutId id="2147483697" r:id="rId4"/>
    <p:sldLayoutId id="2147483698" r:id="rId5"/>
    <p:sldLayoutId id="2147483718" r:id="rId6"/>
    <p:sldLayoutId id="2147483717" r:id="rId7"/>
    <p:sldLayoutId id="2147483719" r:id="rId8"/>
    <p:sldLayoutId id="2147483699" r:id="rId9"/>
    <p:sldLayoutId id="2147483700" r:id="rId10"/>
    <p:sldLayoutId id="2147483701" r:id="rId11"/>
    <p:sldLayoutId id="2147483702" r:id="rId12"/>
    <p:sldLayoutId id="2147483703" r:id="rId13"/>
    <p:sldLayoutId id="2147483704" r:id="rId14"/>
    <p:sldLayoutId id="2147483705" r:id="rId15"/>
    <p:sldLayoutId id="2147483706" r:id="rId16"/>
    <p:sldLayoutId id="2147483707" r:id="rId17"/>
    <p:sldLayoutId id="2147483708" r:id="rId18"/>
    <p:sldLayoutId id="2147483709" r:id="rId19"/>
    <p:sldLayoutId id="2147483710" r:id="rId20"/>
    <p:sldLayoutId id="2147483720" r:id="rId21"/>
    <p:sldLayoutId id="2147483711" r:id="rId22"/>
    <p:sldLayoutId id="2147483712" r:id="rId23"/>
    <p:sldLayoutId id="2147483716" r:id="rId24"/>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23.xml"/><Relationship Id="rId1" Type="http://schemas.openxmlformats.org/officeDocument/2006/relationships/tags" Target="../tags/tag1.xml"/><Relationship Id="rId4" Type="http://schemas.openxmlformats.org/officeDocument/2006/relationships/image" Target="../media/image2.jpeg"/></Relationships>
</file>

<file path=ppt/slides/_rels/slide3.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23.xml"/><Relationship Id="rId1" Type="http://schemas.openxmlformats.org/officeDocument/2006/relationships/tags" Target="../tags/tag2.xml"/><Relationship Id="rId4" Type="http://schemas.openxmlformats.org/officeDocument/2006/relationships/image" Target="../media/image3.jpeg"/></Relationships>
</file>

<file path=ppt/slides/_rels/slide4.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3.xml"/><Relationship Id="rId1" Type="http://schemas.openxmlformats.org/officeDocument/2006/relationships/tags" Target="../tags/tag3.xml"/><Relationship Id="rId4" Type="http://schemas.openxmlformats.org/officeDocument/2006/relationships/image" Target="../media/image4.jpeg"/></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23.xml"/><Relationship Id="rId1" Type="http://schemas.openxmlformats.org/officeDocument/2006/relationships/tags" Target="../tags/tag4.xml"/><Relationship Id="rId4" Type="http://schemas.openxmlformats.org/officeDocument/2006/relationships/image" Target="../media/image5.jpeg"/></Relationships>
</file>

<file path=ppt/slides/_rels/slide6.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23.xml"/><Relationship Id="rId1" Type="http://schemas.openxmlformats.org/officeDocument/2006/relationships/tags" Target="../tags/tag5.xml"/><Relationship Id="rId4" Type="http://schemas.openxmlformats.org/officeDocument/2006/relationships/image" Target="../media/image6.jpeg"/></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23.xml"/><Relationship Id="rId1" Type="http://schemas.openxmlformats.org/officeDocument/2006/relationships/tags" Target="../tags/tag6.xml"/><Relationship Id="rId4" Type="http://schemas.openxmlformats.org/officeDocument/2006/relationships/image" Target="../media/image7.jpeg"/></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3.xml"/><Relationship Id="rId1" Type="http://schemas.openxmlformats.org/officeDocument/2006/relationships/tags" Target="../tags/tag7.xml"/><Relationship Id="rId4" Type="http://schemas.openxmlformats.org/officeDocument/2006/relationships/image" Target="../media/image8.jpe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23.xml"/><Relationship Id="rId1" Type="http://schemas.openxmlformats.org/officeDocument/2006/relationships/tags" Target="../tags/tag8.xml"/><Relationship Id="rId4" Type="http://schemas.openxmlformats.org/officeDocument/2006/relationships/image" Target="../media/image9.jpe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23.xml"/><Relationship Id="rId1" Type="http://schemas.openxmlformats.org/officeDocument/2006/relationships/tags" Target="../tags/tag9.xml"/><Relationship Id="rId4" Type="http://schemas.openxmlformats.org/officeDocument/2006/relationships/image" Target="../media/image10.jpeg"/></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13.xml"/><Relationship Id="rId1" Type="http://schemas.openxmlformats.org/officeDocument/2006/relationships/tags" Target="../tags/tag10.xml"/><Relationship Id="rId5" Type="http://schemas.openxmlformats.org/officeDocument/2006/relationships/image" Target="../media/image12.jpeg"/><Relationship Id="rId4" Type="http://schemas.openxmlformats.org/officeDocument/2006/relationships/image" Target="../media/image11.jpe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13.xml"/><Relationship Id="rId1" Type="http://schemas.openxmlformats.org/officeDocument/2006/relationships/tags" Target="../tags/tag11.xml"/><Relationship Id="rId5" Type="http://schemas.openxmlformats.org/officeDocument/2006/relationships/image" Target="../media/image13.jpeg"/><Relationship Id="rId4" Type="http://schemas.openxmlformats.org/officeDocument/2006/relationships/image" Target="../media/image11.jpeg"/></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13.xml"/><Relationship Id="rId1" Type="http://schemas.openxmlformats.org/officeDocument/2006/relationships/tags" Target="../tags/tag12.xml"/><Relationship Id="rId5" Type="http://schemas.openxmlformats.org/officeDocument/2006/relationships/image" Target="../media/image14.jpeg"/><Relationship Id="rId4" Type="http://schemas.openxmlformats.org/officeDocument/2006/relationships/image" Target="../media/image11.jpeg"/></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5.xml"/><Relationship Id="rId2" Type="http://schemas.openxmlformats.org/officeDocument/2006/relationships/slideLayout" Target="../slideLayouts/slideLayout13.xml"/><Relationship Id="rId1" Type="http://schemas.openxmlformats.org/officeDocument/2006/relationships/tags" Target="../tags/tag13.xml"/><Relationship Id="rId5" Type="http://schemas.openxmlformats.org/officeDocument/2006/relationships/image" Target="../media/image15.jpeg"/><Relationship Id="rId4" Type="http://schemas.openxmlformats.org/officeDocument/2006/relationships/image" Target="../media/image11.jpeg"/></Relationships>
</file>

<file path=ppt/slides/_rels/slide16.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13.xml"/><Relationship Id="rId1" Type="http://schemas.openxmlformats.org/officeDocument/2006/relationships/tags" Target="../tags/tag14.xml"/><Relationship Id="rId5" Type="http://schemas.openxmlformats.org/officeDocument/2006/relationships/image" Target="../media/image16.jpeg"/><Relationship Id="rId4" Type="http://schemas.openxmlformats.org/officeDocument/2006/relationships/image" Target="../media/image11.jpeg"/></Relationships>
</file>

<file path=ppt/slides/_rels/slide17.xml.rels><?xml version="1.0" encoding="UTF-8" standalone="yes"?>
<Relationships xmlns="http://schemas.openxmlformats.org/package/2006/relationships"><Relationship Id="rId3" Type="http://schemas.openxmlformats.org/officeDocument/2006/relationships/notesSlide" Target="../notesSlides/notesSlide17.xml"/><Relationship Id="rId2" Type="http://schemas.openxmlformats.org/officeDocument/2006/relationships/slideLayout" Target="../slideLayouts/slideLayout13.xml"/><Relationship Id="rId1" Type="http://schemas.openxmlformats.org/officeDocument/2006/relationships/tags" Target="../tags/tag15.xml"/><Relationship Id="rId5" Type="http://schemas.openxmlformats.org/officeDocument/2006/relationships/image" Target="../media/image6.jpeg"/><Relationship Id="rId4" Type="http://schemas.openxmlformats.org/officeDocument/2006/relationships/image" Target="../media/image11.jpeg"/></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5.xml"/><Relationship Id="rId1" Type="http://schemas.openxmlformats.org/officeDocument/2006/relationships/tags" Target="../tags/tag16.xml"/><Relationship Id="rId4" Type="http://schemas.openxmlformats.org/officeDocument/2006/relationships/image" Target="../media/image17.jpeg"/></Relationships>
</file>

<file path=ppt/slides/_rels/slide19.xml.rels><?xml version="1.0" encoding="UTF-8" standalone="yes"?>
<Relationships xmlns="http://schemas.openxmlformats.org/package/2006/relationships"><Relationship Id="rId3" Type="http://schemas.openxmlformats.org/officeDocument/2006/relationships/notesSlide" Target="../notesSlides/notesSlide19.xml"/><Relationship Id="rId2" Type="http://schemas.openxmlformats.org/officeDocument/2006/relationships/slideLayout" Target="../slideLayouts/slideLayout5.xml"/><Relationship Id="rId1" Type="http://schemas.openxmlformats.org/officeDocument/2006/relationships/tags" Target="../tags/tag17.xml"/><Relationship Id="rId4" Type="http://schemas.openxmlformats.org/officeDocument/2006/relationships/image" Target="../media/image4.jpeg"/></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5.xml"/><Relationship Id="rId1" Type="http://schemas.openxmlformats.org/officeDocument/2006/relationships/tags" Target="../tags/tag18.xml"/><Relationship Id="rId4" Type="http://schemas.openxmlformats.org/officeDocument/2006/relationships/image" Target="../media/image18.jpeg"/></Relationships>
</file>

<file path=ppt/slides/_rels/slide21.xml.rels><?xml version="1.0" encoding="UTF-8" standalone="yes"?>
<Relationships xmlns="http://schemas.openxmlformats.org/package/2006/relationships"><Relationship Id="rId8" Type="http://schemas.openxmlformats.org/officeDocument/2006/relationships/image" Target="../media/image24.svg"/><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notesSlide" Target="../notesSlides/notesSlide21.xml"/><Relationship Id="rId1" Type="http://schemas.openxmlformats.org/officeDocument/2006/relationships/slideLayout" Target="../slideLayouts/slideLayout16.xml"/><Relationship Id="rId6" Type="http://schemas.openxmlformats.org/officeDocument/2006/relationships/image" Target="../media/image22.svg"/><Relationship Id="rId5" Type="http://schemas.openxmlformats.org/officeDocument/2006/relationships/image" Target="../media/image21.png"/><Relationship Id="rId4" Type="http://schemas.openxmlformats.org/officeDocument/2006/relationships/image" Target="../media/image20.svg"/></Relationships>
</file>

<file path=ppt/slides/_rels/slide22.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2.xml"/><Relationship Id="rId1" Type="http://schemas.openxmlformats.org/officeDocument/2006/relationships/slideLayout" Target="../slideLayouts/slideLayout33.xml"/></Relationships>
</file>

<file path=ppt/slides/_rels/slide23.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23.xml"/><Relationship Id="rId1" Type="http://schemas.openxmlformats.org/officeDocument/2006/relationships/slideLayout" Target="../slideLayouts/slideLayout33.xml"/></Relationships>
</file>

<file path=ppt/slides/_rels/slide24.xml.rels><?xml version="1.0" encoding="UTF-8" standalone="yes"?>
<Relationships xmlns="http://schemas.openxmlformats.org/package/2006/relationships"><Relationship Id="rId8" Type="http://schemas.openxmlformats.org/officeDocument/2006/relationships/image" Target="../media/image21.png"/><Relationship Id="rId13" Type="http://schemas.openxmlformats.org/officeDocument/2006/relationships/image" Target="../media/image27.svg"/><Relationship Id="rId3" Type="http://schemas.openxmlformats.org/officeDocument/2006/relationships/diagramData" Target="../diagrams/data1.xml"/><Relationship Id="rId7" Type="http://schemas.microsoft.com/office/2007/relationships/diagramDrawing" Target="../diagrams/drawing1.xml"/><Relationship Id="rId12" Type="http://schemas.openxmlformats.org/officeDocument/2006/relationships/image" Target="../media/image26.png"/><Relationship Id="rId2" Type="http://schemas.openxmlformats.org/officeDocument/2006/relationships/notesSlide" Target="../notesSlides/notesSlide24.xml"/><Relationship Id="rId1" Type="http://schemas.openxmlformats.org/officeDocument/2006/relationships/slideLayout" Target="../slideLayouts/slideLayout34.xml"/><Relationship Id="rId6" Type="http://schemas.openxmlformats.org/officeDocument/2006/relationships/diagramColors" Target="../diagrams/colors1.xml"/><Relationship Id="rId11" Type="http://schemas.openxmlformats.org/officeDocument/2006/relationships/image" Target="../media/image20.svg"/><Relationship Id="rId5" Type="http://schemas.openxmlformats.org/officeDocument/2006/relationships/diagramQuickStyle" Target="../diagrams/quickStyle1.xml"/><Relationship Id="rId15" Type="http://schemas.openxmlformats.org/officeDocument/2006/relationships/image" Target="../media/image29.svg"/><Relationship Id="rId10" Type="http://schemas.openxmlformats.org/officeDocument/2006/relationships/image" Target="../media/image19.png"/><Relationship Id="rId4" Type="http://schemas.openxmlformats.org/officeDocument/2006/relationships/diagramLayout" Target="../diagrams/layout1.xml"/><Relationship Id="rId9" Type="http://schemas.openxmlformats.org/officeDocument/2006/relationships/image" Target="../media/image22.svg"/><Relationship Id="rId14" Type="http://schemas.openxmlformats.org/officeDocument/2006/relationships/image" Target="../media/image28.png"/></Relationships>
</file>

<file path=ppt/slides/_rels/slide25.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25.xml"/><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6.xml"/><Relationship Id="rId1" Type="http://schemas.openxmlformats.org/officeDocument/2006/relationships/slideLayout" Target="../slideLayouts/slideLayout5.xml"/></Relationships>
</file>

<file path=ppt/slides/_rels/slide27.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27.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28.xml"/><Relationship Id="rId1" Type="http://schemas.openxmlformats.org/officeDocument/2006/relationships/slideLayout" Target="../slideLayouts/slideLayout5.xml"/></Relationships>
</file>

<file path=ppt/slides/_rels/slide29.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9.xml"/><Relationship Id="rId1" Type="http://schemas.openxmlformats.org/officeDocument/2006/relationships/slideLayout" Target="../slideLayouts/slideLayout5.xml"/><Relationship Id="rId4" Type="http://schemas.openxmlformats.org/officeDocument/2006/relationships/image" Target="../media/image34.svg"/></Relationships>
</file>

<file path=ppt/slides/_rels/slide30.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30.xml"/><Relationship Id="rId1" Type="http://schemas.openxmlformats.org/officeDocument/2006/relationships/slideLayout" Target="../slideLayouts/slideLayout13.xml"/><Relationship Id="rId4" Type="http://schemas.openxmlformats.org/officeDocument/2006/relationships/image" Target="../media/image36.svg"/></Relationships>
</file>

<file path=ppt/slides/_rels/slide31.xml.rels><?xml version="1.0" encoding="UTF-8" standalone="yes"?>
<Relationships xmlns="http://schemas.openxmlformats.org/package/2006/relationships"><Relationship Id="rId3" Type="http://schemas.openxmlformats.org/officeDocument/2006/relationships/notesSlide" Target="../notesSlides/notesSlide31.xml"/><Relationship Id="rId2" Type="http://schemas.openxmlformats.org/officeDocument/2006/relationships/slideLayout" Target="../slideLayouts/slideLayout5.xml"/><Relationship Id="rId1" Type="http://schemas.openxmlformats.org/officeDocument/2006/relationships/tags" Target="../tags/tag19.xml"/><Relationship Id="rId4" Type="http://schemas.openxmlformats.org/officeDocument/2006/relationships/image" Target="../media/image37.jpeg"/></Relationships>
</file>

<file path=ppt/slides/_rels/slide32.xml.rels><?xml version="1.0" encoding="UTF-8" standalone="yes"?>
<Relationships xmlns="http://schemas.openxmlformats.org/package/2006/relationships"><Relationship Id="rId3" Type="http://schemas.openxmlformats.org/officeDocument/2006/relationships/notesSlide" Target="../notesSlides/notesSlide32.xml"/><Relationship Id="rId2" Type="http://schemas.openxmlformats.org/officeDocument/2006/relationships/slideLayout" Target="../slideLayouts/slideLayout5.xml"/><Relationship Id="rId1" Type="http://schemas.openxmlformats.org/officeDocument/2006/relationships/tags" Target="../tags/tag20.xml"/><Relationship Id="rId4" Type="http://schemas.openxmlformats.org/officeDocument/2006/relationships/image" Target="../media/image6.jpeg"/></Relationships>
</file>

<file path=ppt/slides/_rels/slide33.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33.xml"/><Relationship Id="rId1" Type="http://schemas.openxmlformats.org/officeDocument/2006/relationships/slideLayout" Target="../slideLayouts/slideLayout5.xml"/></Relationships>
</file>

<file path=ppt/slides/_rels/slide34.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34.xml"/><Relationship Id="rId1" Type="http://schemas.openxmlformats.org/officeDocument/2006/relationships/slideLayout" Target="../slideLayouts/slideLayout5.xml"/></Relationships>
</file>

<file path=ppt/slides/_rels/slide35.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35.xml"/><Relationship Id="rId1" Type="http://schemas.openxmlformats.org/officeDocument/2006/relationships/slideLayout" Target="../slideLayouts/slideLayout33.xml"/></Relationships>
</file>

<file path=ppt/slides/_rels/slide36.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notesSlide" Target="../notesSlides/notesSlide36.xml"/><Relationship Id="rId1" Type="http://schemas.openxmlformats.org/officeDocument/2006/relationships/slideLayout" Target="../slideLayouts/slideLayout5.xml"/></Relationships>
</file>

<file path=ppt/slides/_rels/slide37.xml.rels><?xml version="1.0" encoding="UTF-8" standalone="yes"?>
<Relationships xmlns="http://schemas.openxmlformats.org/package/2006/relationships"><Relationship Id="rId3" Type="http://schemas.openxmlformats.org/officeDocument/2006/relationships/image" Target="../media/image42.png"/><Relationship Id="rId7" Type="http://schemas.openxmlformats.org/officeDocument/2006/relationships/image" Target="../media/image46.jpeg"/><Relationship Id="rId2" Type="http://schemas.openxmlformats.org/officeDocument/2006/relationships/notesSlide" Target="../notesSlides/notesSlide37.xml"/><Relationship Id="rId1" Type="http://schemas.openxmlformats.org/officeDocument/2006/relationships/slideLayout" Target="../slideLayouts/slideLayout36.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s>
</file>

<file path=ppt/slides/_rels/slide38.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notesSlide" Target="../notesSlides/notesSlide38.xml"/><Relationship Id="rId1" Type="http://schemas.openxmlformats.org/officeDocument/2006/relationships/slideLayout" Target="../slideLayouts/slideLayout1.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34.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l="-64000" r="-64000"/>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B82AE8-D7DB-20D2-6550-BAB5FE30D0D8}"/>
              </a:ext>
            </a:extLst>
          </p:cNvPr>
          <p:cNvSpPr>
            <a:spLocks noGrp="1"/>
          </p:cNvSpPr>
          <p:nvPr>
            <p:ph type="title" idx="4294967295"/>
          </p:nvPr>
        </p:nvSpPr>
        <p:spPr>
          <a:xfrm>
            <a:off x="1054453" y="1920564"/>
            <a:ext cx="10083093" cy="1711501"/>
          </a:xfrm>
          <a:prstGeom prst="roundRect">
            <a:avLst/>
          </a:prstGeom>
          <a:solidFill>
            <a:schemeClr val="accent4">
              <a:lumMod val="50000"/>
            </a:schemeClr>
          </a:solidFill>
          <a:ln w="28575">
            <a:solidFill>
              <a:schemeClr val="accent4">
                <a:lumMod val="60000"/>
                <a:lumOff val="40000"/>
              </a:schemeClr>
            </a:solidFill>
          </a:ln>
        </p:spPr>
        <p:txBody>
          <a:bodyPr>
            <a:normAutofit/>
          </a:bodyPr>
          <a:lstStyle/>
          <a:p>
            <a:pPr algn="ctr"/>
            <a:r>
              <a:rPr lang="en-US" sz="4400" b="1">
                <a:solidFill>
                  <a:schemeClr val="accent1"/>
                </a:solidFill>
                <a:latin typeface="Times New Roman" panose="02020603050405020304" pitchFamily="18" charset="0"/>
                <a:cs typeface="Times New Roman" panose="02020603050405020304" pitchFamily="18" charset="0"/>
              </a:rPr>
              <a:t>How to Engage Effectively with Local Communities</a:t>
            </a:r>
          </a:p>
        </p:txBody>
      </p:sp>
      <p:sp>
        <p:nvSpPr>
          <p:cNvPr id="8" name="Flowchart: Alternate Process 7">
            <a:extLst>
              <a:ext uri="{FF2B5EF4-FFF2-40B4-BE49-F238E27FC236}">
                <a16:creationId xmlns:a16="http://schemas.microsoft.com/office/drawing/2014/main" id="{281BD276-3C04-7879-F324-7567615A6B60}"/>
              </a:ext>
            </a:extLst>
          </p:cNvPr>
          <p:cNvSpPr/>
          <p:nvPr/>
        </p:nvSpPr>
        <p:spPr>
          <a:xfrm>
            <a:off x="3228762" y="3944233"/>
            <a:ext cx="5734473" cy="1181799"/>
          </a:xfrm>
          <a:prstGeom prst="flowChartAlternateProcess">
            <a:avLst/>
          </a:prstGeom>
          <a:solidFill>
            <a:schemeClr val="accent4">
              <a:lumMod val="50000"/>
            </a:schemeClr>
          </a:solidFill>
          <a:ln w="28575">
            <a:solidFill>
              <a:schemeClr val="accent4">
                <a:lumMod val="60000"/>
                <a:lumOff val="40000"/>
              </a:schemeClr>
            </a:solidFill>
          </a:ln>
        </p:spPr>
        <p:style>
          <a:lnRef idx="2">
            <a:schemeClr val="accent1">
              <a:shade val="15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en-US" sz="2800">
                <a:solidFill>
                  <a:schemeClr val="accent1"/>
                </a:solidFill>
                <a:latin typeface="Times New Roman"/>
                <a:cs typeface="Times New Roman"/>
              </a:rPr>
              <a:t>Training for County Agricultural Commissioners and Staff</a:t>
            </a:r>
            <a:endParaRPr lang="en-US" sz="2800">
              <a:solidFill>
                <a:schemeClr val="accent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17930711"/>
      </p:ext>
    </p:extLst>
  </p:cSld>
  <p:clrMapOvr>
    <a:masterClrMapping/>
  </p:clrMapOvr>
  <mc:AlternateContent xmlns:mc="http://schemas.openxmlformats.org/markup-compatibility/2006" xmlns:p14="http://schemas.microsoft.com/office/powerpoint/2010/main">
    <mc:Choice Requires="p14">
      <p:transition spd="slow" p14:dur="2000" advTm="2090"/>
    </mc:Choice>
    <mc:Fallback xmlns="">
      <p:transition spd="slow" advTm="2090"/>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32AEB9-9836-B1FA-2DBA-6A1707E8DA04}"/>
            </a:ext>
          </a:extLst>
        </p:cNvPr>
        <p:cNvGrpSpPr/>
        <p:nvPr/>
      </p:nvGrpSpPr>
      <p:grpSpPr>
        <a:xfrm>
          <a:off x="0" y="0"/>
          <a:ext cx="0" cy="0"/>
          <a:chOff x="0" y="0"/>
          <a:chExt cx="0" cy="0"/>
        </a:xfrm>
      </p:grpSpPr>
      <p:sp>
        <p:nvSpPr>
          <p:cNvPr id="11" name="Rectangle 10">
            <a:extLst>
              <a:ext uri="{FF2B5EF4-FFF2-40B4-BE49-F238E27FC236}">
                <a16:creationId xmlns:a16="http://schemas.microsoft.com/office/drawing/2014/main" id="{21806E9C-C32E-CAD0-2596-9287EE2AB414}"/>
              </a:ext>
              <a:ext uri="{C183D7F6-B498-43B3-948B-1728B52AA6E4}">
                <adec:decorative xmlns:adec="http://schemas.microsoft.com/office/drawing/2017/decorative" val="1"/>
              </a:ext>
            </a:extLst>
          </p:cNvPr>
          <p:cNvSpPr/>
          <p:nvPr/>
        </p:nvSpPr>
        <p:spPr>
          <a:xfrm>
            <a:off x="4109357" y="1683327"/>
            <a:ext cx="3973286" cy="5174673"/>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BDA94BA0-9107-9B61-34BA-5424B95D9AE9}"/>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(1 of 9)</a:t>
            </a:r>
            <a:endParaRPr lang="en-US" sz="6600" b="1" dirty="0">
              <a:solidFill>
                <a:schemeClr val="accent1"/>
              </a:solidFill>
              <a:latin typeface="Times New Roman"/>
              <a:cs typeface="Times New Roman"/>
            </a:endParaRPr>
          </a:p>
        </p:txBody>
      </p:sp>
      <p:pic>
        <p:nvPicPr>
          <p:cNvPr id="8" name="Content Placeholder 7" descr="An agency staff person giving a presentation to a seated audience.">
            <a:extLst>
              <a:ext uri="{FF2B5EF4-FFF2-40B4-BE49-F238E27FC236}">
                <a16:creationId xmlns:a16="http://schemas.microsoft.com/office/drawing/2014/main" id="{33515029-8A32-51BB-6B8D-33D4C310653E}"/>
              </a:ext>
              <a:ext uri="{C183D7F6-B498-43B3-948B-1728B52AA6E4}">
                <adec:decorative xmlns:adec="http://schemas.microsoft.com/office/drawing/2017/decorative" val="0"/>
              </a:ext>
            </a:extLst>
          </p:cNvPr>
          <p:cNvPicPr>
            <a:picLocks noGrp="1" noChangeAspect="1"/>
          </p:cNvPicPr>
          <p:nvPr>
            <p:ph sz="half" idx="2"/>
          </p:nvPr>
        </p:nvPicPr>
        <p:blipFill>
          <a:blip r:embed="rId4">
            <a:extLst>
              <a:ext uri="{28A0092B-C50C-407E-A947-70E740481C1C}">
                <a14:useLocalDpi xmlns:a14="http://schemas.microsoft.com/office/drawing/2010/main" val="0"/>
              </a:ext>
            </a:extLst>
          </a:blip>
          <a:stretch>
            <a:fillRect/>
          </a:stretch>
        </p:blipFill>
        <p:spPr>
          <a:xfrm>
            <a:off x="4251538" y="1811381"/>
            <a:ext cx="3688923" cy="4918564"/>
          </a:xfrm>
        </p:spPr>
      </p:pic>
    </p:spTree>
    <p:custDataLst>
      <p:tags r:id="rId1"/>
    </p:custDataLst>
    <p:extLst>
      <p:ext uri="{BB962C8B-B14F-4D97-AF65-F5344CB8AC3E}">
        <p14:creationId xmlns:p14="http://schemas.microsoft.com/office/powerpoint/2010/main" val="372472972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1CF3F5B-3FBE-435C-F378-A161A328C689}"/>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11D0A853-0D8D-3E42-41CD-55AD26F71AAF}"/>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C3EC9DE1-367F-F090-945A-02064D6DB0CC}"/>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(2 of 9)</a:t>
            </a:r>
            <a:endParaRPr lang="en-US" sz="2400" dirty="0">
              <a:solidFill>
                <a:schemeClr val="accent1"/>
              </a:solidFill>
            </a:endParaRPr>
          </a:p>
        </p:txBody>
      </p:sp>
      <p:pic>
        <p:nvPicPr>
          <p:cNvPr id="15" name="Picture 14" descr="DPR and county staff standing behind their information booths.">
            <a:extLst>
              <a:ext uri="{FF2B5EF4-FFF2-40B4-BE49-F238E27FC236}">
                <a16:creationId xmlns:a16="http://schemas.microsoft.com/office/drawing/2014/main" id="{D63C88D8-EAAB-8673-A1F8-2AE3DE71CA3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47926" y="1886128"/>
            <a:ext cx="6358760" cy="4769070"/>
          </a:xfrm>
          <a:prstGeom prst="rect">
            <a:avLst/>
          </a:prstGeom>
        </p:spPr>
      </p:pic>
    </p:spTree>
    <p:custDataLst>
      <p:tags r:id="rId1"/>
    </p:custDataLst>
    <p:extLst>
      <p:ext uri="{BB962C8B-B14F-4D97-AF65-F5344CB8AC3E}">
        <p14:creationId xmlns:p14="http://schemas.microsoft.com/office/powerpoint/2010/main" val="994498786"/>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08CC2E2-6A79-12FE-E03A-C3364DFBD8AE}"/>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5E812A2F-4B00-F462-48FF-9A32E6F42260}"/>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948DE7B3-3113-011D-700F-D52978802984}"/>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(3 of 9)</a:t>
            </a:r>
            <a:endParaRPr lang="en-US" sz="2400" dirty="0">
              <a:solidFill>
                <a:schemeClr val="accent1"/>
              </a:solidFill>
            </a:endParaRPr>
          </a:p>
        </p:txBody>
      </p:sp>
      <p:pic>
        <p:nvPicPr>
          <p:cNvPr id="19" name="Picture 18" descr="Community members picking up informational flyers and materials at a resources fair.">
            <a:extLst>
              <a:ext uri="{FF2B5EF4-FFF2-40B4-BE49-F238E27FC236}">
                <a16:creationId xmlns:a16="http://schemas.microsoft.com/office/drawing/2014/main" id="{BB1FACBE-8A28-2D46-1B22-83552CAF24C7}"/>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8582" y="1886127"/>
            <a:ext cx="6358759" cy="4769069"/>
          </a:xfrm>
          <a:prstGeom prst="rect">
            <a:avLst/>
          </a:prstGeom>
        </p:spPr>
      </p:pic>
    </p:spTree>
    <p:custDataLst>
      <p:tags r:id="rId1"/>
    </p:custDataLst>
    <p:extLst>
      <p:ext uri="{BB962C8B-B14F-4D97-AF65-F5344CB8AC3E}">
        <p14:creationId xmlns:p14="http://schemas.microsoft.com/office/powerpoint/2010/main" val="2480507092"/>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571164-C0AE-7829-2186-F3113C3D7D1F}"/>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C3733848-8FCC-51EB-8FFC-1D877240E0D6}"/>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D50B254C-C465-B62B-26D9-A05ED8E05131}"/>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(4 of 9)</a:t>
            </a:r>
            <a:endParaRPr lang="en-US" sz="2400" dirty="0">
              <a:solidFill>
                <a:schemeClr val="accent1"/>
              </a:solidFill>
            </a:endParaRPr>
          </a:p>
        </p:txBody>
      </p:sp>
      <p:pic>
        <p:nvPicPr>
          <p:cNvPr id="21" name="Picture 20" descr="A county information booth and tent outside.">
            <a:extLst>
              <a:ext uri="{FF2B5EF4-FFF2-40B4-BE49-F238E27FC236}">
                <a16:creationId xmlns:a16="http://schemas.microsoft.com/office/drawing/2014/main" id="{F3D8C292-8831-A9E7-D0E2-D49C7FDF3F32}"/>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47998" y="1879764"/>
            <a:ext cx="6381355" cy="4786016"/>
          </a:xfrm>
          <a:prstGeom prst="rect">
            <a:avLst/>
          </a:prstGeom>
        </p:spPr>
      </p:pic>
    </p:spTree>
    <p:custDataLst>
      <p:tags r:id="rId1"/>
    </p:custDataLst>
    <p:extLst>
      <p:ext uri="{BB962C8B-B14F-4D97-AF65-F5344CB8AC3E}">
        <p14:creationId xmlns:p14="http://schemas.microsoft.com/office/powerpoint/2010/main" val="344981040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9EA0015-6656-6C67-EC43-3DE4FFEA0841}"/>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482A3C48-6292-DCA8-C01C-DF56EA1373F4}"/>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6B4C6C0D-FB56-C015-AFA4-D298942FB196}"/>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(5 of 9)</a:t>
            </a:r>
            <a:endParaRPr lang="en-US" sz="2400" dirty="0">
              <a:solidFill>
                <a:schemeClr val="accent1"/>
              </a:solidFill>
            </a:endParaRPr>
          </a:p>
        </p:txBody>
      </p:sp>
      <p:pic>
        <p:nvPicPr>
          <p:cNvPr id="23" name="Picture 22" descr="Community members picking up flyers and interacting with a county staff at a resource fair.">
            <a:extLst>
              <a:ext uri="{FF2B5EF4-FFF2-40B4-BE49-F238E27FC236}">
                <a16:creationId xmlns:a16="http://schemas.microsoft.com/office/drawing/2014/main" id="{2AE3295A-CFD3-C51C-A49F-6A9791A2C579}"/>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46424" y="1892972"/>
            <a:ext cx="6358759" cy="4769069"/>
          </a:xfrm>
          <a:prstGeom prst="rect">
            <a:avLst/>
          </a:prstGeom>
        </p:spPr>
      </p:pic>
    </p:spTree>
    <p:custDataLst>
      <p:tags r:id="rId1"/>
    </p:custDataLst>
    <p:extLst>
      <p:ext uri="{BB962C8B-B14F-4D97-AF65-F5344CB8AC3E}">
        <p14:creationId xmlns:p14="http://schemas.microsoft.com/office/powerpoint/2010/main" val="3576944806"/>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C924A91-A37E-C534-D5DB-A4CAEF7FF98F}"/>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BB87BF45-3966-DDB3-4FC0-01589F709F0F}"/>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9415F04D-73D8-4AD9-F67F-1AA30D12E88C}"/>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(6 of 9)</a:t>
            </a:r>
            <a:endParaRPr lang="en-US" sz="2400" dirty="0">
              <a:solidFill>
                <a:schemeClr val="accent1"/>
              </a:solidFill>
            </a:endParaRPr>
          </a:p>
        </p:txBody>
      </p:sp>
      <p:pic>
        <p:nvPicPr>
          <p:cNvPr id="25" name="Picture 24" descr="Community members at a farmers market.">
            <a:extLst>
              <a:ext uri="{FF2B5EF4-FFF2-40B4-BE49-F238E27FC236}">
                <a16:creationId xmlns:a16="http://schemas.microsoft.com/office/drawing/2014/main" id="{2482037F-CA24-5548-6111-D547C47DCA9D}"/>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9939" y="1886127"/>
            <a:ext cx="6346674" cy="4769069"/>
          </a:xfrm>
          <a:prstGeom prst="rect">
            <a:avLst/>
          </a:prstGeom>
        </p:spPr>
      </p:pic>
    </p:spTree>
    <p:custDataLst>
      <p:tags r:id="rId1"/>
    </p:custDataLst>
    <p:extLst>
      <p:ext uri="{BB962C8B-B14F-4D97-AF65-F5344CB8AC3E}">
        <p14:creationId xmlns:p14="http://schemas.microsoft.com/office/powerpoint/2010/main" val="381049525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EDC598F-872B-4392-ADA1-0D67DE15E659}"/>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5E584440-AD5D-1B3D-007A-A7DBAD8909BB}"/>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8D16C718-F735-A992-1DB9-063F34F26D3D}"/>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(7 of 9)</a:t>
            </a:r>
            <a:endParaRPr lang="en-US" sz="2400" dirty="0">
              <a:solidFill>
                <a:schemeClr val="accent1"/>
              </a:solidFill>
            </a:endParaRPr>
          </a:p>
        </p:txBody>
      </p:sp>
      <p:pic>
        <p:nvPicPr>
          <p:cNvPr id="27" name="Picture 26" descr="Community members selling vegetables at a farmers market.">
            <a:extLst>
              <a:ext uri="{FF2B5EF4-FFF2-40B4-BE49-F238E27FC236}">
                <a16:creationId xmlns:a16="http://schemas.microsoft.com/office/drawing/2014/main" id="{7E50CA00-F46D-E81A-D628-D498DCD6ADC9}"/>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3044" y="1886125"/>
            <a:ext cx="6370982" cy="4765495"/>
          </a:xfrm>
          <a:prstGeom prst="rect">
            <a:avLst/>
          </a:prstGeom>
        </p:spPr>
      </p:pic>
    </p:spTree>
    <p:custDataLst>
      <p:tags r:id="rId1"/>
    </p:custDataLst>
    <p:extLst>
      <p:ext uri="{BB962C8B-B14F-4D97-AF65-F5344CB8AC3E}">
        <p14:creationId xmlns:p14="http://schemas.microsoft.com/office/powerpoint/2010/main" val="3735928971"/>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8FDB774-B806-128E-B9F6-1110E0F2CF94}"/>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7F2556A0-F092-D323-A598-836928350C3E}"/>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EFFF10C5-05BE-67AC-0C7D-9181F8B8BFEF}"/>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(8 of 9)</a:t>
            </a:r>
            <a:endParaRPr lang="en-US" sz="2400" dirty="0">
              <a:solidFill>
                <a:schemeClr val="accent1"/>
              </a:solidFill>
            </a:endParaRPr>
          </a:p>
        </p:txBody>
      </p:sp>
      <p:pic>
        <p:nvPicPr>
          <p:cNvPr id="29" name="Picture 28" descr="Agency staff at a radio interview.">
            <a:extLst>
              <a:ext uri="{FF2B5EF4-FFF2-40B4-BE49-F238E27FC236}">
                <a16:creationId xmlns:a16="http://schemas.microsoft.com/office/drawing/2014/main" id="{767D0107-8BA0-CFFB-3795-46A24644DCCD}"/>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53253" y="1882549"/>
            <a:ext cx="6381355" cy="4786016"/>
          </a:xfrm>
          <a:prstGeom prst="rect">
            <a:avLst/>
          </a:prstGeom>
        </p:spPr>
      </p:pic>
    </p:spTree>
    <p:custDataLst>
      <p:tags r:id="rId1"/>
    </p:custDataLst>
    <p:extLst>
      <p:ext uri="{BB962C8B-B14F-4D97-AF65-F5344CB8AC3E}">
        <p14:creationId xmlns:p14="http://schemas.microsoft.com/office/powerpoint/2010/main" val="2719728376"/>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3A3FE03-9DAF-890A-FAA8-E97FA5293F11}"/>
            </a:ext>
          </a:extLst>
        </p:cNvPr>
        <p:cNvGrpSpPr/>
        <p:nvPr/>
      </p:nvGrpSpPr>
      <p:grpSpPr>
        <a:xfrm>
          <a:off x="0" y="0"/>
          <a:ext cx="0" cy="0"/>
          <a:chOff x="0" y="0"/>
          <a:chExt cx="0" cy="0"/>
        </a:xfrm>
      </p:grpSpPr>
      <p:sp>
        <p:nvSpPr>
          <p:cNvPr id="17" name="Rectangle 16">
            <a:extLst>
              <a:ext uri="{FF2B5EF4-FFF2-40B4-BE49-F238E27FC236}">
                <a16:creationId xmlns:a16="http://schemas.microsoft.com/office/drawing/2014/main" id="{3665D888-A79D-3CB2-0B0B-98AB4F091961}"/>
              </a:ext>
              <a:ext uri="{C183D7F6-B498-43B3-948B-1728B52AA6E4}">
                <adec:decorative xmlns:adec="http://schemas.microsoft.com/office/drawing/2017/decorative" val="1"/>
              </a:ext>
            </a:extLst>
          </p:cNvPr>
          <p:cNvSpPr/>
          <p:nvPr/>
        </p:nvSpPr>
        <p:spPr>
          <a:xfrm>
            <a:off x="2932386" y="1809513"/>
            <a:ext cx="6600497" cy="4920432"/>
          </a:xfrm>
          <a:prstGeom prst="rect">
            <a:avLst/>
          </a:prstGeom>
          <a:solidFill>
            <a:schemeClr val="accent3">
              <a:lumMod val="40000"/>
              <a:lumOff val="60000"/>
            </a:schemeClr>
          </a:solidFill>
          <a:ln>
            <a:solidFill>
              <a:schemeClr val="accent3">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a:extLst>
              <a:ext uri="{FF2B5EF4-FFF2-40B4-BE49-F238E27FC236}">
                <a16:creationId xmlns:a16="http://schemas.microsoft.com/office/drawing/2014/main" id="{0BE64B4B-A3D6-207E-251C-C76D5637D382}"/>
              </a:ext>
            </a:extLst>
          </p:cNvPr>
          <p:cNvSpPr>
            <a:spLocks noGrp="1"/>
          </p:cNvSpPr>
          <p:nvPr>
            <p:ph type="title"/>
          </p:nvPr>
        </p:nvSpPr>
        <p:spPr>
          <a:prstGeom prst="round2DiagRect">
            <a:avLst/>
          </a:prstGeom>
          <a:solidFill>
            <a:schemeClr val="accent2">
              <a:lumMod val="75000"/>
            </a:schemeClr>
          </a:solidFill>
          <a:ln w="28575">
            <a:solidFill>
              <a:schemeClr val="accent2">
                <a:lumMod val="40000"/>
                <a:lumOff val="60000"/>
              </a:schemeClr>
            </a:solidFill>
          </a:ln>
        </p:spPr>
        <p:txBody>
          <a:bodyPr vert="horz" lIns="91440" tIns="45720" rIns="91440" bIns="45720" rtlCol="0" anchor="ctr">
            <a:normAutofit/>
          </a:bodyPr>
          <a:lstStyle/>
          <a:p>
            <a:pPr algn="ctr"/>
            <a:r>
              <a:rPr lang="en-US" sz="6600" b="1" dirty="0">
                <a:solidFill>
                  <a:schemeClr val="accent1"/>
                </a:solidFill>
                <a:latin typeface="Times New Roman"/>
                <a:cs typeface="Times New Roman"/>
              </a:rPr>
              <a:t>Welcome</a:t>
            </a:r>
            <a:r>
              <a:rPr lang="en-US" sz="6600" dirty="0">
                <a:solidFill>
                  <a:schemeClr val="accent1"/>
                </a:solidFill>
                <a:latin typeface="Times New Roman"/>
                <a:cs typeface="Times New Roman"/>
              </a:rPr>
              <a:t> </a:t>
            </a:r>
            <a:r>
              <a:rPr lang="en-US" sz="2400" dirty="0">
                <a:solidFill>
                  <a:schemeClr val="accent1"/>
                </a:solidFill>
                <a:latin typeface="Times New Roman"/>
                <a:cs typeface="Times New Roman"/>
              </a:rPr>
              <a:t>(9 of 9)</a:t>
            </a:r>
            <a:endParaRPr lang="en-US" sz="2400" dirty="0">
              <a:solidFill>
                <a:schemeClr val="accent1"/>
              </a:solidFill>
            </a:endParaRPr>
          </a:p>
        </p:txBody>
      </p:sp>
      <p:pic>
        <p:nvPicPr>
          <p:cNvPr id="31" name="Picture 30" descr="Community members having conversations at different tables.">
            <a:extLst>
              <a:ext uri="{FF2B5EF4-FFF2-40B4-BE49-F238E27FC236}">
                <a16:creationId xmlns:a16="http://schemas.microsoft.com/office/drawing/2014/main" id="{38070BF1-7BDC-970E-81F8-69B9F5B52642}"/>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47857" y="1882549"/>
            <a:ext cx="6381355" cy="4786016"/>
          </a:xfrm>
          <a:prstGeom prst="rect">
            <a:avLst/>
          </a:prstGeom>
        </p:spPr>
      </p:pic>
    </p:spTree>
    <p:custDataLst>
      <p:tags r:id="rId1"/>
    </p:custDataLst>
    <p:extLst>
      <p:ext uri="{BB962C8B-B14F-4D97-AF65-F5344CB8AC3E}">
        <p14:creationId xmlns:p14="http://schemas.microsoft.com/office/powerpoint/2010/main" val="1243099850"/>
      </p:ext>
    </p:extLst>
  </p:cSld>
  <p:clrMapOvr>
    <a:masterClrMapping/>
  </p:clrMapOvr>
  <mc:AlternateContent xmlns:mc="http://schemas.openxmlformats.org/markup-compatibility/2006" xmlns:p14="http://schemas.microsoft.com/office/powerpoint/2010/main">
    <mc:Choice Requires="p14">
      <p:transition p14:dur="10" advTm="37982"/>
    </mc:Choice>
    <mc:Fallback xmlns="">
      <p:transition advTm="37982"/>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6">
            <a:extLst>
              <a:ext uri="{FF2B5EF4-FFF2-40B4-BE49-F238E27FC236}">
                <a16:creationId xmlns:a16="http://schemas.microsoft.com/office/drawing/2014/main" id="{AF4A84EC-1905-305A-9432-E2004E36B3E0}"/>
              </a:ext>
              <a:ext uri="{C183D7F6-B498-43B3-948B-1728B52AA6E4}">
                <adec:decorative xmlns:adec="http://schemas.microsoft.com/office/drawing/2017/decorative" val="1"/>
              </a:ext>
            </a:extLst>
          </p:cNvPr>
          <p:cNvSpPr>
            <a:spLocks noGrp="1"/>
          </p:cNvSpPr>
          <p:nvPr>
            <p:ph type="body" sz="half" idx="2"/>
          </p:nvPr>
        </p:nvSpPr>
        <p:spPr/>
        <p:txBody>
          <a:bodyPr/>
          <a:lstStyle/>
          <a:p>
            <a:endParaRPr lang="en-US"/>
          </a:p>
        </p:txBody>
      </p:sp>
      <p:sp>
        <p:nvSpPr>
          <p:cNvPr id="3" name="Slide Number Placeholder 2">
            <a:extLst>
              <a:ext uri="{FF2B5EF4-FFF2-40B4-BE49-F238E27FC236}">
                <a16:creationId xmlns:a16="http://schemas.microsoft.com/office/drawing/2014/main" id="{78D2678F-AF1A-E59E-5489-58F2E8BDEA39}"/>
              </a:ext>
              <a:ext uri="{C183D7F6-B498-43B3-948B-1728B52AA6E4}">
                <adec:decorative xmlns:adec="http://schemas.microsoft.com/office/drawing/2017/decorative" val="1"/>
              </a:ext>
            </a:extLst>
          </p:cNvPr>
          <p:cNvSpPr>
            <a:spLocks noGrp="1"/>
          </p:cNvSpPr>
          <p:nvPr>
            <p:ph type="sldNum" sz="quarter" idx="4294967295"/>
          </p:nvPr>
        </p:nvSpPr>
        <p:spPr>
          <a:xfrm>
            <a:off x="8610600" y="6356350"/>
            <a:ext cx="2743200" cy="365125"/>
          </a:xfrm>
        </p:spPr>
        <p:txBody>
          <a:bodyPr/>
          <a:lstStyle/>
          <a:p>
            <a:fld id="{7D7E28B0-8467-4247-942A-E4C07D5DAE3D}" type="slidenum">
              <a:rPr lang="en-US" smtClean="0"/>
              <a:pPr/>
              <a:t>11</a:t>
            </a:fld>
            <a:endParaRPr lang="en-US"/>
          </a:p>
        </p:txBody>
      </p:sp>
      <p:sp>
        <p:nvSpPr>
          <p:cNvPr id="2" name="Picture Placeholder 1">
            <a:extLst>
              <a:ext uri="{FF2B5EF4-FFF2-40B4-BE49-F238E27FC236}">
                <a16:creationId xmlns:a16="http://schemas.microsoft.com/office/drawing/2014/main" id="{A90E424F-D1F8-D4B2-811C-E379EBEB0AE7}"/>
              </a:ext>
              <a:ext uri="{C183D7F6-B498-43B3-948B-1728B52AA6E4}">
                <adec:decorative xmlns:adec="http://schemas.microsoft.com/office/drawing/2017/decorative" val="1"/>
              </a:ext>
            </a:extLst>
          </p:cNvPr>
          <p:cNvSpPr>
            <a:spLocks noGrp="1"/>
          </p:cNvSpPr>
          <p:nvPr>
            <p:ph type="pic" idx="1"/>
          </p:nvPr>
        </p:nvSpPr>
        <p:spPr/>
        <p:txBody>
          <a:bodyPr/>
          <a:lstStyle/>
          <a:p>
            <a:endParaRPr lang="en-US"/>
          </a:p>
        </p:txBody>
      </p:sp>
      <p:sp>
        <p:nvSpPr>
          <p:cNvPr id="11" name="Rectangle 10">
            <a:extLst>
              <a:ext uri="{FF2B5EF4-FFF2-40B4-BE49-F238E27FC236}">
                <a16:creationId xmlns:a16="http://schemas.microsoft.com/office/drawing/2014/main" id="{F20432C6-0F5E-1918-AB0E-DAB51A1443A5}"/>
              </a:ext>
              <a:ext uri="{C183D7F6-B498-43B3-948B-1728B52AA6E4}">
                <adec:decorative xmlns:adec="http://schemas.microsoft.com/office/drawing/2017/decorative" val="1"/>
              </a:ext>
            </a:extLst>
          </p:cNvPr>
          <p:cNvSpPr/>
          <p:nvPr/>
        </p:nvSpPr>
        <p:spPr>
          <a:xfrm rot="2569738">
            <a:off x="971681" y="2263639"/>
            <a:ext cx="619980" cy="635846"/>
          </a:xfrm>
          <a:prstGeom prst="rect">
            <a:avLst/>
          </a:prstGeom>
          <a:solidFill>
            <a:schemeClr val="tx1"/>
          </a:solidFill>
          <a:ln w="19050">
            <a:solidFill>
              <a:schemeClr val="bg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Flowchart: Document 3">
            <a:extLst>
              <a:ext uri="{FF2B5EF4-FFF2-40B4-BE49-F238E27FC236}">
                <a16:creationId xmlns:a16="http://schemas.microsoft.com/office/drawing/2014/main" id="{589B3196-A1FC-E182-F000-1272B314263B}"/>
              </a:ext>
              <a:ext uri="{C183D7F6-B498-43B3-948B-1728B52AA6E4}">
                <adec:decorative xmlns:adec="http://schemas.microsoft.com/office/drawing/2017/decorative" val="1"/>
              </a:ext>
            </a:extLst>
          </p:cNvPr>
          <p:cNvSpPr/>
          <p:nvPr/>
        </p:nvSpPr>
        <p:spPr>
          <a:xfrm>
            <a:off x="593342" y="1885707"/>
            <a:ext cx="11410024" cy="4591241"/>
          </a:xfrm>
          <a:prstGeom prst="flowChartDocumen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5">
            <a:extLst>
              <a:ext uri="{FF2B5EF4-FFF2-40B4-BE49-F238E27FC236}">
                <a16:creationId xmlns:a16="http://schemas.microsoft.com/office/drawing/2014/main" id="{6C61CBEB-DC84-232B-FBF8-BCA816831928}"/>
              </a:ext>
            </a:extLst>
          </p:cNvPr>
          <p:cNvSpPr>
            <a:spLocks noGrp="1"/>
          </p:cNvSpPr>
          <p:nvPr>
            <p:ph type="title"/>
          </p:nvPr>
        </p:nvSpPr>
        <p:spPr>
          <a:xfrm>
            <a:off x="593343" y="721502"/>
            <a:ext cx="11410023" cy="1164439"/>
          </a:xfrm>
          <a:prstGeom prst="round2SameRect">
            <a:avLst/>
          </a:prstGeom>
          <a:solidFill>
            <a:schemeClr val="bg1">
              <a:lumMod val="25000"/>
            </a:schemeClr>
          </a:solidFill>
          <a:ln w="28575">
            <a:solidFill>
              <a:schemeClr val="bg1">
                <a:lumMod val="25000"/>
              </a:schemeClr>
            </a:solidFill>
          </a:ln>
        </p:spPr>
        <p:txBody>
          <a:bodyPr lIns="182880">
            <a:normAutofit/>
          </a:bodyPr>
          <a:lstStyle/>
          <a:p>
            <a:r>
              <a:rPr lang="en-US" dirty="0">
                <a:solidFill>
                  <a:schemeClr val="accent1"/>
                </a:solidFill>
                <a:latin typeface="Times New Roman" panose="02020603050405020304" pitchFamily="18" charset="0"/>
                <a:cs typeface="Times New Roman" panose="02020603050405020304" pitchFamily="18" charset="0"/>
              </a:rPr>
              <a:t>Topics For Today</a:t>
            </a:r>
            <a:endParaRPr lang="en-US" b="1" dirty="0">
              <a:solidFill>
                <a:schemeClr val="accent1"/>
              </a:solidFill>
              <a:latin typeface="Times New Roman" panose="02020603050405020304" pitchFamily="18" charset="0"/>
              <a:cs typeface="Times New Roman" panose="02020603050405020304" pitchFamily="18" charset="0"/>
            </a:endParaRPr>
          </a:p>
        </p:txBody>
      </p:sp>
      <p:grpSp>
        <p:nvGrpSpPr>
          <p:cNvPr id="8" name="Group 7" descr="Number 1">
            <a:extLst>
              <a:ext uri="{FF2B5EF4-FFF2-40B4-BE49-F238E27FC236}">
                <a16:creationId xmlns:a16="http://schemas.microsoft.com/office/drawing/2014/main" id="{A369A103-ED51-6159-3F39-AB8EA2D7B005}"/>
              </a:ext>
            </a:extLst>
          </p:cNvPr>
          <p:cNvGrpSpPr/>
          <p:nvPr/>
        </p:nvGrpSpPr>
        <p:grpSpPr>
          <a:xfrm>
            <a:off x="983096" y="2402768"/>
            <a:ext cx="619980" cy="635846"/>
            <a:chOff x="983096" y="2450223"/>
            <a:chExt cx="619980" cy="635846"/>
          </a:xfrm>
        </p:grpSpPr>
        <p:sp>
          <p:nvSpPr>
            <p:cNvPr id="5" name="Rectangle 4">
              <a:extLst>
                <a:ext uri="{FF2B5EF4-FFF2-40B4-BE49-F238E27FC236}">
                  <a16:creationId xmlns:a16="http://schemas.microsoft.com/office/drawing/2014/main" id="{AEB858AE-4F35-A338-2B64-CE0CB3D3A0A7}"/>
                </a:ext>
              </a:extLst>
            </p:cNvPr>
            <p:cNvSpPr/>
            <p:nvPr/>
          </p:nvSpPr>
          <p:spPr>
            <a:xfrm rot="2569738">
              <a:off x="983096" y="2450223"/>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5" name="TextBox 34">
              <a:extLst>
                <a:ext uri="{FF2B5EF4-FFF2-40B4-BE49-F238E27FC236}">
                  <a16:creationId xmlns:a16="http://schemas.microsoft.com/office/drawing/2014/main" id="{646E8AE8-B971-C46C-128D-B280D48907C1}"/>
                </a:ext>
              </a:extLst>
            </p:cNvPr>
            <p:cNvSpPr txBox="1"/>
            <p:nvPr/>
          </p:nvSpPr>
          <p:spPr>
            <a:xfrm>
              <a:off x="1000855" y="2506536"/>
              <a:ext cx="584462" cy="523220"/>
            </a:xfrm>
            <a:prstGeom prst="rect">
              <a:avLst/>
            </a:prstGeom>
            <a:noFill/>
            <a:ln>
              <a:noFill/>
            </a:ln>
          </p:spPr>
          <p:txBody>
            <a:bodyPr wrap="square" rtlCol="0">
              <a:spAutoFit/>
            </a:bodyPr>
            <a:lstStyle/>
            <a:p>
              <a:r>
                <a:rPr lang="en-US" sz="2800" b="1" dirty="0">
                  <a:solidFill>
                    <a:schemeClr val="bg1"/>
                  </a:solidFill>
                </a:rPr>
                <a:t>01</a:t>
              </a:r>
            </a:p>
          </p:txBody>
        </p:sp>
      </p:grpSp>
      <p:sp>
        <p:nvSpPr>
          <p:cNvPr id="43" name="TextBox 42">
            <a:extLst>
              <a:ext uri="{FF2B5EF4-FFF2-40B4-BE49-F238E27FC236}">
                <a16:creationId xmlns:a16="http://schemas.microsoft.com/office/drawing/2014/main" id="{25E87215-69BD-C282-0C85-6DFE781AE557}"/>
              </a:ext>
            </a:extLst>
          </p:cNvPr>
          <p:cNvSpPr txBox="1"/>
          <p:nvPr/>
        </p:nvSpPr>
        <p:spPr>
          <a:xfrm>
            <a:off x="2017700" y="2489859"/>
            <a:ext cx="4600281" cy="461665"/>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Welcome</a:t>
            </a:r>
          </a:p>
        </p:txBody>
      </p:sp>
      <p:grpSp>
        <p:nvGrpSpPr>
          <p:cNvPr id="16" name="Group 15" descr="Number 2">
            <a:extLst>
              <a:ext uri="{FF2B5EF4-FFF2-40B4-BE49-F238E27FC236}">
                <a16:creationId xmlns:a16="http://schemas.microsoft.com/office/drawing/2014/main" id="{5C01F703-6DC1-44AA-5276-218B7FF15C23}"/>
              </a:ext>
            </a:extLst>
          </p:cNvPr>
          <p:cNvGrpSpPr/>
          <p:nvPr/>
        </p:nvGrpSpPr>
        <p:grpSpPr>
          <a:xfrm>
            <a:off x="1012775" y="3650695"/>
            <a:ext cx="619980" cy="635846"/>
            <a:chOff x="1012775" y="3607153"/>
            <a:chExt cx="619980" cy="635846"/>
          </a:xfrm>
        </p:grpSpPr>
        <p:sp>
          <p:nvSpPr>
            <p:cNvPr id="10" name="Rectangle 9">
              <a:extLst>
                <a:ext uri="{FF2B5EF4-FFF2-40B4-BE49-F238E27FC236}">
                  <a16:creationId xmlns:a16="http://schemas.microsoft.com/office/drawing/2014/main" id="{5361BA24-5003-F99A-3FD7-4941140D7641}"/>
                </a:ext>
              </a:extLst>
            </p:cNvPr>
            <p:cNvSpPr/>
            <p:nvPr/>
          </p:nvSpPr>
          <p:spPr>
            <a:xfrm rot="2569738">
              <a:off x="1012775" y="3607153"/>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6" name="TextBox 35">
              <a:extLst>
                <a:ext uri="{FF2B5EF4-FFF2-40B4-BE49-F238E27FC236}">
                  <a16:creationId xmlns:a16="http://schemas.microsoft.com/office/drawing/2014/main" id="{5B2D0DC1-FD0C-1CE2-76DE-D4CBB1E9C1C7}"/>
                </a:ext>
              </a:extLst>
            </p:cNvPr>
            <p:cNvSpPr txBox="1"/>
            <p:nvPr/>
          </p:nvSpPr>
          <p:spPr>
            <a:xfrm>
              <a:off x="1030534" y="3653464"/>
              <a:ext cx="584462" cy="523220"/>
            </a:xfrm>
            <a:prstGeom prst="rect">
              <a:avLst/>
            </a:prstGeom>
            <a:noFill/>
          </p:spPr>
          <p:txBody>
            <a:bodyPr wrap="square" rtlCol="0">
              <a:spAutoFit/>
            </a:bodyPr>
            <a:lstStyle/>
            <a:p>
              <a:r>
                <a:rPr lang="en-US" sz="2800" b="1" dirty="0">
                  <a:solidFill>
                    <a:schemeClr val="bg1"/>
                  </a:solidFill>
                </a:rPr>
                <a:t>02</a:t>
              </a:r>
            </a:p>
          </p:txBody>
        </p:sp>
      </p:grpSp>
      <p:sp>
        <p:nvSpPr>
          <p:cNvPr id="44" name="TextBox 43">
            <a:extLst>
              <a:ext uri="{FF2B5EF4-FFF2-40B4-BE49-F238E27FC236}">
                <a16:creationId xmlns:a16="http://schemas.microsoft.com/office/drawing/2014/main" id="{8E6506E0-7919-FDC3-F586-6B4A188DA58C}"/>
              </a:ext>
            </a:extLst>
          </p:cNvPr>
          <p:cNvSpPr txBox="1"/>
          <p:nvPr/>
        </p:nvSpPr>
        <p:spPr>
          <a:xfrm>
            <a:off x="1977233" y="3727784"/>
            <a:ext cx="3714161" cy="461665"/>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Primary Goals</a:t>
            </a:r>
          </a:p>
        </p:txBody>
      </p:sp>
      <p:grpSp>
        <p:nvGrpSpPr>
          <p:cNvPr id="9" name="Group 8" descr="Number 3">
            <a:extLst>
              <a:ext uri="{FF2B5EF4-FFF2-40B4-BE49-F238E27FC236}">
                <a16:creationId xmlns:a16="http://schemas.microsoft.com/office/drawing/2014/main" id="{DB39E31B-FD8F-3FA8-FBFE-11AFC6531A0C}"/>
              </a:ext>
            </a:extLst>
          </p:cNvPr>
          <p:cNvGrpSpPr/>
          <p:nvPr/>
        </p:nvGrpSpPr>
        <p:grpSpPr>
          <a:xfrm>
            <a:off x="1012775" y="4908454"/>
            <a:ext cx="619980" cy="635846"/>
            <a:chOff x="1012775" y="4813310"/>
            <a:chExt cx="619980" cy="635846"/>
          </a:xfrm>
        </p:grpSpPr>
        <p:sp>
          <p:nvSpPr>
            <p:cNvPr id="15" name="Rectangle 14">
              <a:extLst>
                <a:ext uri="{FF2B5EF4-FFF2-40B4-BE49-F238E27FC236}">
                  <a16:creationId xmlns:a16="http://schemas.microsoft.com/office/drawing/2014/main" id="{B472FA39-4E24-5095-AE5A-DB77BF6F9EB6}"/>
                </a:ext>
              </a:extLst>
            </p:cNvPr>
            <p:cNvSpPr/>
            <p:nvPr/>
          </p:nvSpPr>
          <p:spPr>
            <a:xfrm rot="2569738">
              <a:off x="1012775" y="4813310"/>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7" name="TextBox 36">
              <a:extLst>
                <a:ext uri="{FF2B5EF4-FFF2-40B4-BE49-F238E27FC236}">
                  <a16:creationId xmlns:a16="http://schemas.microsoft.com/office/drawing/2014/main" id="{4B6ECC73-8B96-1E06-B567-5080E32D43EF}"/>
                </a:ext>
              </a:extLst>
            </p:cNvPr>
            <p:cNvSpPr txBox="1"/>
            <p:nvPr/>
          </p:nvSpPr>
          <p:spPr>
            <a:xfrm>
              <a:off x="1030534" y="4869623"/>
              <a:ext cx="584462" cy="523220"/>
            </a:xfrm>
            <a:prstGeom prst="rect">
              <a:avLst/>
            </a:prstGeom>
            <a:noFill/>
          </p:spPr>
          <p:txBody>
            <a:bodyPr wrap="square" rtlCol="0">
              <a:spAutoFit/>
            </a:bodyPr>
            <a:lstStyle/>
            <a:p>
              <a:r>
                <a:rPr lang="en-US" sz="2800" b="1" dirty="0">
                  <a:solidFill>
                    <a:schemeClr val="bg1"/>
                  </a:solidFill>
                </a:rPr>
                <a:t>03</a:t>
              </a:r>
            </a:p>
          </p:txBody>
        </p:sp>
      </p:grpSp>
      <p:sp>
        <p:nvSpPr>
          <p:cNvPr id="45" name="TextBox 44">
            <a:extLst>
              <a:ext uri="{FF2B5EF4-FFF2-40B4-BE49-F238E27FC236}">
                <a16:creationId xmlns:a16="http://schemas.microsoft.com/office/drawing/2014/main" id="{F0FC298C-DF2D-826D-0EF0-D3D06AF3CE03}"/>
              </a:ext>
            </a:extLst>
          </p:cNvPr>
          <p:cNvSpPr txBox="1"/>
          <p:nvPr/>
        </p:nvSpPr>
        <p:spPr>
          <a:xfrm>
            <a:off x="1977233" y="4810879"/>
            <a:ext cx="4202244" cy="830997"/>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Importance of Community Engagement</a:t>
            </a:r>
          </a:p>
        </p:txBody>
      </p:sp>
      <p:grpSp>
        <p:nvGrpSpPr>
          <p:cNvPr id="12" name="Group 11" descr="Number 4">
            <a:extLst>
              <a:ext uri="{FF2B5EF4-FFF2-40B4-BE49-F238E27FC236}">
                <a16:creationId xmlns:a16="http://schemas.microsoft.com/office/drawing/2014/main" id="{CAFB6C62-BEE4-E874-F9FA-3B0993612E31}"/>
              </a:ext>
            </a:extLst>
          </p:cNvPr>
          <p:cNvGrpSpPr/>
          <p:nvPr/>
        </p:nvGrpSpPr>
        <p:grpSpPr>
          <a:xfrm>
            <a:off x="6341812" y="2402768"/>
            <a:ext cx="619980" cy="635846"/>
            <a:chOff x="7060330" y="2263638"/>
            <a:chExt cx="619980" cy="635846"/>
          </a:xfrm>
        </p:grpSpPr>
        <p:sp>
          <p:nvSpPr>
            <p:cNvPr id="30" name="Rectangle 29">
              <a:extLst>
                <a:ext uri="{FF2B5EF4-FFF2-40B4-BE49-F238E27FC236}">
                  <a16:creationId xmlns:a16="http://schemas.microsoft.com/office/drawing/2014/main" id="{C596029D-81D5-4A3F-C062-6828976AB07D}"/>
                </a:ext>
              </a:extLst>
            </p:cNvPr>
            <p:cNvSpPr/>
            <p:nvPr/>
          </p:nvSpPr>
          <p:spPr>
            <a:xfrm rot="2569738">
              <a:off x="7060330" y="2263638"/>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1" name="TextBox 40">
              <a:extLst>
                <a:ext uri="{FF2B5EF4-FFF2-40B4-BE49-F238E27FC236}">
                  <a16:creationId xmlns:a16="http://schemas.microsoft.com/office/drawing/2014/main" id="{E6693295-EF2D-5E8B-0D3C-EF863646BF08}"/>
                </a:ext>
              </a:extLst>
            </p:cNvPr>
            <p:cNvSpPr txBox="1"/>
            <p:nvPr/>
          </p:nvSpPr>
          <p:spPr>
            <a:xfrm>
              <a:off x="7079854" y="2324250"/>
              <a:ext cx="584462" cy="523220"/>
            </a:xfrm>
            <a:prstGeom prst="rect">
              <a:avLst/>
            </a:prstGeom>
            <a:noFill/>
          </p:spPr>
          <p:txBody>
            <a:bodyPr wrap="square" rtlCol="0">
              <a:spAutoFit/>
            </a:bodyPr>
            <a:lstStyle/>
            <a:p>
              <a:r>
                <a:rPr lang="en-US" sz="2800" b="1" dirty="0">
                  <a:solidFill>
                    <a:schemeClr val="bg1"/>
                  </a:solidFill>
                </a:rPr>
                <a:t>04</a:t>
              </a:r>
            </a:p>
          </p:txBody>
        </p:sp>
      </p:grpSp>
      <p:sp>
        <p:nvSpPr>
          <p:cNvPr id="50" name="TextBox 49">
            <a:extLst>
              <a:ext uri="{FF2B5EF4-FFF2-40B4-BE49-F238E27FC236}">
                <a16:creationId xmlns:a16="http://schemas.microsoft.com/office/drawing/2014/main" id="{B3FB5E41-C498-F483-4963-1BDE2CDF4CD6}"/>
              </a:ext>
            </a:extLst>
          </p:cNvPr>
          <p:cNvSpPr txBox="1"/>
          <p:nvPr/>
        </p:nvSpPr>
        <p:spPr>
          <a:xfrm>
            <a:off x="7399071" y="2305193"/>
            <a:ext cx="4202244" cy="830997"/>
          </a:xfrm>
          <a:prstGeom prst="rect">
            <a:avLst/>
          </a:prstGeom>
          <a:noFill/>
        </p:spPr>
        <p:txBody>
          <a:bodyPr wrap="square" rtlCol="0">
            <a:spAutoFit/>
          </a:bodyPr>
          <a:lstStyle/>
          <a:p>
            <a:r>
              <a:rPr lang="en-US" sz="2400" b="1" dirty="0">
                <a:solidFill>
                  <a:schemeClr val="tx2">
                    <a:lumMod val="75000"/>
                  </a:schemeClr>
                </a:solidFill>
                <a:latin typeface="Times New Roman" panose="02020603050405020304" pitchFamily="18" charset="0"/>
                <a:cs typeface="Times New Roman" panose="02020603050405020304" pitchFamily="18" charset="0"/>
              </a:rPr>
              <a:t>Components of Community Engagement</a:t>
            </a:r>
          </a:p>
        </p:txBody>
      </p:sp>
      <p:grpSp>
        <p:nvGrpSpPr>
          <p:cNvPr id="13" name="Group 12" descr="Number 5">
            <a:extLst>
              <a:ext uri="{FF2B5EF4-FFF2-40B4-BE49-F238E27FC236}">
                <a16:creationId xmlns:a16="http://schemas.microsoft.com/office/drawing/2014/main" id="{D0E59718-2879-ACED-3D47-D1CAF45DBBD2}"/>
              </a:ext>
            </a:extLst>
          </p:cNvPr>
          <p:cNvGrpSpPr/>
          <p:nvPr/>
        </p:nvGrpSpPr>
        <p:grpSpPr>
          <a:xfrm>
            <a:off x="6341812" y="3640693"/>
            <a:ext cx="619980" cy="635846"/>
            <a:chOff x="7060329" y="3553729"/>
            <a:chExt cx="619980" cy="635846"/>
          </a:xfrm>
        </p:grpSpPr>
        <p:sp>
          <p:nvSpPr>
            <p:cNvPr id="32" name="Rectangle 31">
              <a:extLst>
                <a:ext uri="{FF2B5EF4-FFF2-40B4-BE49-F238E27FC236}">
                  <a16:creationId xmlns:a16="http://schemas.microsoft.com/office/drawing/2014/main" id="{98796DCB-5BA7-4AB3-DDA3-2AD93C0FF7F3}"/>
                </a:ext>
              </a:extLst>
            </p:cNvPr>
            <p:cNvSpPr/>
            <p:nvPr/>
          </p:nvSpPr>
          <p:spPr>
            <a:xfrm rot="2569738">
              <a:off x="7060329" y="3553729"/>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0" name="TextBox 39">
              <a:extLst>
                <a:ext uri="{FF2B5EF4-FFF2-40B4-BE49-F238E27FC236}">
                  <a16:creationId xmlns:a16="http://schemas.microsoft.com/office/drawing/2014/main" id="{2ECE6102-8E45-84D3-D0A5-4907C02EF7C6}"/>
                </a:ext>
              </a:extLst>
            </p:cNvPr>
            <p:cNvSpPr txBox="1"/>
            <p:nvPr/>
          </p:nvSpPr>
          <p:spPr>
            <a:xfrm>
              <a:off x="7078088" y="3610042"/>
              <a:ext cx="584462" cy="523220"/>
            </a:xfrm>
            <a:prstGeom prst="rect">
              <a:avLst/>
            </a:prstGeom>
            <a:noFill/>
          </p:spPr>
          <p:txBody>
            <a:bodyPr wrap="square" rtlCol="0">
              <a:spAutoFit/>
            </a:bodyPr>
            <a:lstStyle/>
            <a:p>
              <a:r>
                <a:rPr lang="en-US" sz="2800" b="1" dirty="0">
                  <a:solidFill>
                    <a:schemeClr val="bg1"/>
                  </a:solidFill>
                </a:rPr>
                <a:t>05</a:t>
              </a:r>
            </a:p>
          </p:txBody>
        </p:sp>
      </p:grpSp>
      <p:sp>
        <p:nvSpPr>
          <p:cNvPr id="48" name="TextBox 47">
            <a:extLst>
              <a:ext uri="{FF2B5EF4-FFF2-40B4-BE49-F238E27FC236}">
                <a16:creationId xmlns:a16="http://schemas.microsoft.com/office/drawing/2014/main" id="{C42720D9-A7D4-B20A-33F0-D4314E0E69D8}"/>
              </a:ext>
            </a:extLst>
          </p:cNvPr>
          <p:cNvSpPr txBox="1"/>
          <p:nvPr/>
        </p:nvSpPr>
        <p:spPr>
          <a:xfrm>
            <a:off x="7399071" y="3543118"/>
            <a:ext cx="4202244" cy="830997"/>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What Does Community Engagement Look Like?</a:t>
            </a:r>
          </a:p>
        </p:txBody>
      </p:sp>
      <p:grpSp>
        <p:nvGrpSpPr>
          <p:cNvPr id="14" name="Group 13" descr="Number 6">
            <a:extLst>
              <a:ext uri="{FF2B5EF4-FFF2-40B4-BE49-F238E27FC236}">
                <a16:creationId xmlns:a16="http://schemas.microsoft.com/office/drawing/2014/main" id="{C36618A7-C3B4-B016-3D3E-992E200F692C}"/>
              </a:ext>
            </a:extLst>
          </p:cNvPr>
          <p:cNvGrpSpPr/>
          <p:nvPr/>
        </p:nvGrpSpPr>
        <p:grpSpPr>
          <a:xfrm>
            <a:off x="6341812" y="4908454"/>
            <a:ext cx="619980" cy="635846"/>
            <a:chOff x="7070141" y="4813310"/>
            <a:chExt cx="619980" cy="635846"/>
          </a:xfrm>
        </p:grpSpPr>
        <p:sp>
          <p:nvSpPr>
            <p:cNvPr id="33" name="Rectangle 32">
              <a:extLst>
                <a:ext uri="{FF2B5EF4-FFF2-40B4-BE49-F238E27FC236}">
                  <a16:creationId xmlns:a16="http://schemas.microsoft.com/office/drawing/2014/main" id="{FB81F3E6-1141-07E0-9C3E-18D4874CDA3E}"/>
                </a:ext>
              </a:extLst>
            </p:cNvPr>
            <p:cNvSpPr/>
            <p:nvPr/>
          </p:nvSpPr>
          <p:spPr>
            <a:xfrm rot="2569738">
              <a:off x="7070141" y="4813310"/>
              <a:ext cx="619980" cy="635846"/>
            </a:xfrm>
            <a:prstGeom prst="rect">
              <a:avLst/>
            </a:prstGeom>
            <a:solidFill>
              <a:schemeClr val="tx2">
                <a:lumMod val="75000"/>
              </a:schemeClr>
            </a:solidFill>
            <a:ln w="19050">
              <a:solidFill>
                <a:schemeClr val="tx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39" name="TextBox 38">
              <a:extLst>
                <a:ext uri="{FF2B5EF4-FFF2-40B4-BE49-F238E27FC236}">
                  <a16:creationId xmlns:a16="http://schemas.microsoft.com/office/drawing/2014/main" id="{6EEE6375-8D86-1E83-6983-F4CF472234D9}"/>
                </a:ext>
              </a:extLst>
            </p:cNvPr>
            <p:cNvSpPr txBox="1"/>
            <p:nvPr/>
          </p:nvSpPr>
          <p:spPr>
            <a:xfrm>
              <a:off x="7087900" y="4869623"/>
              <a:ext cx="584462" cy="523220"/>
            </a:xfrm>
            <a:prstGeom prst="rect">
              <a:avLst/>
            </a:prstGeom>
            <a:noFill/>
          </p:spPr>
          <p:txBody>
            <a:bodyPr wrap="square" rtlCol="0">
              <a:spAutoFit/>
            </a:bodyPr>
            <a:lstStyle/>
            <a:p>
              <a:r>
                <a:rPr lang="en-US" sz="2800" b="1" dirty="0">
                  <a:solidFill>
                    <a:schemeClr val="bg1"/>
                  </a:solidFill>
                </a:rPr>
                <a:t>06</a:t>
              </a:r>
            </a:p>
          </p:txBody>
        </p:sp>
      </p:grpSp>
      <p:sp>
        <p:nvSpPr>
          <p:cNvPr id="51" name="TextBox 50">
            <a:extLst>
              <a:ext uri="{FF2B5EF4-FFF2-40B4-BE49-F238E27FC236}">
                <a16:creationId xmlns:a16="http://schemas.microsoft.com/office/drawing/2014/main" id="{862E99E4-5096-36C8-812D-8186971B3267}"/>
              </a:ext>
            </a:extLst>
          </p:cNvPr>
          <p:cNvSpPr txBox="1"/>
          <p:nvPr/>
        </p:nvSpPr>
        <p:spPr>
          <a:xfrm>
            <a:off x="7354389" y="4995545"/>
            <a:ext cx="4202244" cy="461665"/>
          </a:xfrm>
          <a:prstGeom prst="rect">
            <a:avLst/>
          </a:prstGeom>
          <a:noFill/>
        </p:spPr>
        <p:txBody>
          <a:bodyPr wrap="square" rtlCol="0">
            <a:spAutoFit/>
          </a:bodyPr>
          <a:lstStyle/>
          <a:p>
            <a:r>
              <a:rPr lang="en-US" sz="2400" b="1">
                <a:solidFill>
                  <a:schemeClr val="tx2">
                    <a:lumMod val="75000"/>
                  </a:schemeClr>
                </a:solidFill>
                <a:latin typeface="Times New Roman" panose="02020603050405020304" pitchFamily="18" charset="0"/>
                <a:cs typeface="Times New Roman" panose="02020603050405020304" pitchFamily="18" charset="0"/>
              </a:rPr>
              <a:t>Resources/Acknowledgements</a:t>
            </a:r>
          </a:p>
        </p:txBody>
      </p:sp>
    </p:spTree>
    <p:extLst>
      <p:ext uri="{BB962C8B-B14F-4D97-AF65-F5344CB8AC3E}">
        <p14:creationId xmlns:p14="http://schemas.microsoft.com/office/powerpoint/2010/main" val="3609765126"/>
      </p:ext>
    </p:extLst>
  </p:cSld>
  <p:clrMapOvr>
    <a:masterClrMapping/>
  </p:clrMapOvr>
  <mc:AlternateContent xmlns:mc="http://schemas.openxmlformats.org/markup-compatibility/2006" xmlns:p14="http://schemas.microsoft.com/office/powerpoint/2010/main">
    <mc:Choice Requires="p14">
      <p:transition spd="slow" p14:dur="2000" advTm="2728"/>
    </mc:Choice>
    <mc:Fallback xmlns="">
      <p:transition spd="slow" advTm="2728"/>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8E9EB14-6B12-0AC1-06F7-75022814E6F1}"/>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7C20060D-23F8-7EFE-DA65-D6405BD6EA84}"/>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919FD458-D3E3-8D05-6EE9-E9CA80901F76}"/>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4" name="Title 3">
            <a:extLst>
              <a:ext uri="{FF2B5EF4-FFF2-40B4-BE49-F238E27FC236}">
                <a16:creationId xmlns:a16="http://schemas.microsoft.com/office/drawing/2014/main" id="{6390DE0B-4B11-1813-3058-9452AFEC26B4}"/>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lIns="182880">
            <a:normAutofit/>
          </a:bodyPr>
          <a:lstStyle/>
          <a:p>
            <a:r>
              <a:rPr lang="en-US" dirty="0">
                <a:solidFill>
                  <a:schemeClr val="accent1"/>
                </a:solidFill>
                <a:latin typeface="Times New Roman"/>
                <a:cs typeface="Times New Roman"/>
              </a:rPr>
              <a:t>Primary Goals of This Training </a:t>
            </a:r>
            <a:r>
              <a:rPr lang="en-US" sz="2400" dirty="0">
                <a:solidFill>
                  <a:schemeClr val="accent1"/>
                </a:solidFill>
                <a:latin typeface="Times New Roman"/>
                <a:cs typeface="Times New Roman"/>
              </a:rPr>
              <a:t>(1 of 6)</a:t>
            </a:r>
            <a:endParaRPr lang="en-US" dirty="0">
              <a:solidFill>
                <a:schemeClr val="accent1"/>
              </a:solidFill>
              <a:latin typeface="Times New Roman"/>
              <a:cs typeface="Times New Roman"/>
            </a:endParaRPr>
          </a:p>
        </p:txBody>
      </p:sp>
      <p:sp>
        <p:nvSpPr>
          <p:cNvPr id="10" name="Rectangle 9">
            <a:extLst>
              <a:ext uri="{FF2B5EF4-FFF2-40B4-BE49-F238E27FC236}">
                <a16:creationId xmlns:a16="http://schemas.microsoft.com/office/drawing/2014/main" id="{55499723-4C7E-49ED-6471-53ED42BE36F9}"/>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 name="Picture 1" descr="Community members at a farmers market.">
            <a:extLst>
              <a:ext uri="{FF2B5EF4-FFF2-40B4-BE49-F238E27FC236}">
                <a16:creationId xmlns:a16="http://schemas.microsoft.com/office/drawing/2014/main" id="{BFCC2BE2-7725-6E3F-C632-1CDE2B6F622C}"/>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352800" y="1912730"/>
            <a:ext cx="5486400" cy="4114800"/>
          </a:xfrm>
          <a:prstGeom prst="rect">
            <a:avLst/>
          </a:prstGeom>
        </p:spPr>
      </p:pic>
    </p:spTree>
    <p:custDataLst>
      <p:tags r:id="rId1"/>
    </p:custDataLst>
    <p:extLst>
      <p:ext uri="{BB962C8B-B14F-4D97-AF65-F5344CB8AC3E}">
        <p14:creationId xmlns:p14="http://schemas.microsoft.com/office/powerpoint/2010/main" val="2447427816"/>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32AEB9-9836-B1FA-2DBA-6A1707E8DA04}"/>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146DAF0B-B559-D3DC-0AAA-FCB52A7F6AAB}"/>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3D832A28-E390-6785-7C32-CE4F8F0A4813}"/>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4" name="Title 3">
            <a:extLst>
              <a:ext uri="{FF2B5EF4-FFF2-40B4-BE49-F238E27FC236}">
                <a16:creationId xmlns:a16="http://schemas.microsoft.com/office/drawing/2014/main" id="{BDA94BA0-9107-9B61-34BA-5424B95D9AE9}"/>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lIns="182880">
            <a:normAutofit/>
          </a:bodyPr>
          <a:lstStyle/>
          <a:p>
            <a:r>
              <a:rPr lang="en-US" dirty="0">
                <a:solidFill>
                  <a:schemeClr val="accent1"/>
                </a:solidFill>
                <a:latin typeface="Times New Roman"/>
                <a:cs typeface="Times New Roman"/>
              </a:rPr>
              <a:t>Primary Goals of This Training </a:t>
            </a:r>
            <a:r>
              <a:rPr lang="en-US" sz="2400" dirty="0">
                <a:solidFill>
                  <a:schemeClr val="accent1"/>
                </a:solidFill>
                <a:latin typeface="Times New Roman"/>
                <a:cs typeface="Times New Roman"/>
              </a:rPr>
              <a:t>(2 of 6)</a:t>
            </a:r>
            <a:endParaRPr lang="en-US" sz="2400" dirty="0">
              <a:solidFill>
                <a:schemeClr val="accent1"/>
              </a:solidFill>
            </a:endParaRPr>
          </a:p>
        </p:txBody>
      </p:sp>
      <p:sp>
        <p:nvSpPr>
          <p:cNvPr id="10" name="Rectangle 9">
            <a:extLst>
              <a:ext uri="{FF2B5EF4-FFF2-40B4-BE49-F238E27FC236}">
                <a16:creationId xmlns:a16="http://schemas.microsoft.com/office/drawing/2014/main" id="{B9B81B98-9B7A-BCFA-71D4-0B1F4E9751C1}"/>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A vineyard">
            <a:extLst>
              <a:ext uri="{FF2B5EF4-FFF2-40B4-BE49-F238E27FC236}">
                <a16:creationId xmlns:a16="http://schemas.microsoft.com/office/drawing/2014/main" id="{551136C9-27A7-6D8A-7903-6ED2C338D621}"/>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048000" y="2449293"/>
            <a:ext cx="6096000" cy="3042596"/>
          </a:xfrm>
          <a:prstGeom prst="rect">
            <a:avLst/>
          </a:prstGeom>
        </p:spPr>
      </p:pic>
    </p:spTree>
    <p:custDataLst>
      <p:tags r:id="rId1"/>
    </p:custDataLst>
    <p:extLst>
      <p:ext uri="{BB962C8B-B14F-4D97-AF65-F5344CB8AC3E}">
        <p14:creationId xmlns:p14="http://schemas.microsoft.com/office/powerpoint/2010/main" val="627611647"/>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9DCC06-CA13-94FC-DB59-021A2944F93F}"/>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EBAAA790-E6D3-D72F-E92B-DA5F0D7EC056}"/>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3101C550-0A4C-9C8A-9A41-7CD7463EC411}"/>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4" name="Title 3">
            <a:extLst>
              <a:ext uri="{FF2B5EF4-FFF2-40B4-BE49-F238E27FC236}">
                <a16:creationId xmlns:a16="http://schemas.microsoft.com/office/drawing/2014/main" id="{6E73868F-FD77-E5D4-0447-CB6EA35DFD4B}"/>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lIns="182880">
            <a:normAutofit/>
          </a:bodyPr>
          <a:lstStyle/>
          <a:p>
            <a:r>
              <a:rPr lang="en-US" dirty="0">
                <a:solidFill>
                  <a:schemeClr val="accent1"/>
                </a:solidFill>
                <a:latin typeface="Times New Roman"/>
                <a:cs typeface="Times New Roman"/>
              </a:rPr>
              <a:t>Primary Goals of This Training </a:t>
            </a:r>
            <a:r>
              <a:rPr lang="en-US" sz="2400" dirty="0">
                <a:solidFill>
                  <a:schemeClr val="accent1"/>
                </a:solidFill>
                <a:latin typeface="Times New Roman"/>
                <a:cs typeface="Times New Roman"/>
              </a:rPr>
              <a:t>(3 of 6)</a:t>
            </a:r>
            <a:endParaRPr lang="en-US" sz="2400" dirty="0">
              <a:solidFill>
                <a:schemeClr val="accent1"/>
              </a:solidFill>
            </a:endParaRPr>
          </a:p>
        </p:txBody>
      </p:sp>
      <p:sp>
        <p:nvSpPr>
          <p:cNvPr id="10" name="Rectangle 9">
            <a:extLst>
              <a:ext uri="{FF2B5EF4-FFF2-40B4-BE49-F238E27FC236}">
                <a16:creationId xmlns:a16="http://schemas.microsoft.com/office/drawing/2014/main" id="{E9B33FD6-C73A-3044-D2CC-2E4178E52213}"/>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descr="Bell peppers">
            <a:extLst>
              <a:ext uri="{FF2B5EF4-FFF2-40B4-BE49-F238E27FC236}">
                <a16:creationId xmlns:a16="http://schemas.microsoft.com/office/drawing/2014/main" id="{25F11E1F-22E6-1F12-A520-F0386027E78A}"/>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357217" y="2047544"/>
            <a:ext cx="5477567" cy="3856218"/>
          </a:xfrm>
          <a:prstGeom prst="rect">
            <a:avLst/>
          </a:prstGeom>
        </p:spPr>
      </p:pic>
    </p:spTree>
    <p:custDataLst>
      <p:tags r:id="rId1"/>
    </p:custDataLst>
    <p:extLst>
      <p:ext uri="{BB962C8B-B14F-4D97-AF65-F5344CB8AC3E}">
        <p14:creationId xmlns:p14="http://schemas.microsoft.com/office/powerpoint/2010/main" val="3964045804"/>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CD78BC1-5F85-142D-7F03-AE288CF72ADF}"/>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71720475-B5F2-7282-EA10-F2A20D384589}"/>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8907FF1F-F3B7-EEBF-9BD3-46F9FD4045C1}"/>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4" name="Title 3">
            <a:extLst>
              <a:ext uri="{FF2B5EF4-FFF2-40B4-BE49-F238E27FC236}">
                <a16:creationId xmlns:a16="http://schemas.microsoft.com/office/drawing/2014/main" id="{4863D90C-C6E0-1D63-EEB7-4CB929A04ECC}"/>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lIns="182880">
            <a:normAutofit/>
          </a:bodyPr>
          <a:lstStyle/>
          <a:p>
            <a:r>
              <a:rPr lang="en-US" dirty="0">
                <a:solidFill>
                  <a:schemeClr val="accent1"/>
                </a:solidFill>
                <a:latin typeface="Times New Roman"/>
                <a:cs typeface="Times New Roman"/>
              </a:rPr>
              <a:t>Primary Goals of This Training </a:t>
            </a:r>
            <a:r>
              <a:rPr lang="en-US" sz="2400" dirty="0">
                <a:solidFill>
                  <a:schemeClr val="accent1"/>
                </a:solidFill>
                <a:latin typeface="Times New Roman"/>
                <a:cs typeface="Times New Roman"/>
              </a:rPr>
              <a:t>(4 of 6)</a:t>
            </a:r>
            <a:endParaRPr lang="en-US" sz="2400" dirty="0">
              <a:solidFill>
                <a:schemeClr val="accent1"/>
              </a:solidFill>
            </a:endParaRPr>
          </a:p>
        </p:txBody>
      </p:sp>
      <p:sp>
        <p:nvSpPr>
          <p:cNvPr id="10" name="Rectangle 9">
            <a:extLst>
              <a:ext uri="{FF2B5EF4-FFF2-40B4-BE49-F238E27FC236}">
                <a16:creationId xmlns:a16="http://schemas.microsoft.com/office/drawing/2014/main" id="{530B9761-2D46-F5A8-02DA-9F57484E6864}"/>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descr="Daikon radish and beets">
            <a:extLst>
              <a:ext uri="{FF2B5EF4-FFF2-40B4-BE49-F238E27FC236}">
                <a16:creationId xmlns:a16="http://schemas.microsoft.com/office/drawing/2014/main" id="{CA921F47-AE8F-E6F6-BEE8-E0676A915786}"/>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048000" y="2143222"/>
            <a:ext cx="6096000" cy="3675905"/>
          </a:xfrm>
          <a:prstGeom prst="rect">
            <a:avLst/>
          </a:prstGeom>
        </p:spPr>
      </p:pic>
    </p:spTree>
    <p:custDataLst>
      <p:tags r:id="rId1"/>
    </p:custDataLst>
    <p:extLst>
      <p:ext uri="{BB962C8B-B14F-4D97-AF65-F5344CB8AC3E}">
        <p14:creationId xmlns:p14="http://schemas.microsoft.com/office/powerpoint/2010/main" val="429177961"/>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3928042-74DD-4924-709D-DC61F57106B9}"/>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ACE4CEE1-0859-3F70-D61E-F8FEF0D920BA}"/>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62F1CFA1-98A7-A96E-3F29-B113E4D3AFF0}"/>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4" name="Title 3">
            <a:extLst>
              <a:ext uri="{FF2B5EF4-FFF2-40B4-BE49-F238E27FC236}">
                <a16:creationId xmlns:a16="http://schemas.microsoft.com/office/drawing/2014/main" id="{4D03B9EF-3E78-63B5-AEFF-4584BEB29173}"/>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lIns="182880">
            <a:normAutofit/>
          </a:bodyPr>
          <a:lstStyle/>
          <a:p>
            <a:r>
              <a:rPr lang="en-US" dirty="0">
                <a:solidFill>
                  <a:schemeClr val="accent1"/>
                </a:solidFill>
                <a:latin typeface="Times New Roman"/>
                <a:cs typeface="Times New Roman"/>
              </a:rPr>
              <a:t>Primary Goals of This Training </a:t>
            </a:r>
            <a:r>
              <a:rPr lang="en-US" sz="2400" dirty="0">
                <a:solidFill>
                  <a:schemeClr val="accent1"/>
                </a:solidFill>
                <a:latin typeface="Times New Roman"/>
                <a:cs typeface="Times New Roman"/>
              </a:rPr>
              <a:t>(5 of 6)</a:t>
            </a:r>
          </a:p>
        </p:txBody>
      </p:sp>
      <p:sp>
        <p:nvSpPr>
          <p:cNvPr id="10" name="Rectangle 9">
            <a:extLst>
              <a:ext uri="{FF2B5EF4-FFF2-40B4-BE49-F238E27FC236}">
                <a16:creationId xmlns:a16="http://schemas.microsoft.com/office/drawing/2014/main" id="{9DCCCFB1-3C7F-9A8F-D3B9-C5FCD17F0BDF}"/>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descr="A group of County Agricultural Commissioners">
            <a:extLst>
              <a:ext uri="{FF2B5EF4-FFF2-40B4-BE49-F238E27FC236}">
                <a16:creationId xmlns:a16="http://schemas.microsoft.com/office/drawing/2014/main" id="{65388AD5-5AAA-C861-68A6-B160B4374EB3}"/>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048000" y="2261552"/>
            <a:ext cx="6096000" cy="3428199"/>
          </a:xfrm>
          <a:prstGeom prst="rect">
            <a:avLst/>
          </a:prstGeom>
        </p:spPr>
      </p:pic>
    </p:spTree>
    <p:custDataLst>
      <p:tags r:id="rId1"/>
    </p:custDataLst>
    <p:extLst>
      <p:ext uri="{BB962C8B-B14F-4D97-AF65-F5344CB8AC3E}">
        <p14:creationId xmlns:p14="http://schemas.microsoft.com/office/powerpoint/2010/main" val="2172809450"/>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343B422-0918-128A-E862-E73572C24478}"/>
            </a:ext>
          </a:extLst>
        </p:cNvPr>
        <p:cNvGrpSpPr/>
        <p:nvPr/>
      </p:nvGrpSpPr>
      <p:grpSpPr>
        <a:xfrm>
          <a:off x="0" y="0"/>
          <a:ext cx="0" cy="0"/>
          <a:chOff x="0" y="0"/>
          <a:chExt cx="0" cy="0"/>
        </a:xfrm>
      </p:grpSpPr>
      <p:pic>
        <p:nvPicPr>
          <p:cNvPr id="13" name="Picture 12">
            <a:extLst>
              <a:ext uri="{FF2B5EF4-FFF2-40B4-BE49-F238E27FC236}">
                <a16:creationId xmlns:a16="http://schemas.microsoft.com/office/drawing/2014/main" id="{0137A899-CAA2-6DE1-7223-B46DB940BA7E}"/>
              </a:ex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595756" y="1990036"/>
            <a:ext cx="5243444" cy="3971234"/>
          </a:xfrm>
          <a:prstGeom prst="rect">
            <a:avLst/>
          </a:prstGeom>
        </p:spPr>
      </p:pic>
      <p:sp>
        <p:nvSpPr>
          <p:cNvPr id="9" name="Picture Placeholder 8">
            <a:extLst>
              <a:ext uri="{FF2B5EF4-FFF2-40B4-BE49-F238E27FC236}">
                <a16:creationId xmlns:a16="http://schemas.microsoft.com/office/drawing/2014/main" id="{18084D3D-3323-3661-282E-A75E1661B04E}"/>
              </a:ext>
              <a:ext uri="{C183D7F6-B498-43B3-948B-1728B52AA6E4}">
                <adec:decorative xmlns:adec="http://schemas.microsoft.com/office/drawing/2017/decorative" val="1"/>
              </a:ext>
            </a:extLst>
          </p:cNvPr>
          <p:cNvSpPr>
            <a:spLocks noGrp="1"/>
          </p:cNvSpPr>
          <p:nvPr>
            <p:ph type="pic" idx="1"/>
          </p:nvPr>
        </p:nvSpPr>
        <p:spPr/>
        <p:txBody>
          <a:bodyPr/>
          <a:lstStyle/>
          <a:p>
            <a:r>
              <a:rPr lang="en-US"/>
              <a:t> </a:t>
            </a:r>
          </a:p>
        </p:txBody>
      </p:sp>
      <p:sp>
        <p:nvSpPr>
          <p:cNvPr id="4" name="Title 3">
            <a:extLst>
              <a:ext uri="{FF2B5EF4-FFF2-40B4-BE49-F238E27FC236}">
                <a16:creationId xmlns:a16="http://schemas.microsoft.com/office/drawing/2014/main" id="{ED37FA1A-A9E2-23C6-EA30-C0B19739BA96}"/>
              </a:ext>
            </a:extLst>
          </p:cNvPr>
          <p:cNvSpPr>
            <a:spLocks noGrp="1"/>
          </p:cNvSpPr>
          <p:nvPr>
            <p:ph type="title"/>
          </p:nvPr>
        </p:nvSpPr>
        <p:spPr>
          <a:xfrm>
            <a:off x="1524000" y="637113"/>
            <a:ext cx="9144000" cy="854855"/>
          </a:xfrm>
          <a:prstGeom prst="round2SameRect">
            <a:avLst/>
          </a:prstGeom>
          <a:solidFill>
            <a:schemeClr val="tx2">
              <a:lumMod val="75000"/>
            </a:schemeClr>
          </a:solidFill>
          <a:ln w="28575">
            <a:solidFill>
              <a:schemeClr val="tx2">
                <a:lumMod val="20000"/>
                <a:lumOff val="80000"/>
              </a:schemeClr>
            </a:solidFill>
          </a:ln>
        </p:spPr>
        <p:txBody>
          <a:bodyPr lIns="182880">
            <a:normAutofit/>
          </a:bodyPr>
          <a:lstStyle/>
          <a:p>
            <a:r>
              <a:rPr lang="en-US" dirty="0">
                <a:solidFill>
                  <a:schemeClr val="accent1"/>
                </a:solidFill>
                <a:latin typeface="Times New Roman"/>
                <a:cs typeface="Times New Roman"/>
              </a:rPr>
              <a:t>Primary Goals of This Training </a:t>
            </a:r>
            <a:r>
              <a:rPr lang="en-US" sz="2400" dirty="0">
                <a:solidFill>
                  <a:schemeClr val="accent1"/>
                </a:solidFill>
                <a:latin typeface="Times New Roman"/>
                <a:cs typeface="Times New Roman"/>
              </a:rPr>
              <a:t>(6 of 6)</a:t>
            </a:r>
            <a:endParaRPr lang="en-US" sz="2400" dirty="0">
              <a:solidFill>
                <a:schemeClr val="accent1"/>
              </a:solidFill>
            </a:endParaRPr>
          </a:p>
        </p:txBody>
      </p:sp>
      <p:sp>
        <p:nvSpPr>
          <p:cNvPr id="10" name="Rectangle 9">
            <a:extLst>
              <a:ext uri="{FF2B5EF4-FFF2-40B4-BE49-F238E27FC236}">
                <a16:creationId xmlns:a16="http://schemas.microsoft.com/office/drawing/2014/main" id="{84E5A0F4-C7AD-603A-CEF9-254A1E007997}"/>
              </a:ext>
              <a:ext uri="{C183D7F6-B498-43B3-948B-1728B52AA6E4}">
                <adec:decorative xmlns:adec="http://schemas.microsoft.com/office/drawing/2017/decorative" val="1"/>
              </a:ext>
            </a:extLst>
          </p:cNvPr>
          <p:cNvSpPr/>
          <p:nvPr/>
        </p:nvSpPr>
        <p:spPr>
          <a:xfrm>
            <a:off x="2584175" y="1712837"/>
            <a:ext cx="7023653" cy="4530258"/>
          </a:xfrm>
          <a:prstGeom prst="rect">
            <a:avLst/>
          </a:prstGeom>
          <a:solidFill>
            <a:schemeClr val="bg2">
              <a:lumMod val="40000"/>
              <a:lumOff val="60000"/>
            </a:schemeClr>
          </a:solidFill>
          <a:ln w="28575">
            <a:solidFill>
              <a:schemeClr val="bg1">
                <a:lumMod val="2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descr="Community members picking up flyers and interacting with a county staff at a resource fair.">
            <a:extLst>
              <a:ext uri="{FF2B5EF4-FFF2-40B4-BE49-F238E27FC236}">
                <a16:creationId xmlns:a16="http://schemas.microsoft.com/office/drawing/2014/main" id="{24492F34-92CC-C730-D2A8-F09C4C4303F3}"/>
              </a:ext>
              <a:ext uri="{C183D7F6-B498-43B3-948B-1728B52AA6E4}">
                <adec:decorative xmlns:adec="http://schemas.microsoft.com/office/drawing/2017/decorative" val="0"/>
              </a:ext>
            </a:extLst>
          </p:cNvPr>
          <p:cNvPicPr>
            <a:picLocks noChangeAspect="1"/>
          </p:cNvPicPr>
          <p:nvPr/>
        </p:nvPicPr>
        <p:blipFill>
          <a:blip r:embed="rId5"/>
          <a:stretch>
            <a:fillRect/>
          </a:stretch>
        </p:blipFill>
        <p:spPr>
          <a:xfrm>
            <a:off x="3479339" y="1990036"/>
            <a:ext cx="5243444" cy="3982278"/>
          </a:xfrm>
          <a:prstGeom prst="rect">
            <a:avLst/>
          </a:prstGeom>
        </p:spPr>
      </p:pic>
    </p:spTree>
    <p:custDataLst>
      <p:tags r:id="rId1"/>
    </p:custDataLst>
    <p:extLst>
      <p:ext uri="{BB962C8B-B14F-4D97-AF65-F5344CB8AC3E}">
        <p14:creationId xmlns:p14="http://schemas.microsoft.com/office/powerpoint/2010/main" val="481631"/>
      </p:ext>
    </p:extLst>
  </p:cSld>
  <p:clrMapOvr>
    <a:masterClrMapping/>
  </p:clrMapOvr>
  <mc:AlternateContent xmlns:mc="http://schemas.openxmlformats.org/markup-compatibility/2006" xmlns:p14="http://schemas.microsoft.com/office/powerpoint/2010/main">
    <mc:Choice Requires="p14">
      <p:transition spd="slow" p14:dur="2000" advTm="17047"/>
    </mc:Choice>
    <mc:Fallback xmlns="">
      <p:transition spd="slow" advTm="17047"/>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809861F3-9C6E-F23F-2864-502CF66EF166}"/>
            </a:ext>
          </a:extLst>
        </p:cNvPr>
        <p:cNvGrpSpPr/>
        <p:nvPr/>
      </p:nvGrpSpPr>
      <p:grpSpPr>
        <a:xfrm>
          <a:off x="0" y="0"/>
          <a:ext cx="0" cy="0"/>
          <a:chOff x="0" y="0"/>
          <a:chExt cx="0" cy="0"/>
        </a:xfrm>
      </p:grpSpPr>
      <p:sp>
        <p:nvSpPr>
          <p:cNvPr id="4" name="Oval 3">
            <a:extLst>
              <a:ext uri="{FF2B5EF4-FFF2-40B4-BE49-F238E27FC236}">
                <a16:creationId xmlns:a16="http://schemas.microsoft.com/office/drawing/2014/main" id="{0FE6446F-8DF4-F0A2-566F-7AADC0FD94C8}"/>
              </a:ext>
              <a:ext uri="{C183D7F6-B498-43B3-948B-1728B52AA6E4}">
                <adec:decorative xmlns:adec="http://schemas.microsoft.com/office/drawing/2017/decorative" val="1"/>
              </a:ext>
            </a:extLst>
          </p:cNvPr>
          <p:cNvSpPr/>
          <p:nvPr/>
        </p:nvSpPr>
        <p:spPr>
          <a:xfrm>
            <a:off x="6239794" y="-127321"/>
            <a:ext cx="3761772" cy="7734046"/>
          </a:xfrm>
          <a:prstGeom prst="ellipse">
            <a:avLst/>
          </a:prstGeom>
          <a:solidFill>
            <a:schemeClr val="accent5">
              <a:lumMod val="40000"/>
              <a:lumOff val="60000"/>
            </a:schemeClr>
          </a:solidFill>
          <a:ln>
            <a:solidFill>
              <a:schemeClr val="accent5">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a:extLst>
              <a:ext uri="{FF2B5EF4-FFF2-40B4-BE49-F238E27FC236}">
                <a16:creationId xmlns:a16="http://schemas.microsoft.com/office/drawing/2014/main" id="{90139B8C-E441-F13B-C6C4-FD38DD19B738}"/>
              </a:ext>
              <a:ext uri="{C183D7F6-B498-43B3-948B-1728B52AA6E4}">
                <adec:decorative xmlns:adec="http://schemas.microsoft.com/office/drawing/2017/decorative" val="1"/>
              </a:ext>
            </a:extLst>
          </p:cNvPr>
          <p:cNvSpPr/>
          <p:nvPr/>
        </p:nvSpPr>
        <p:spPr>
          <a:xfrm>
            <a:off x="6402879" y="-127321"/>
            <a:ext cx="3761772" cy="7896092"/>
          </a:xfrm>
          <a:prstGeom prst="ellipse">
            <a:avLst/>
          </a:prstGeom>
          <a:solidFill>
            <a:schemeClr val="accent5"/>
          </a:solidFill>
          <a:ln>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itle 13">
            <a:extLst>
              <a:ext uri="{FF2B5EF4-FFF2-40B4-BE49-F238E27FC236}">
                <a16:creationId xmlns:a16="http://schemas.microsoft.com/office/drawing/2014/main" id="{3187090F-86AA-BB04-7C5A-5E2ECC5E1E1E}"/>
              </a:ext>
            </a:extLst>
          </p:cNvPr>
          <p:cNvSpPr>
            <a:spLocks noGrp="1"/>
          </p:cNvSpPr>
          <p:nvPr>
            <p:ph type="title"/>
          </p:nvPr>
        </p:nvSpPr>
        <p:spPr>
          <a:xfrm>
            <a:off x="838199" y="738543"/>
            <a:ext cx="5157787" cy="1325563"/>
          </a:xfrm>
          <a:ln>
            <a:solidFill>
              <a:schemeClr val="accent2"/>
            </a:solidFill>
          </a:ln>
        </p:spPr>
        <p:txBody>
          <a:bodyPr vert="horz" lIns="182880" tIns="45720" rIns="91440" bIns="45720" rtlCol="0" anchor="b">
            <a:normAutofit/>
          </a:bodyPr>
          <a:lstStyle/>
          <a:p>
            <a:r>
              <a:rPr lang="en-US" sz="4200" dirty="0">
                <a:solidFill>
                  <a:schemeClr val="accent1"/>
                </a:solidFill>
                <a:latin typeface="Times New Roman"/>
                <a:cs typeface="Times New Roman"/>
              </a:rPr>
              <a:t>What is Community Engagement? </a:t>
            </a:r>
            <a:r>
              <a:rPr lang="en-US" sz="1600" dirty="0">
                <a:solidFill>
                  <a:schemeClr val="accent1"/>
                </a:solidFill>
                <a:latin typeface="Times New Roman"/>
                <a:cs typeface="Times New Roman"/>
              </a:rPr>
              <a:t>(1 of 3)</a:t>
            </a:r>
            <a:endParaRPr lang="en-US" sz="4200" dirty="0">
              <a:solidFill>
                <a:schemeClr val="accent1"/>
              </a:solidFill>
            </a:endParaRPr>
          </a:p>
        </p:txBody>
      </p:sp>
      <p:sp>
        <p:nvSpPr>
          <p:cNvPr id="16" name="Text Placeholder 15">
            <a:extLst>
              <a:ext uri="{FF2B5EF4-FFF2-40B4-BE49-F238E27FC236}">
                <a16:creationId xmlns:a16="http://schemas.microsoft.com/office/drawing/2014/main" id="{F456CCE6-55D8-C0DB-933F-4C64F170908D}"/>
              </a:ext>
            </a:extLst>
          </p:cNvPr>
          <p:cNvSpPr>
            <a:spLocks noGrp="1"/>
          </p:cNvSpPr>
          <p:nvPr>
            <p:ph sz="half" idx="2"/>
          </p:nvPr>
        </p:nvSpPr>
        <p:spPr>
          <a:xfrm>
            <a:off x="838199" y="2064106"/>
            <a:ext cx="5157787" cy="3834849"/>
          </a:xfrm>
          <a:ln>
            <a:solidFill>
              <a:schemeClr val="accent2"/>
            </a:solidFill>
          </a:ln>
        </p:spPr>
        <p:txBody>
          <a:bodyPr vert="horz" lIns="182880" tIns="45720" rIns="91440" bIns="45720" rtlCol="0" anchor="t">
            <a:normAutofit/>
          </a:bodyPr>
          <a:lstStyle/>
          <a:p>
            <a:pPr marL="0" indent="-228600">
              <a:spcBef>
                <a:spcPts val="600"/>
              </a:spcBef>
              <a:buFont typeface="Arial" panose="020B0604020202020204" pitchFamily="34" charset="0"/>
              <a:buChar char="•"/>
            </a:pPr>
            <a:endParaRPr lang="en-US" sz="2200" dirty="0">
              <a:solidFill>
                <a:schemeClr val="tx1"/>
              </a:solidFill>
              <a:latin typeface="+mn-lt"/>
              <a:cs typeface="+mn-cs"/>
            </a:endParaRPr>
          </a:p>
          <a:p>
            <a:pPr marL="0" indent="0">
              <a:buNone/>
            </a:pPr>
            <a:r>
              <a:rPr lang="en-US" sz="3200" dirty="0">
                <a:solidFill>
                  <a:srgbClr val="163D52"/>
                </a:solidFill>
                <a:latin typeface="Times New Roman"/>
                <a:cs typeface="Times New Roman"/>
              </a:rPr>
              <a:t>A strategic process to directly involve local community members in actions and decisions that affect their communities.</a:t>
            </a:r>
            <a:endParaRPr lang="en-US" sz="2200" dirty="0">
              <a:solidFill>
                <a:srgbClr val="163D52"/>
              </a:solidFill>
              <a:latin typeface="Times New Roman"/>
              <a:cs typeface="Times New Roman"/>
            </a:endParaRPr>
          </a:p>
        </p:txBody>
      </p:sp>
      <p:pic>
        <p:nvPicPr>
          <p:cNvPr id="5" name="Picture Placeholder 4" descr="Community members picking up flyers and interacting with an agency staff at an informational booth.">
            <a:extLst>
              <a:ext uri="{FF2B5EF4-FFF2-40B4-BE49-F238E27FC236}">
                <a16:creationId xmlns:a16="http://schemas.microsoft.com/office/drawing/2014/main" id="{166EB9E6-65A6-5310-453F-3D201ADA6605}"/>
              </a:ext>
              <a:ext uri="{C183D7F6-B498-43B3-948B-1728B52AA6E4}">
                <adec:decorative xmlns:adec="http://schemas.microsoft.com/office/drawing/2017/decorative" val="0"/>
              </a:ext>
            </a:extLst>
          </p:cNvPr>
          <p:cNvPicPr>
            <a:picLocks noGrp="1" noChangeAspect="1"/>
          </p:cNvPicPr>
          <p:nvPr>
            <p:ph type="pic" idx="13"/>
          </p:nvPr>
        </p:nvPicPr>
        <p:blipFill>
          <a:blip r:embed="rId4">
            <a:extLst>
              <a:ext uri="{28A0092B-C50C-407E-A947-70E740481C1C}">
                <a14:useLocalDpi xmlns:a14="http://schemas.microsoft.com/office/drawing/2010/main" val="0"/>
              </a:ext>
            </a:extLst>
          </a:blip>
          <a:srcRect l="11141" r="11141"/>
          <a:stretch/>
        </p:blipFill>
        <p:spPr>
          <a:xfrm>
            <a:off x="6607429" y="0"/>
            <a:ext cx="710655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custDataLst>
      <p:tags r:id="rId1"/>
    </p:custDataLst>
    <p:extLst>
      <p:ext uri="{BB962C8B-B14F-4D97-AF65-F5344CB8AC3E}">
        <p14:creationId xmlns:p14="http://schemas.microsoft.com/office/powerpoint/2010/main" val="1319839163"/>
      </p:ext>
    </p:extLst>
  </p:cSld>
  <p:clrMapOvr>
    <a:masterClrMapping/>
  </p:clrMapOvr>
  <mc:AlternateContent xmlns:mc="http://schemas.openxmlformats.org/markup-compatibility/2006" xmlns:p14="http://schemas.microsoft.com/office/powerpoint/2010/main">
    <mc:Choice Requires="p14">
      <p:transition spd="slow" p14:dur="2000" advTm="6908"/>
    </mc:Choice>
    <mc:Fallback xmlns="">
      <p:transition spd="slow" advTm="6908"/>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5327B3EA-9613-F0C6-E0BF-4F4B09571389}"/>
            </a:ext>
          </a:extLst>
        </p:cNvPr>
        <p:cNvGrpSpPr/>
        <p:nvPr/>
      </p:nvGrpSpPr>
      <p:grpSpPr>
        <a:xfrm>
          <a:off x="0" y="0"/>
          <a:ext cx="0" cy="0"/>
          <a:chOff x="0" y="0"/>
          <a:chExt cx="0" cy="0"/>
        </a:xfrm>
      </p:grpSpPr>
      <p:sp>
        <p:nvSpPr>
          <p:cNvPr id="4" name="Oval 3">
            <a:extLst>
              <a:ext uri="{FF2B5EF4-FFF2-40B4-BE49-F238E27FC236}">
                <a16:creationId xmlns:a16="http://schemas.microsoft.com/office/drawing/2014/main" id="{B1E82546-19B5-4211-0534-ACAF2B0499F5}"/>
              </a:ext>
              <a:ext uri="{C183D7F6-B498-43B3-948B-1728B52AA6E4}">
                <adec:decorative xmlns:adec="http://schemas.microsoft.com/office/drawing/2017/decorative" val="1"/>
              </a:ext>
            </a:extLst>
          </p:cNvPr>
          <p:cNvSpPr/>
          <p:nvPr/>
        </p:nvSpPr>
        <p:spPr>
          <a:xfrm>
            <a:off x="6239794" y="-127321"/>
            <a:ext cx="3761772" cy="7734046"/>
          </a:xfrm>
          <a:prstGeom prst="ellipse">
            <a:avLst/>
          </a:prstGeom>
          <a:solidFill>
            <a:schemeClr val="accent5">
              <a:lumMod val="40000"/>
              <a:lumOff val="60000"/>
            </a:schemeClr>
          </a:solidFill>
          <a:ln>
            <a:solidFill>
              <a:schemeClr val="accent5">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a:extLst>
              <a:ext uri="{FF2B5EF4-FFF2-40B4-BE49-F238E27FC236}">
                <a16:creationId xmlns:a16="http://schemas.microsoft.com/office/drawing/2014/main" id="{4DAED5AF-FACA-013D-6EDF-7FE91145B96E}"/>
              </a:ext>
              <a:ext uri="{C183D7F6-B498-43B3-948B-1728B52AA6E4}">
                <adec:decorative xmlns:adec="http://schemas.microsoft.com/office/drawing/2017/decorative" val="1"/>
              </a:ext>
            </a:extLst>
          </p:cNvPr>
          <p:cNvSpPr/>
          <p:nvPr/>
        </p:nvSpPr>
        <p:spPr>
          <a:xfrm>
            <a:off x="6402879" y="-127321"/>
            <a:ext cx="3761772" cy="7896092"/>
          </a:xfrm>
          <a:prstGeom prst="ellipse">
            <a:avLst/>
          </a:prstGeom>
          <a:solidFill>
            <a:schemeClr val="accent5"/>
          </a:solidFill>
          <a:ln>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itle 13">
            <a:extLst>
              <a:ext uri="{FF2B5EF4-FFF2-40B4-BE49-F238E27FC236}">
                <a16:creationId xmlns:a16="http://schemas.microsoft.com/office/drawing/2014/main" id="{986CD7BF-718C-825D-0F23-5444AF568CFB}"/>
              </a:ext>
            </a:extLst>
          </p:cNvPr>
          <p:cNvSpPr>
            <a:spLocks noGrp="1"/>
          </p:cNvSpPr>
          <p:nvPr>
            <p:ph type="title"/>
          </p:nvPr>
        </p:nvSpPr>
        <p:spPr>
          <a:xfrm>
            <a:off x="838199" y="738543"/>
            <a:ext cx="5157787" cy="1325563"/>
          </a:xfrm>
          <a:ln>
            <a:solidFill>
              <a:schemeClr val="accent2"/>
            </a:solidFill>
          </a:ln>
        </p:spPr>
        <p:txBody>
          <a:bodyPr vert="horz" lIns="182880" tIns="45720" rIns="91440" bIns="45720" rtlCol="0" anchor="b">
            <a:normAutofit/>
          </a:bodyPr>
          <a:lstStyle/>
          <a:p>
            <a:r>
              <a:rPr lang="en-US" sz="4200" dirty="0">
                <a:solidFill>
                  <a:schemeClr val="accent1"/>
                </a:solidFill>
                <a:latin typeface="Times New Roman"/>
                <a:cs typeface="Times New Roman"/>
              </a:rPr>
              <a:t>What is Community Engagement? </a:t>
            </a:r>
            <a:r>
              <a:rPr lang="en-US" sz="1600" dirty="0">
                <a:solidFill>
                  <a:schemeClr val="accent1"/>
                </a:solidFill>
                <a:latin typeface="Times New Roman"/>
                <a:cs typeface="Times New Roman"/>
              </a:rPr>
              <a:t>(2 of 3)</a:t>
            </a:r>
            <a:endParaRPr lang="en-US" sz="1600" dirty="0">
              <a:solidFill>
                <a:schemeClr val="accent1"/>
              </a:solidFill>
            </a:endParaRPr>
          </a:p>
        </p:txBody>
      </p:sp>
      <p:sp>
        <p:nvSpPr>
          <p:cNvPr id="16" name="Text Placeholder 15">
            <a:extLst>
              <a:ext uri="{FF2B5EF4-FFF2-40B4-BE49-F238E27FC236}">
                <a16:creationId xmlns:a16="http://schemas.microsoft.com/office/drawing/2014/main" id="{C6B0D7D7-962E-C662-7213-5D56542B2D30}"/>
              </a:ext>
            </a:extLst>
          </p:cNvPr>
          <p:cNvSpPr>
            <a:spLocks noGrp="1"/>
          </p:cNvSpPr>
          <p:nvPr>
            <p:ph sz="half" idx="2"/>
          </p:nvPr>
        </p:nvSpPr>
        <p:spPr>
          <a:xfrm>
            <a:off x="838199" y="2064106"/>
            <a:ext cx="5157787" cy="3834849"/>
          </a:xfrm>
          <a:ln>
            <a:solidFill>
              <a:schemeClr val="accent2"/>
            </a:solidFill>
          </a:ln>
        </p:spPr>
        <p:txBody>
          <a:bodyPr vert="horz" lIns="182880" tIns="45720" rIns="91440" bIns="45720" rtlCol="0" anchor="t">
            <a:normAutofit/>
          </a:bodyPr>
          <a:lstStyle/>
          <a:p>
            <a:pPr marL="0" indent="-228600">
              <a:spcBef>
                <a:spcPts val="600"/>
              </a:spcBef>
              <a:buFont typeface="Arial" panose="020B0604020202020204" pitchFamily="34" charset="0"/>
              <a:buChar char="•"/>
            </a:pPr>
            <a:endParaRPr lang="en-US" sz="2200" dirty="0">
              <a:solidFill>
                <a:schemeClr val="tx1"/>
              </a:solidFill>
              <a:latin typeface="+mn-lt"/>
              <a:cs typeface="+mn-cs"/>
            </a:endParaRPr>
          </a:p>
          <a:p>
            <a:pPr marL="0" indent="0">
              <a:buNone/>
            </a:pPr>
            <a:r>
              <a:rPr lang="en-US" sz="3200" dirty="0">
                <a:solidFill>
                  <a:srgbClr val="163D52"/>
                </a:solidFill>
                <a:latin typeface="Times New Roman"/>
                <a:cs typeface="Times New Roman"/>
              </a:rPr>
              <a:t>A strategic process to directly involve local community members in actions and decisions that affect their communities.</a:t>
            </a:r>
            <a:endParaRPr lang="en-US" sz="2200" dirty="0">
              <a:solidFill>
                <a:srgbClr val="163D52"/>
              </a:solidFill>
              <a:latin typeface="Times New Roman"/>
              <a:cs typeface="Times New Roman"/>
            </a:endParaRPr>
          </a:p>
        </p:txBody>
      </p:sp>
      <p:pic>
        <p:nvPicPr>
          <p:cNvPr id="8" name="Picture Placeholder 4" descr="Community members picking up informational flyers and materials at a resources fair.">
            <a:extLst>
              <a:ext uri="{FF2B5EF4-FFF2-40B4-BE49-F238E27FC236}">
                <a16:creationId xmlns:a16="http://schemas.microsoft.com/office/drawing/2014/main" id="{E1526339-6E30-50B7-CB4E-E12E444E98E7}"/>
              </a:ext>
            </a:extLst>
          </p:cNvPr>
          <p:cNvPicPr>
            <a:picLocks noChangeAspect="1"/>
          </p:cNvPicPr>
          <p:nvPr/>
        </p:nvPicPr>
        <p:blipFill>
          <a:blip r:embed="rId4">
            <a:extLst>
              <a:ext uri="{28A0092B-C50C-407E-A947-70E740481C1C}">
                <a14:useLocalDpi xmlns:a14="http://schemas.microsoft.com/office/drawing/2010/main" val="0"/>
              </a:ext>
            </a:extLst>
          </a:blip>
          <a:srcRect l="11141" r="11141"/>
          <a:stretch/>
        </p:blipFill>
        <p:spPr>
          <a:xfrm>
            <a:off x="6723846" y="0"/>
            <a:ext cx="710655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custDataLst>
      <p:tags r:id="rId1"/>
    </p:custDataLst>
    <p:extLst>
      <p:ext uri="{BB962C8B-B14F-4D97-AF65-F5344CB8AC3E}">
        <p14:creationId xmlns:p14="http://schemas.microsoft.com/office/powerpoint/2010/main" val="3048504321"/>
      </p:ext>
    </p:extLst>
  </p:cSld>
  <p:clrMapOvr>
    <a:masterClrMapping/>
  </p:clrMapOvr>
  <mc:AlternateContent xmlns:mc="http://schemas.openxmlformats.org/markup-compatibility/2006" xmlns:p14="http://schemas.microsoft.com/office/powerpoint/2010/main">
    <mc:Choice Requires="p14">
      <p:transition spd="slow" p14:dur="2000" advTm="6908"/>
    </mc:Choice>
    <mc:Fallback xmlns="">
      <p:transition spd="slow" advTm="6908"/>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74B5C76D-3AE7-B6EA-9845-B1F9AD218DFB}"/>
            </a:ext>
          </a:extLst>
        </p:cNvPr>
        <p:cNvGrpSpPr/>
        <p:nvPr/>
      </p:nvGrpSpPr>
      <p:grpSpPr>
        <a:xfrm>
          <a:off x="0" y="0"/>
          <a:ext cx="0" cy="0"/>
          <a:chOff x="0" y="0"/>
          <a:chExt cx="0" cy="0"/>
        </a:xfrm>
      </p:grpSpPr>
      <p:sp>
        <p:nvSpPr>
          <p:cNvPr id="4" name="Oval 3">
            <a:extLst>
              <a:ext uri="{FF2B5EF4-FFF2-40B4-BE49-F238E27FC236}">
                <a16:creationId xmlns:a16="http://schemas.microsoft.com/office/drawing/2014/main" id="{ECD283C6-3D45-553D-9A8C-92A61CA0648D}"/>
              </a:ext>
              <a:ext uri="{C183D7F6-B498-43B3-948B-1728B52AA6E4}">
                <adec:decorative xmlns:adec="http://schemas.microsoft.com/office/drawing/2017/decorative" val="1"/>
              </a:ext>
            </a:extLst>
          </p:cNvPr>
          <p:cNvSpPr/>
          <p:nvPr/>
        </p:nvSpPr>
        <p:spPr>
          <a:xfrm>
            <a:off x="6239794" y="-127321"/>
            <a:ext cx="3761772" cy="7734046"/>
          </a:xfrm>
          <a:prstGeom prst="ellipse">
            <a:avLst/>
          </a:prstGeom>
          <a:solidFill>
            <a:schemeClr val="accent5">
              <a:lumMod val="40000"/>
              <a:lumOff val="60000"/>
            </a:schemeClr>
          </a:solidFill>
          <a:ln>
            <a:solidFill>
              <a:schemeClr val="accent5">
                <a:lumMod val="40000"/>
                <a:lumOff val="6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a:extLst>
              <a:ext uri="{FF2B5EF4-FFF2-40B4-BE49-F238E27FC236}">
                <a16:creationId xmlns:a16="http://schemas.microsoft.com/office/drawing/2014/main" id="{A44B7958-6F88-2ABB-4FFD-9EF72BAE75F4}"/>
              </a:ext>
              <a:ext uri="{C183D7F6-B498-43B3-948B-1728B52AA6E4}">
                <adec:decorative xmlns:adec="http://schemas.microsoft.com/office/drawing/2017/decorative" val="1"/>
              </a:ext>
            </a:extLst>
          </p:cNvPr>
          <p:cNvSpPr/>
          <p:nvPr/>
        </p:nvSpPr>
        <p:spPr>
          <a:xfrm>
            <a:off x="6402879" y="-127321"/>
            <a:ext cx="3761772" cy="7896092"/>
          </a:xfrm>
          <a:prstGeom prst="ellipse">
            <a:avLst/>
          </a:prstGeom>
          <a:solidFill>
            <a:schemeClr val="accent5"/>
          </a:solidFill>
          <a:ln>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itle 13">
            <a:extLst>
              <a:ext uri="{FF2B5EF4-FFF2-40B4-BE49-F238E27FC236}">
                <a16:creationId xmlns:a16="http://schemas.microsoft.com/office/drawing/2014/main" id="{683D60C8-28DE-02F6-181E-C4EE8033C2FB}"/>
              </a:ext>
            </a:extLst>
          </p:cNvPr>
          <p:cNvSpPr>
            <a:spLocks noGrp="1"/>
          </p:cNvSpPr>
          <p:nvPr>
            <p:ph type="title"/>
          </p:nvPr>
        </p:nvSpPr>
        <p:spPr>
          <a:xfrm>
            <a:off x="838199" y="738543"/>
            <a:ext cx="5157787" cy="1325563"/>
          </a:xfrm>
          <a:ln>
            <a:solidFill>
              <a:schemeClr val="accent2"/>
            </a:solidFill>
          </a:ln>
        </p:spPr>
        <p:txBody>
          <a:bodyPr vert="horz" lIns="182880" tIns="45720" rIns="91440" bIns="45720" rtlCol="0" anchor="b">
            <a:normAutofit/>
          </a:bodyPr>
          <a:lstStyle/>
          <a:p>
            <a:r>
              <a:rPr lang="en-US" sz="4200" dirty="0">
                <a:solidFill>
                  <a:schemeClr val="accent1"/>
                </a:solidFill>
                <a:latin typeface="Times New Roman"/>
                <a:cs typeface="Times New Roman"/>
              </a:rPr>
              <a:t>What is Community Engagement? </a:t>
            </a:r>
            <a:r>
              <a:rPr lang="en-US" sz="1600" dirty="0">
                <a:solidFill>
                  <a:schemeClr val="accent1"/>
                </a:solidFill>
                <a:latin typeface="Times New Roman"/>
                <a:cs typeface="Times New Roman"/>
              </a:rPr>
              <a:t>(3 of 3)</a:t>
            </a:r>
            <a:endParaRPr lang="en-US" sz="1600" dirty="0">
              <a:solidFill>
                <a:schemeClr val="accent1"/>
              </a:solidFill>
            </a:endParaRPr>
          </a:p>
        </p:txBody>
      </p:sp>
      <p:sp>
        <p:nvSpPr>
          <p:cNvPr id="16" name="Text Placeholder 15">
            <a:extLst>
              <a:ext uri="{FF2B5EF4-FFF2-40B4-BE49-F238E27FC236}">
                <a16:creationId xmlns:a16="http://schemas.microsoft.com/office/drawing/2014/main" id="{4B568F73-0AD7-98F0-D870-33726BB1EC95}"/>
              </a:ext>
            </a:extLst>
          </p:cNvPr>
          <p:cNvSpPr>
            <a:spLocks noGrp="1"/>
          </p:cNvSpPr>
          <p:nvPr>
            <p:ph sz="half" idx="2"/>
          </p:nvPr>
        </p:nvSpPr>
        <p:spPr>
          <a:xfrm>
            <a:off x="838199" y="2064106"/>
            <a:ext cx="5157787" cy="3834849"/>
          </a:xfrm>
          <a:ln>
            <a:solidFill>
              <a:schemeClr val="accent2"/>
            </a:solidFill>
          </a:ln>
        </p:spPr>
        <p:txBody>
          <a:bodyPr vert="horz" lIns="182880" tIns="45720" rIns="91440" bIns="45720" rtlCol="0" anchor="t">
            <a:normAutofit/>
          </a:bodyPr>
          <a:lstStyle/>
          <a:p>
            <a:pPr marL="0" indent="-228600">
              <a:spcBef>
                <a:spcPts val="600"/>
              </a:spcBef>
              <a:buFont typeface="Arial" panose="020B0604020202020204" pitchFamily="34" charset="0"/>
              <a:buChar char="•"/>
            </a:pPr>
            <a:endParaRPr lang="en-US" sz="2200" dirty="0">
              <a:solidFill>
                <a:schemeClr val="tx1"/>
              </a:solidFill>
              <a:latin typeface="+mn-lt"/>
              <a:cs typeface="+mn-cs"/>
            </a:endParaRPr>
          </a:p>
          <a:p>
            <a:pPr marL="0" indent="0">
              <a:buNone/>
            </a:pPr>
            <a:r>
              <a:rPr lang="en-US" sz="3200" dirty="0">
                <a:solidFill>
                  <a:srgbClr val="163D52"/>
                </a:solidFill>
                <a:latin typeface="Times New Roman"/>
                <a:cs typeface="Times New Roman"/>
              </a:rPr>
              <a:t>A strategic process to directly involve local community members in actions and decisions that affect their communities.</a:t>
            </a:r>
            <a:endParaRPr lang="en-US" sz="2200" dirty="0">
              <a:solidFill>
                <a:srgbClr val="163D52"/>
              </a:solidFill>
              <a:latin typeface="Times New Roman"/>
              <a:cs typeface="Times New Roman"/>
            </a:endParaRPr>
          </a:p>
        </p:txBody>
      </p:sp>
      <p:pic>
        <p:nvPicPr>
          <p:cNvPr id="10" name="Picture Placeholder 4" descr="An agency staff behind an informational booth outside.">
            <a:extLst>
              <a:ext uri="{FF2B5EF4-FFF2-40B4-BE49-F238E27FC236}">
                <a16:creationId xmlns:a16="http://schemas.microsoft.com/office/drawing/2014/main" id="{37455779-128B-EF63-6178-4B12AB045356}"/>
              </a:ext>
              <a:ext uri="{C183D7F6-B498-43B3-948B-1728B52AA6E4}">
                <adec:decorative xmlns:adec="http://schemas.microsoft.com/office/drawing/2017/decorative" val="0"/>
              </a:ext>
            </a:extLst>
          </p:cNvPr>
          <p:cNvPicPr>
            <a:picLocks noChangeAspect="1"/>
          </p:cNvPicPr>
          <p:nvPr/>
        </p:nvPicPr>
        <p:blipFill>
          <a:blip r:embed="rId4">
            <a:extLst>
              <a:ext uri="{28A0092B-C50C-407E-A947-70E740481C1C}">
                <a14:useLocalDpi xmlns:a14="http://schemas.microsoft.com/office/drawing/2010/main" val="0"/>
              </a:ext>
            </a:extLst>
          </a:blip>
          <a:srcRect l="11141" r="11141"/>
          <a:stretch/>
        </p:blipFill>
        <p:spPr>
          <a:xfrm>
            <a:off x="6607429" y="0"/>
            <a:ext cx="7106555" cy="685800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custDataLst>
      <p:tags r:id="rId1"/>
    </p:custDataLst>
    <p:extLst>
      <p:ext uri="{BB962C8B-B14F-4D97-AF65-F5344CB8AC3E}">
        <p14:creationId xmlns:p14="http://schemas.microsoft.com/office/powerpoint/2010/main" val="1055807891"/>
      </p:ext>
    </p:extLst>
  </p:cSld>
  <p:clrMapOvr>
    <a:masterClrMapping/>
  </p:clrMapOvr>
  <mc:AlternateContent xmlns:mc="http://schemas.openxmlformats.org/markup-compatibility/2006" xmlns:p14="http://schemas.microsoft.com/office/powerpoint/2010/main">
    <mc:Choice Requires="p14">
      <p:transition spd="slow" p14:dur="2000" advTm="6908"/>
    </mc:Choice>
    <mc:Fallback xmlns="">
      <p:transition spd="slow" advTm="6908"/>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 Placeholder 18">
            <a:extLst>
              <a:ext uri="{FF2B5EF4-FFF2-40B4-BE49-F238E27FC236}">
                <a16:creationId xmlns:a16="http://schemas.microsoft.com/office/drawing/2014/main" id="{0C046123-449E-7E46-494D-599A7B08572A}"/>
              </a:ext>
              <a:ext uri="{C183D7F6-B498-43B3-948B-1728B52AA6E4}">
                <adec:decorative xmlns:adec="http://schemas.microsoft.com/office/drawing/2017/decorative" val="1"/>
              </a:ext>
            </a:extLst>
          </p:cNvPr>
          <p:cNvSpPr>
            <a:spLocks noGrp="1"/>
          </p:cNvSpPr>
          <p:nvPr>
            <p:ph type="body" sz="quarter" idx="16"/>
          </p:nvPr>
        </p:nvSpPr>
        <p:spPr>
          <a:xfrm>
            <a:off x="618931" y="1939259"/>
            <a:ext cx="3181738" cy="1189370"/>
          </a:xfrm>
          <a:prstGeom prst="round2SameRect">
            <a:avLst/>
          </a:prstGeom>
        </p:spPr>
        <p:txBody>
          <a:bodyPr>
            <a:normAutofit/>
          </a:bodyPr>
          <a:lstStyle/>
          <a:p>
            <a:pPr algn="ctr"/>
            <a:r>
              <a:rPr lang="en-US" sz="3200" b="1" u="sng"/>
              <a:t> </a:t>
            </a:r>
          </a:p>
        </p:txBody>
      </p:sp>
      <p:sp>
        <p:nvSpPr>
          <p:cNvPr id="20" name="Text Placeholder 19">
            <a:extLst>
              <a:ext uri="{FF2B5EF4-FFF2-40B4-BE49-F238E27FC236}">
                <a16:creationId xmlns:a16="http://schemas.microsoft.com/office/drawing/2014/main" id="{5BFB21D9-0366-CD69-B7B6-7A1CAE998909}"/>
              </a:ext>
              <a:ext uri="{C183D7F6-B498-43B3-948B-1728B52AA6E4}">
                <adec:decorative xmlns:adec="http://schemas.microsoft.com/office/drawing/2017/decorative" val="1"/>
              </a:ext>
            </a:extLst>
          </p:cNvPr>
          <p:cNvSpPr>
            <a:spLocks noGrp="1"/>
          </p:cNvSpPr>
          <p:nvPr>
            <p:ph type="body" sz="quarter" idx="19"/>
          </p:nvPr>
        </p:nvSpPr>
        <p:spPr>
          <a:prstGeom prst="round2SameRect">
            <a:avLst/>
          </a:prstGeom>
        </p:spPr>
        <p:txBody>
          <a:bodyPr>
            <a:normAutofit/>
          </a:bodyPr>
          <a:lstStyle/>
          <a:p>
            <a:r>
              <a:rPr lang="en-US"/>
              <a:t> </a:t>
            </a:r>
          </a:p>
        </p:txBody>
      </p:sp>
      <p:sp>
        <p:nvSpPr>
          <p:cNvPr id="21" name="Text Placeholder 20">
            <a:extLst>
              <a:ext uri="{FF2B5EF4-FFF2-40B4-BE49-F238E27FC236}">
                <a16:creationId xmlns:a16="http://schemas.microsoft.com/office/drawing/2014/main" id="{9359F40A-8615-2C60-5B8D-72CC7A101BA9}"/>
              </a:ext>
              <a:ext uri="{C183D7F6-B498-43B3-948B-1728B52AA6E4}">
                <adec:decorative xmlns:adec="http://schemas.microsoft.com/office/drawing/2017/decorative" val="1"/>
              </a:ext>
            </a:extLst>
          </p:cNvPr>
          <p:cNvSpPr>
            <a:spLocks noGrp="1"/>
          </p:cNvSpPr>
          <p:nvPr>
            <p:ph type="body" sz="quarter" idx="21"/>
          </p:nvPr>
        </p:nvSpPr>
        <p:spPr>
          <a:prstGeom prst="round2SameRect">
            <a:avLst/>
          </a:prstGeom>
        </p:spPr>
        <p:txBody>
          <a:bodyPr>
            <a:normAutofit lnSpcReduction="10000"/>
          </a:bodyPr>
          <a:lstStyle/>
          <a:p>
            <a:pPr algn="ctr"/>
            <a:r>
              <a:rPr lang="en-US" sz="3200" b="1" u="sng"/>
              <a:t> </a:t>
            </a:r>
          </a:p>
        </p:txBody>
      </p:sp>
      <p:sp>
        <p:nvSpPr>
          <p:cNvPr id="18" name="Text Placeholder 17">
            <a:extLst>
              <a:ext uri="{FF2B5EF4-FFF2-40B4-BE49-F238E27FC236}">
                <a16:creationId xmlns:a16="http://schemas.microsoft.com/office/drawing/2014/main" id="{3FF3A393-4D07-79C6-02F5-A34794E8F070}"/>
              </a:ext>
            </a:extLst>
          </p:cNvPr>
          <p:cNvSpPr>
            <a:spLocks noGrp="1"/>
          </p:cNvSpPr>
          <p:nvPr>
            <p:ph type="title" idx="4294967295"/>
          </p:nvPr>
        </p:nvSpPr>
        <p:spPr>
          <a:xfrm>
            <a:off x="690563" y="549275"/>
            <a:ext cx="10023475" cy="914400"/>
          </a:xfrm>
          <a:prstGeom prst="rect">
            <a:avLst/>
          </a:prstGeom>
          <a:noFill/>
          <a:ln>
            <a:noFill/>
            <a:prstDash/>
          </a:ln>
          <a:effectLst/>
        </p:spPr>
        <p:txBody>
          <a:bodyPr rot="0" spcFirstLastPara="0" vertOverflow="overflow" horzOverflow="overflow" vert="horz" wrap="square" lIns="91440" tIns="45720" rIns="91440" bIns="45720" numCol="1" spcCol="0" rtlCol="0" fromWordArt="0" anchor="ctr" anchorCtr="0" forceAA="0" compatLnSpc="1">
            <a:prstTxWarp prst="textNoShape">
              <a:avLst/>
            </a:prstTxWarp>
            <a:normAutofit fontScale="90000"/>
          </a:body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4400" b="1"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Why Is Community Engagement Important?</a:t>
            </a:r>
          </a:p>
        </p:txBody>
      </p:sp>
      <p:sp>
        <p:nvSpPr>
          <p:cNvPr id="5" name="Content Placeholder 4">
            <a:extLst>
              <a:ext uri="{FF2B5EF4-FFF2-40B4-BE49-F238E27FC236}">
                <a16:creationId xmlns:a16="http://schemas.microsoft.com/office/drawing/2014/main" id="{EA90B5E8-649E-77CD-E5FB-4339DEFE6429}"/>
              </a:ext>
            </a:extLst>
          </p:cNvPr>
          <p:cNvSpPr>
            <a:spLocks noGrp="1"/>
          </p:cNvSpPr>
          <p:nvPr>
            <p:ph sz="quarter" idx="18"/>
          </p:nvPr>
        </p:nvSpPr>
        <p:spPr>
          <a:prstGeom prst="flowChartDocument">
            <a:avLst/>
          </a:prstGeom>
          <a:solidFill>
            <a:schemeClr val="accent2">
              <a:lumMod val="40000"/>
              <a:lumOff val="60000"/>
            </a:schemeClr>
          </a:solidFill>
        </p:spPr>
        <p:txBody>
          <a:bodyPr anchor="ctr">
            <a:normAutofit/>
          </a:bodyPr>
          <a:lstStyle/>
          <a:p>
            <a:pPr marL="0" indent="0" algn="ctr">
              <a:buNone/>
            </a:pPr>
            <a:r>
              <a:rPr lang="en-US" sz="3600" dirty="0">
                <a:solidFill>
                  <a:srgbClr val="163D52"/>
                </a:solidFill>
                <a:latin typeface="Times New Roman"/>
                <a:cs typeface="Times New Roman"/>
              </a:rPr>
              <a:t>Understand your community members</a:t>
            </a:r>
          </a:p>
          <a:p>
            <a:pPr marL="457200" lvl="1" indent="0">
              <a:buNone/>
            </a:pPr>
            <a:endParaRPr lang="en-US"/>
          </a:p>
        </p:txBody>
      </p:sp>
      <p:sp>
        <p:nvSpPr>
          <p:cNvPr id="23" name="Content Placeholder 22">
            <a:extLst>
              <a:ext uri="{FF2B5EF4-FFF2-40B4-BE49-F238E27FC236}">
                <a16:creationId xmlns:a16="http://schemas.microsoft.com/office/drawing/2014/main" id="{6013A6DA-03EC-E7EC-9B3A-72B4BEF16B89}"/>
              </a:ext>
            </a:extLst>
          </p:cNvPr>
          <p:cNvSpPr>
            <a:spLocks noGrp="1"/>
          </p:cNvSpPr>
          <p:nvPr>
            <p:ph sz="quarter" idx="22"/>
          </p:nvPr>
        </p:nvSpPr>
        <p:spPr>
          <a:xfrm>
            <a:off x="4505131" y="2505075"/>
            <a:ext cx="3181738" cy="3684588"/>
          </a:xfrm>
          <a:prstGeom prst="round2SameRect">
            <a:avLst/>
          </a:prstGeom>
          <a:solidFill>
            <a:schemeClr val="accent2">
              <a:lumMod val="40000"/>
              <a:lumOff val="60000"/>
            </a:schemeClr>
          </a:solidFill>
          <a:scene3d>
            <a:camera prst="orthographicFront">
              <a:rot lat="10800000" lon="10800000" rev="0"/>
            </a:camera>
            <a:lightRig rig="threePt" dir="t"/>
          </a:scene3d>
          <a:sp3d/>
        </p:spPr>
        <p:txBody>
          <a:bodyPr vert="horz" wrap="square" rIns="91440" anchor="ctr" anchorCtr="0">
            <a:noAutofit/>
            <a:scene3d>
              <a:camera prst="orthographicFront">
                <a:rot lat="0" lon="0" rev="0"/>
              </a:camera>
              <a:lightRig rig="threePt" dir="t"/>
            </a:scene3d>
            <a:flatTx/>
          </a:bodyPr>
          <a:lstStyle/>
          <a:p>
            <a:pPr marL="0" indent="0" algn="ctr">
              <a:spcBef>
                <a:spcPts val="600"/>
              </a:spcBef>
              <a:buNone/>
            </a:pPr>
            <a:r>
              <a:rPr lang="en-US" sz="3600" dirty="0">
                <a:solidFill>
                  <a:srgbClr val="163D52"/>
                </a:solidFill>
                <a:latin typeface="Times New Roman"/>
                <a:cs typeface="Times New Roman"/>
              </a:rPr>
              <a:t>Hear your community’s concerns and ideas​</a:t>
            </a:r>
          </a:p>
        </p:txBody>
      </p:sp>
      <p:sp>
        <p:nvSpPr>
          <p:cNvPr id="22" name="Content Placeholder 21">
            <a:extLst>
              <a:ext uri="{FF2B5EF4-FFF2-40B4-BE49-F238E27FC236}">
                <a16:creationId xmlns:a16="http://schemas.microsoft.com/office/drawing/2014/main" id="{8EC76623-6B5A-E42C-CC34-CEAE8F066F94}"/>
              </a:ext>
            </a:extLst>
          </p:cNvPr>
          <p:cNvSpPr>
            <a:spLocks noGrp="1"/>
          </p:cNvSpPr>
          <p:nvPr>
            <p:ph sz="quarter" idx="20"/>
          </p:nvPr>
        </p:nvSpPr>
        <p:spPr>
          <a:xfrm flipH="1">
            <a:off x="8391330" y="2491427"/>
            <a:ext cx="3181739" cy="3684588"/>
          </a:xfrm>
          <a:prstGeom prst="flowChartDocument">
            <a:avLst/>
          </a:prstGeom>
          <a:solidFill>
            <a:schemeClr val="accent2">
              <a:lumMod val="40000"/>
              <a:lumOff val="60000"/>
            </a:schemeClr>
          </a:solidFill>
        </p:spPr>
        <p:txBody>
          <a:bodyPr anchor="ctr">
            <a:normAutofit/>
          </a:bodyPr>
          <a:lstStyle/>
          <a:p>
            <a:pPr marL="0" indent="0" algn="ctr">
              <a:buNone/>
            </a:pPr>
            <a:r>
              <a:rPr lang="en-US" sz="3600" dirty="0">
                <a:solidFill>
                  <a:srgbClr val="163D52"/>
                </a:solidFill>
                <a:latin typeface="Times New Roman"/>
                <a:cs typeface="Times New Roman"/>
              </a:rPr>
              <a:t>Work with your community to protect people and the  environment</a:t>
            </a:r>
          </a:p>
        </p:txBody>
      </p:sp>
      <p:pic>
        <p:nvPicPr>
          <p:cNvPr id="3" name="Graphic 2">
            <a:extLst>
              <a:ext uri="{FF2B5EF4-FFF2-40B4-BE49-F238E27FC236}">
                <a16:creationId xmlns:a16="http://schemas.microsoft.com/office/drawing/2014/main" id="{902C6D07-8D42-071F-AA45-30E7E4696545}"/>
              </a:ext>
              <a:ext uri="{C183D7F6-B498-43B3-948B-1728B52AA6E4}">
                <adec:decorative xmlns:adec="http://schemas.microsoft.com/office/drawing/2017/decorative" val="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5676595" y="1842277"/>
            <a:ext cx="832829" cy="832829"/>
          </a:xfrm>
          <a:prstGeom prst="rect">
            <a:avLst/>
          </a:prstGeom>
        </p:spPr>
      </p:pic>
      <p:pic>
        <p:nvPicPr>
          <p:cNvPr id="7" name="Graphic 6">
            <a:extLst>
              <a:ext uri="{FF2B5EF4-FFF2-40B4-BE49-F238E27FC236}">
                <a16:creationId xmlns:a16="http://schemas.microsoft.com/office/drawing/2014/main" id="{4B8D215C-51DC-2108-136A-1A5EFF20A098}"/>
              </a:ext>
              <a:ext uri="{C183D7F6-B498-43B3-948B-1728B52AA6E4}">
                <adec:decorative xmlns:adec="http://schemas.microsoft.com/office/drawing/2017/decorative" val="1"/>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837716" y="1828169"/>
            <a:ext cx="744167" cy="744167"/>
          </a:xfrm>
          <a:prstGeom prst="rect">
            <a:avLst/>
          </a:prstGeom>
        </p:spPr>
      </p:pic>
      <p:pic>
        <p:nvPicPr>
          <p:cNvPr id="10" name="Graphic 9">
            <a:extLst>
              <a:ext uri="{FF2B5EF4-FFF2-40B4-BE49-F238E27FC236}">
                <a16:creationId xmlns:a16="http://schemas.microsoft.com/office/drawing/2014/main" id="{E2ACEA7A-0F54-8637-B37C-7B092EC9C6C5}"/>
              </a:ext>
              <a:ext uri="{C183D7F6-B498-43B3-948B-1728B52AA6E4}">
                <adec:decorative xmlns:adec="http://schemas.microsoft.com/office/drawing/2017/decorative" val="1"/>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9562795" y="1804481"/>
            <a:ext cx="870625" cy="870625"/>
          </a:xfrm>
          <a:prstGeom prst="rect">
            <a:avLst/>
          </a:prstGeom>
        </p:spPr>
      </p:pic>
    </p:spTree>
    <p:extLst>
      <p:ext uri="{BB962C8B-B14F-4D97-AF65-F5344CB8AC3E}">
        <p14:creationId xmlns:p14="http://schemas.microsoft.com/office/powerpoint/2010/main" val="2752853293"/>
      </p:ext>
    </p:extLst>
  </p:cSld>
  <p:clrMapOvr>
    <a:masterClrMapping/>
  </p:clrMapOvr>
  <mc:AlternateContent xmlns:mc="http://schemas.openxmlformats.org/markup-compatibility/2006" xmlns:p14="http://schemas.microsoft.com/office/powerpoint/2010/main">
    <mc:Choice Requires="p14">
      <p:transition spd="slow" p14:dur="2000" advTm="3086"/>
    </mc:Choice>
    <mc:Fallback xmlns="">
      <p:transition spd="slow" advTm="3086"/>
    </mc:Fallback>
  </mc:AlternateContent>
</p:sld>
</file>

<file path=ppt/slides/slide22.xml><?xml version="1.0" encoding="utf-8"?>
<p:sld xmlns:a="http://schemas.openxmlformats.org/drawingml/2006/main" xmlns:r="http://schemas.openxmlformats.org/officeDocument/2006/relationships" xmlns:p="http://schemas.openxmlformats.org/presentationml/2006/main" showMasterSp="0">
  <p:cSld>
    <p:bg>
      <p:bgPr>
        <a:solidFill>
          <a:schemeClr val="tx2"/>
        </a:solidFill>
        <a:effectLst/>
      </p:bgPr>
    </p:bg>
    <p:spTree>
      <p:nvGrpSpPr>
        <p:cNvPr id="1" name=""/>
        <p:cNvGrpSpPr/>
        <p:nvPr/>
      </p:nvGrpSpPr>
      <p:grpSpPr>
        <a:xfrm>
          <a:off x="0" y="0"/>
          <a:ext cx="0" cy="0"/>
          <a:chOff x="0" y="0"/>
          <a:chExt cx="0" cy="0"/>
        </a:xfrm>
      </p:grpSpPr>
      <p:sp>
        <p:nvSpPr>
          <p:cNvPr id="14" name="Flowchart: Stored Data 12">
            <a:extLst>
              <a:ext uri="{FF2B5EF4-FFF2-40B4-BE49-F238E27FC236}">
                <a16:creationId xmlns:a16="http://schemas.microsoft.com/office/drawing/2014/main" id="{602140D2-5816-20ED-447B-1F707770C71B}"/>
              </a:ext>
              <a:ext uri="{C183D7F6-B498-43B3-948B-1728B52AA6E4}">
                <adec:decorative xmlns:adec="http://schemas.microsoft.com/office/drawing/2017/decorative" val="1"/>
              </a:ext>
            </a:extLst>
          </p:cNvPr>
          <p:cNvSpPr/>
          <p:nvPr/>
        </p:nvSpPr>
        <p:spPr>
          <a:xfrm>
            <a:off x="172069" y="0"/>
            <a:ext cx="7785016" cy="7276934"/>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400 w 10754"/>
              <a:gd name="connsiteY1" fmla="*/ 102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71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478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519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68"/>
              <a:gd name="connsiteY0" fmla="*/ 0 h 10015"/>
              <a:gd name="connsiteX1" fmla="*/ 9985 w 10768"/>
              <a:gd name="connsiteY1" fmla="*/ 14 h 10015"/>
              <a:gd name="connsiteX2" fmla="*/ 7344 w 10768"/>
              <a:gd name="connsiteY2" fmla="*/ 5191 h 10015"/>
              <a:gd name="connsiteX3" fmla="*/ 10768 w 10768"/>
              <a:gd name="connsiteY3" fmla="*/ 9666 h 10015"/>
              <a:gd name="connsiteX4" fmla="*/ 1631 w 10768"/>
              <a:gd name="connsiteY4" fmla="*/ 10015 h 10015"/>
              <a:gd name="connsiteX5" fmla="*/ 0 w 10768"/>
              <a:gd name="connsiteY5" fmla="*/ 4941 h 10015"/>
              <a:gd name="connsiteX6" fmla="*/ 1631 w 10768"/>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68" h="10015">
                <a:moveTo>
                  <a:pt x="1631" y="0"/>
                </a:moveTo>
                <a:lnTo>
                  <a:pt x="9985" y="14"/>
                </a:lnTo>
                <a:cubicBezTo>
                  <a:pt x="9084" y="14"/>
                  <a:pt x="7214" y="3582"/>
                  <a:pt x="7344" y="5191"/>
                </a:cubicBezTo>
                <a:cubicBezTo>
                  <a:pt x="7475" y="6800"/>
                  <a:pt x="9867" y="9666"/>
                  <a:pt x="10768" y="9666"/>
                </a:cubicBezTo>
                <a:lnTo>
                  <a:pt x="1631" y="10015"/>
                </a:lnTo>
                <a:cubicBezTo>
                  <a:pt x="730" y="10015"/>
                  <a:pt x="0" y="6610"/>
                  <a:pt x="0" y="4941"/>
                </a:cubicBezTo>
                <a:cubicBezTo>
                  <a:pt x="0" y="3272"/>
                  <a:pt x="730" y="0"/>
                  <a:pt x="1631" y="0"/>
                </a:cubicBezTo>
                <a:close/>
              </a:path>
            </a:pathLst>
          </a:custGeom>
          <a:solidFill>
            <a:schemeClr val="accent2">
              <a:lumMod val="60000"/>
              <a:lumOff val="4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Stored Data 12">
            <a:extLst>
              <a:ext uri="{FF2B5EF4-FFF2-40B4-BE49-F238E27FC236}">
                <a16:creationId xmlns:a16="http://schemas.microsoft.com/office/drawing/2014/main" id="{016F7012-09D0-1668-0BC2-DE0CE7B2A62E}"/>
              </a:ext>
              <a:ext uri="{C183D7F6-B498-43B3-948B-1728B52AA6E4}">
                <adec:decorative xmlns:adec="http://schemas.microsoft.com/office/drawing/2017/decorative" val="1"/>
              </a:ext>
            </a:extLst>
          </p:cNvPr>
          <p:cNvSpPr/>
          <p:nvPr/>
        </p:nvSpPr>
        <p:spPr>
          <a:xfrm>
            <a:off x="-313186" y="-95534"/>
            <a:ext cx="7785016" cy="7045027"/>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292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84 w 10754"/>
              <a:gd name="connsiteY1" fmla="*/ 44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263"/>
              <a:gd name="connsiteY0" fmla="*/ 0 h 10059"/>
              <a:gd name="connsiteX1" fmla="*/ 10084 w 10263"/>
              <a:gd name="connsiteY1" fmla="*/ 44 h 10059"/>
              <a:gd name="connsiteX2" fmla="*/ 7460 w 10263"/>
              <a:gd name="connsiteY2" fmla="*/ 5147 h 10059"/>
              <a:gd name="connsiteX3" fmla="*/ 10263 w 10263"/>
              <a:gd name="connsiteY3" fmla="*/ 10059 h 10059"/>
              <a:gd name="connsiteX4" fmla="*/ 1631 w 10263"/>
              <a:gd name="connsiteY4" fmla="*/ 10015 h 10059"/>
              <a:gd name="connsiteX5" fmla="*/ 0 w 10263"/>
              <a:gd name="connsiteY5" fmla="*/ 4941 h 10059"/>
              <a:gd name="connsiteX6" fmla="*/ 1631 w 10263"/>
              <a:gd name="connsiteY6" fmla="*/ 0 h 10059"/>
              <a:gd name="connsiteX0" fmla="*/ 1631 w 10488"/>
              <a:gd name="connsiteY0" fmla="*/ 0 h 10044"/>
              <a:gd name="connsiteX1" fmla="*/ 10084 w 10488"/>
              <a:gd name="connsiteY1" fmla="*/ 44 h 10044"/>
              <a:gd name="connsiteX2" fmla="*/ 7460 w 10488"/>
              <a:gd name="connsiteY2" fmla="*/ 5147 h 10044"/>
              <a:gd name="connsiteX3" fmla="*/ 10488 w 10488"/>
              <a:gd name="connsiteY3" fmla="*/ 10044 h 10044"/>
              <a:gd name="connsiteX4" fmla="*/ 1631 w 10488"/>
              <a:gd name="connsiteY4" fmla="*/ 10015 h 10044"/>
              <a:gd name="connsiteX5" fmla="*/ 0 w 10488"/>
              <a:gd name="connsiteY5" fmla="*/ 4941 h 10044"/>
              <a:gd name="connsiteX6" fmla="*/ 1631 w 10488"/>
              <a:gd name="connsiteY6" fmla="*/ 0 h 10044"/>
              <a:gd name="connsiteX0" fmla="*/ 1631 w 10628"/>
              <a:gd name="connsiteY0" fmla="*/ 0 h 10015"/>
              <a:gd name="connsiteX1" fmla="*/ 10084 w 10628"/>
              <a:gd name="connsiteY1" fmla="*/ 44 h 10015"/>
              <a:gd name="connsiteX2" fmla="*/ 7460 w 10628"/>
              <a:gd name="connsiteY2" fmla="*/ 5147 h 10015"/>
              <a:gd name="connsiteX3" fmla="*/ 10628 w 10628"/>
              <a:gd name="connsiteY3" fmla="*/ 10015 h 10015"/>
              <a:gd name="connsiteX4" fmla="*/ 1631 w 10628"/>
              <a:gd name="connsiteY4" fmla="*/ 10015 h 10015"/>
              <a:gd name="connsiteX5" fmla="*/ 0 w 10628"/>
              <a:gd name="connsiteY5" fmla="*/ 4941 h 10015"/>
              <a:gd name="connsiteX6" fmla="*/ 1631 w 10628"/>
              <a:gd name="connsiteY6" fmla="*/ 0 h 10015"/>
              <a:gd name="connsiteX0" fmla="*/ 1631 w 10754"/>
              <a:gd name="connsiteY0" fmla="*/ 0 h 10015"/>
              <a:gd name="connsiteX1" fmla="*/ 10084 w 10754"/>
              <a:gd name="connsiteY1" fmla="*/ 44 h 10015"/>
              <a:gd name="connsiteX2" fmla="*/ 7460 w 10754"/>
              <a:gd name="connsiteY2" fmla="*/ 5147 h 10015"/>
              <a:gd name="connsiteX3" fmla="*/ 10754 w 10754"/>
              <a:gd name="connsiteY3" fmla="*/ 10015 h 10015"/>
              <a:gd name="connsiteX4" fmla="*/ 1631 w 10754"/>
              <a:gd name="connsiteY4" fmla="*/ 10015 h 10015"/>
              <a:gd name="connsiteX5" fmla="*/ 0 w 10754"/>
              <a:gd name="connsiteY5" fmla="*/ 4941 h 10015"/>
              <a:gd name="connsiteX6" fmla="*/ 1631 w 10754"/>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15">
                <a:moveTo>
                  <a:pt x="1631" y="0"/>
                </a:moveTo>
                <a:lnTo>
                  <a:pt x="10084" y="44"/>
                </a:lnTo>
                <a:cubicBezTo>
                  <a:pt x="9183" y="44"/>
                  <a:pt x="7348" y="3485"/>
                  <a:pt x="7460" y="5147"/>
                </a:cubicBezTo>
                <a:cubicBezTo>
                  <a:pt x="7572" y="6809"/>
                  <a:pt x="9853" y="10015"/>
                  <a:pt x="10754" y="10015"/>
                </a:cubicBezTo>
                <a:lnTo>
                  <a:pt x="1631" y="10015"/>
                </a:lnTo>
                <a:cubicBezTo>
                  <a:pt x="730" y="10015"/>
                  <a:pt x="0" y="6610"/>
                  <a:pt x="0" y="4941"/>
                </a:cubicBezTo>
                <a:cubicBezTo>
                  <a:pt x="0" y="3272"/>
                  <a:pt x="730" y="0"/>
                  <a:pt x="1631" y="0"/>
                </a:cubicBezTo>
                <a:close/>
              </a:path>
            </a:pathLst>
          </a:custGeom>
          <a:solidFill>
            <a:schemeClr val="bg2">
              <a:lumMod val="20000"/>
              <a:lumOff val="8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Flowchart: Stored Data 12">
            <a:extLst>
              <a:ext uri="{FF2B5EF4-FFF2-40B4-BE49-F238E27FC236}">
                <a16:creationId xmlns:a16="http://schemas.microsoft.com/office/drawing/2014/main" id="{8940DBA4-05C9-5E6D-6B96-2591763ECDF7}"/>
              </a:ext>
              <a:ext uri="{C183D7F6-B498-43B3-948B-1728B52AA6E4}">
                <adec:decorative xmlns:adec="http://schemas.microsoft.com/office/drawing/2017/decorative" val="1"/>
              </a:ext>
            </a:extLst>
          </p:cNvPr>
          <p:cNvSpPr/>
          <p:nvPr/>
        </p:nvSpPr>
        <p:spPr>
          <a:xfrm>
            <a:off x="-1113059" y="0"/>
            <a:ext cx="8501831" cy="6949493"/>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44">
                <a:moveTo>
                  <a:pt x="1631" y="0"/>
                </a:moveTo>
                <a:lnTo>
                  <a:pt x="10000" y="29"/>
                </a:lnTo>
                <a:cubicBezTo>
                  <a:pt x="9099" y="29"/>
                  <a:pt x="7475" y="3434"/>
                  <a:pt x="7601" y="5103"/>
                </a:cubicBezTo>
                <a:cubicBezTo>
                  <a:pt x="7727" y="6772"/>
                  <a:pt x="9853" y="10044"/>
                  <a:pt x="10754" y="10044"/>
                </a:cubicBezTo>
                <a:lnTo>
                  <a:pt x="1631" y="10015"/>
                </a:lnTo>
                <a:cubicBezTo>
                  <a:pt x="730" y="10015"/>
                  <a:pt x="0" y="6610"/>
                  <a:pt x="0" y="4941"/>
                </a:cubicBezTo>
                <a:cubicBezTo>
                  <a:pt x="0" y="3272"/>
                  <a:pt x="730" y="0"/>
                  <a:pt x="1631" y="0"/>
                </a:cubicBezTo>
                <a:close/>
              </a:path>
            </a:pathLst>
          </a:cu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4" name="Title 1">
            <a:extLst>
              <a:ext uri="{FF2B5EF4-FFF2-40B4-BE49-F238E27FC236}">
                <a16:creationId xmlns:a16="http://schemas.microsoft.com/office/drawing/2014/main" id="{63E7FF88-2C8E-35AD-4056-1F81C47F3F45}"/>
              </a:ext>
            </a:extLst>
          </p:cNvPr>
          <p:cNvSpPr txBox="1">
            <a:spLocks noGrp="1"/>
          </p:cNvSpPr>
          <p:nvPr>
            <p:ph type="title" idx="4294967295"/>
          </p:nvPr>
        </p:nvSpPr>
        <p:spPr>
          <a:xfrm>
            <a:off x="497271" y="1468016"/>
            <a:ext cx="3812729" cy="1030289"/>
          </a:xfrm>
          <a:prstGeom prst="round2SameRect">
            <a:avLst/>
          </a:prstGeom>
          <a:solidFill>
            <a:schemeClr val="tx1"/>
          </a:solidFill>
          <a:ln w="19050">
            <a:solidFill>
              <a:schemeClr val="accent3">
                <a:lumMod val="50000"/>
              </a:schemeClr>
            </a:solidFill>
            <a:prstDash/>
          </a:ln>
          <a:effectLst/>
        </p:spPr>
        <p:txBody>
          <a:bodyPr rot="0" spcFirstLastPara="0" vertOverflow="overflow" horzOverflow="overflow" vert="horz" wrap="square" lIns="182880" tIns="45720" rIns="91440" bIns="45720" numCol="1" spcCol="0" rtlCol="0" fromWordArt="0" anchor="ctr" anchorCtr="0" forceAA="0" compatLnSpc="1">
            <a:prstTxWarp prst="textNoShape">
              <a:avLst/>
            </a:prstTxWarp>
            <a:normAutofit fontScale="97500"/>
          </a:bodyPr>
          <a:lstStyle>
            <a:lvl1pPr algn="ctr" defTabSz="914400" rtl="0" eaLnBrk="1" latinLnBrk="0" hangingPunct="1">
              <a:lnSpc>
                <a:spcPct val="90000"/>
              </a:lnSpc>
              <a:spcBef>
                <a:spcPct val="0"/>
              </a:spcBef>
              <a:buNone/>
              <a:defRPr sz="2400" kern="1200" cap="all" baseline="0">
                <a:solidFill>
                  <a:schemeClr val="tx1"/>
                </a:solidFill>
                <a:latin typeface="Times New Roman" panose="02020603050405020304" pitchFamily="18" charset="0"/>
                <a:ea typeface="+mj-ea"/>
                <a:cs typeface="Times New Roman" panose="02020603050405020304" pitchFamily="18" charset="0"/>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8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t>Environmental Justice</a:t>
            </a:r>
            <a:endParaRPr kumimoji="0" lang="en-US" sz="2500" b="0" i="0" u="none" strike="noStrike" kern="1200" cap="all" spc="0" normalizeH="0" baseline="0" noProof="0" dirty="0">
              <a:ln>
                <a:noFill/>
              </a:ln>
              <a:solidFill>
                <a:schemeClr val="bg2">
                  <a:lumMod val="20000"/>
                  <a:lumOff val="80000"/>
                </a:schemeClr>
              </a:solidFill>
              <a:effectLst/>
              <a:uLnTx/>
              <a:uFillTx/>
              <a:latin typeface="Times New Roman" panose="02020603050405020304" pitchFamily="18" charset="0"/>
              <a:ea typeface="+mj-ea"/>
              <a:cs typeface="Times New Roman" panose="02020603050405020304" pitchFamily="18" charset="0"/>
            </a:endParaRPr>
          </a:p>
        </p:txBody>
      </p:sp>
      <p:sp>
        <p:nvSpPr>
          <p:cNvPr id="3" name="Content Placeholder 2">
            <a:extLst>
              <a:ext uri="{FF2B5EF4-FFF2-40B4-BE49-F238E27FC236}">
                <a16:creationId xmlns:a16="http://schemas.microsoft.com/office/drawing/2014/main" id="{E34BA90B-D654-6FC7-DE82-8C71080F76FD}"/>
              </a:ext>
            </a:extLst>
          </p:cNvPr>
          <p:cNvSpPr>
            <a:spLocks noGrp="1"/>
          </p:cNvSpPr>
          <p:nvPr>
            <p:ph type="body" sz="quarter" idx="13"/>
          </p:nvPr>
        </p:nvSpPr>
        <p:spPr>
          <a:xfrm>
            <a:off x="497270" y="2498305"/>
            <a:ext cx="3812729" cy="3481884"/>
          </a:xfrm>
          <a:prstGeom prst="round2DiagRect">
            <a:avLst/>
          </a:prstGeom>
          <a:solidFill>
            <a:srgbClr val="7598A3"/>
          </a:solidFill>
          <a:ln w="19050">
            <a:solidFill>
              <a:schemeClr val="accent3">
                <a:lumMod val="50000"/>
              </a:schemeClr>
            </a:solidFill>
          </a:ln>
        </p:spPr>
        <p:txBody>
          <a:bodyPr vert="horz" lIns="91440" tIns="137160" rIns="91440" bIns="45720" rtlCol="0">
            <a:normAutofit fontScale="55000" lnSpcReduction="20000"/>
          </a:bodyPr>
          <a:lstStyle/>
          <a:p>
            <a:pPr marL="339725" marR="0" lvl="0" indent="-33972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Fair treatment  </a:t>
            </a:r>
          </a:p>
          <a:p>
            <a:pPr marL="339725" marR="0" lvl="0" indent="-33972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Meaningful involvement </a:t>
            </a:r>
          </a:p>
          <a:p>
            <a:pPr marL="339725" marR="0" lvl="0" indent="-33972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Clean and safe environment for all, regardless of race, ethnicity, income, or immigration status </a:t>
            </a:r>
          </a:p>
        </p:txBody>
      </p:sp>
      <p:pic>
        <p:nvPicPr>
          <p:cNvPr id="5" name="Picture 4" descr="Farmworkers and advocates standing in a field.">
            <a:extLst>
              <a:ext uri="{FF2B5EF4-FFF2-40B4-BE49-F238E27FC236}">
                <a16:creationId xmlns:a16="http://schemas.microsoft.com/office/drawing/2014/main" id="{687C9FDB-64EC-7BFD-FB85-6EFD73EF95A2}"/>
              </a:ext>
            </a:extLst>
          </p:cNvPr>
          <p:cNvPicPr>
            <a:picLocks noChangeAspect="1"/>
          </p:cNvPicPr>
          <p:nvPr/>
        </p:nvPicPr>
        <p:blipFill>
          <a:blip r:embed="rId3">
            <a:extLst>
              <a:ext uri="{28A0092B-C50C-407E-A947-70E740481C1C}">
                <a14:useLocalDpi xmlns:a14="http://schemas.microsoft.com/office/drawing/2010/main" val="0"/>
              </a:ext>
            </a:extLst>
          </a:blip>
          <a:srcRect l="10713" r="10713"/>
          <a:stretch/>
        </p:blipFill>
        <p:spPr>
          <a:xfrm rot="21416298">
            <a:off x="5363189" y="-350736"/>
            <a:ext cx="8545325" cy="7268828"/>
          </a:xfrm>
          <a:prstGeom prst="ellipse">
            <a:avLst/>
          </a:prstGeom>
          <a:ln w="63500" cap="rnd">
            <a:noFill/>
          </a:ln>
          <a:effectLst/>
          <a:scene3d>
            <a:camera prst="orthographicFront"/>
            <a:lightRig rig="contrasting" dir="t">
              <a:rot lat="0" lon="0" rev="3000000"/>
            </a:lightRig>
          </a:scene3d>
          <a:sp3d contourW="7620">
            <a:contourClr>
              <a:srgbClr val="333333"/>
            </a:contourClr>
          </a:sp3d>
        </p:spPr>
      </p:pic>
    </p:spTree>
    <p:extLst>
      <p:ext uri="{BB962C8B-B14F-4D97-AF65-F5344CB8AC3E}">
        <p14:creationId xmlns:p14="http://schemas.microsoft.com/office/powerpoint/2010/main" val="1234461972"/>
      </p:ext>
    </p:extLst>
  </p:cSld>
  <p:clrMapOvr>
    <a:masterClrMapping/>
  </p:clrMapOvr>
  <mc:AlternateContent xmlns:mc="http://schemas.openxmlformats.org/markup-compatibility/2006" xmlns:p14="http://schemas.microsoft.com/office/powerpoint/2010/main">
    <mc:Choice Requires="p14">
      <p:transition spd="slow" p14:dur="2000" advTm="1162"/>
    </mc:Choice>
    <mc:Fallback xmlns="">
      <p:transition spd="slow" advTm="1162"/>
    </mc:Fallback>
  </mc:AlternateContent>
</p:sld>
</file>

<file path=ppt/slides/slide23.xml><?xml version="1.0" encoding="utf-8"?>
<p:sld xmlns:a="http://schemas.openxmlformats.org/drawingml/2006/main" xmlns:r="http://schemas.openxmlformats.org/officeDocument/2006/relationships" xmlns:p="http://schemas.openxmlformats.org/presentationml/2006/main" showMasterSp="0">
  <p:cSld>
    <p:bg>
      <p:bgPr>
        <a:solidFill>
          <a:schemeClr val="tx2"/>
        </a:solidFill>
        <a:effectLst/>
      </p:bgPr>
    </p:bg>
    <p:spTree>
      <p:nvGrpSpPr>
        <p:cNvPr id="1" name=""/>
        <p:cNvGrpSpPr/>
        <p:nvPr/>
      </p:nvGrpSpPr>
      <p:grpSpPr>
        <a:xfrm>
          <a:off x="0" y="0"/>
          <a:ext cx="0" cy="0"/>
          <a:chOff x="0" y="0"/>
          <a:chExt cx="0" cy="0"/>
        </a:xfrm>
      </p:grpSpPr>
      <p:sp>
        <p:nvSpPr>
          <p:cNvPr id="14" name="Flowchart: Stored Data 12">
            <a:extLst>
              <a:ext uri="{FF2B5EF4-FFF2-40B4-BE49-F238E27FC236}">
                <a16:creationId xmlns:a16="http://schemas.microsoft.com/office/drawing/2014/main" id="{602140D2-5816-20ED-447B-1F707770C71B}"/>
              </a:ext>
              <a:ext uri="{C183D7F6-B498-43B3-948B-1728B52AA6E4}">
                <adec:decorative xmlns:adec="http://schemas.microsoft.com/office/drawing/2017/decorative" val="1"/>
              </a:ext>
            </a:extLst>
          </p:cNvPr>
          <p:cNvSpPr/>
          <p:nvPr/>
        </p:nvSpPr>
        <p:spPr>
          <a:xfrm>
            <a:off x="172069" y="0"/>
            <a:ext cx="7785016" cy="7276934"/>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400 w 10754"/>
              <a:gd name="connsiteY1" fmla="*/ 102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71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478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519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68"/>
              <a:gd name="connsiteY0" fmla="*/ 0 h 10015"/>
              <a:gd name="connsiteX1" fmla="*/ 9985 w 10768"/>
              <a:gd name="connsiteY1" fmla="*/ 14 h 10015"/>
              <a:gd name="connsiteX2" fmla="*/ 7344 w 10768"/>
              <a:gd name="connsiteY2" fmla="*/ 5191 h 10015"/>
              <a:gd name="connsiteX3" fmla="*/ 10768 w 10768"/>
              <a:gd name="connsiteY3" fmla="*/ 9666 h 10015"/>
              <a:gd name="connsiteX4" fmla="*/ 1631 w 10768"/>
              <a:gd name="connsiteY4" fmla="*/ 10015 h 10015"/>
              <a:gd name="connsiteX5" fmla="*/ 0 w 10768"/>
              <a:gd name="connsiteY5" fmla="*/ 4941 h 10015"/>
              <a:gd name="connsiteX6" fmla="*/ 1631 w 10768"/>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68" h="10015">
                <a:moveTo>
                  <a:pt x="1631" y="0"/>
                </a:moveTo>
                <a:lnTo>
                  <a:pt x="9985" y="14"/>
                </a:lnTo>
                <a:cubicBezTo>
                  <a:pt x="9084" y="14"/>
                  <a:pt x="7214" y="3582"/>
                  <a:pt x="7344" y="5191"/>
                </a:cubicBezTo>
                <a:cubicBezTo>
                  <a:pt x="7475" y="6800"/>
                  <a:pt x="9867" y="9666"/>
                  <a:pt x="10768" y="9666"/>
                </a:cubicBezTo>
                <a:lnTo>
                  <a:pt x="1631" y="10015"/>
                </a:lnTo>
                <a:cubicBezTo>
                  <a:pt x="730" y="10015"/>
                  <a:pt x="0" y="6610"/>
                  <a:pt x="0" y="4941"/>
                </a:cubicBezTo>
                <a:cubicBezTo>
                  <a:pt x="0" y="3272"/>
                  <a:pt x="730" y="0"/>
                  <a:pt x="1631" y="0"/>
                </a:cubicBezTo>
                <a:close/>
              </a:path>
            </a:pathLst>
          </a:custGeom>
          <a:solidFill>
            <a:schemeClr val="accent2">
              <a:lumMod val="60000"/>
              <a:lumOff val="4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Stored Data 12">
            <a:extLst>
              <a:ext uri="{FF2B5EF4-FFF2-40B4-BE49-F238E27FC236}">
                <a16:creationId xmlns:a16="http://schemas.microsoft.com/office/drawing/2014/main" id="{016F7012-09D0-1668-0BC2-DE0CE7B2A62E}"/>
              </a:ext>
              <a:ext uri="{C183D7F6-B498-43B3-948B-1728B52AA6E4}">
                <adec:decorative xmlns:adec="http://schemas.microsoft.com/office/drawing/2017/decorative" val="1"/>
              </a:ext>
            </a:extLst>
          </p:cNvPr>
          <p:cNvSpPr/>
          <p:nvPr/>
        </p:nvSpPr>
        <p:spPr>
          <a:xfrm>
            <a:off x="-313186" y="-76132"/>
            <a:ext cx="7785016" cy="7025625"/>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292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84 w 10754"/>
              <a:gd name="connsiteY1" fmla="*/ 44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263"/>
              <a:gd name="connsiteY0" fmla="*/ 0 h 10059"/>
              <a:gd name="connsiteX1" fmla="*/ 10084 w 10263"/>
              <a:gd name="connsiteY1" fmla="*/ 44 h 10059"/>
              <a:gd name="connsiteX2" fmla="*/ 7460 w 10263"/>
              <a:gd name="connsiteY2" fmla="*/ 5147 h 10059"/>
              <a:gd name="connsiteX3" fmla="*/ 10263 w 10263"/>
              <a:gd name="connsiteY3" fmla="*/ 10059 h 10059"/>
              <a:gd name="connsiteX4" fmla="*/ 1631 w 10263"/>
              <a:gd name="connsiteY4" fmla="*/ 10015 h 10059"/>
              <a:gd name="connsiteX5" fmla="*/ 0 w 10263"/>
              <a:gd name="connsiteY5" fmla="*/ 4941 h 10059"/>
              <a:gd name="connsiteX6" fmla="*/ 1631 w 10263"/>
              <a:gd name="connsiteY6" fmla="*/ 0 h 10059"/>
              <a:gd name="connsiteX0" fmla="*/ 1631 w 10488"/>
              <a:gd name="connsiteY0" fmla="*/ 0 h 10044"/>
              <a:gd name="connsiteX1" fmla="*/ 10084 w 10488"/>
              <a:gd name="connsiteY1" fmla="*/ 44 h 10044"/>
              <a:gd name="connsiteX2" fmla="*/ 7460 w 10488"/>
              <a:gd name="connsiteY2" fmla="*/ 5147 h 10044"/>
              <a:gd name="connsiteX3" fmla="*/ 10488 w 10488"/>
              <a:gd name="connsiteY3" fmla="*/ 10044 h 10044"/>
              <a:gd name="connsiteX4" fmla="*/ 1631 w 10488"/>
              <a:gd name="connsiteY4" fmla="*/ 10015 h 10044"/>
              <a:gd name="connsiteX5" fmla="*/ 0 w 10488"/>
              <a:gd name="connsiteY5" fmla="*/ 4941 h 10044"/>
              <a:gd name="connsiteX6" fmla="*/ 1631 w 10488"/>
              <a:gd name="connsiteY6" fmla="*/ 0 h 10044"/>
              <a:gd name="connsiteX0" fmla="*/ 1631 w 10628"/>
              <a:gd name="connsiteY0" fmla="*/ 0 h 10015"/>
              <a:gd name="connsiteX1" fmla="*/ 10084 w 10628"/>
              <a:gd name="connsiteY1" fmla="*/ 44 h 10015"/>
              <a:gd name="connsiteX2" fmla="*/ 7460 w 10628"/>
              <a:gd name="connsiteY2" fmla="*/ 5147 h 10015"/>
              <a:gd name="connsiteX3" fmla="*/ 10628 w 10628"/>
              <a:gd name="connsiteY3" fmla="*/ 10015 h 10015"/>
              <a:gd name="connsiteX4" fmla="*/ 1631 w 10628"/>
              <a:gd name="connsiteY4" fmla="*/ 10015 h 10015"/>
              <a:gd name="connsiteX5" fmla="*/ 0 w 10628"/>
              <a:gd name="connsiteY5" fmla="*/ 4941 h 10015"/>
              <a:gd name="connsiteX6" fmla="*/ 1631 w 10628"/>
              <a:gd name="connsiteY6" fmla="*/ 0 h 10015"/>
              <a:gd name="connsiteX0" fmla="*/ 1631 w 10754"/>
              <a:gd name="connsiteY0" fmla="*/ 0 h 10015"/>
              <a:gd name="connsiteX1" fmla="*/ 10084 w 10754"/>
              <a:gd name="connsiteY1" fmla="*/ 44 h 10015"/>
              <a:gd name="connsiteX2" fmla="*/ 7460 w 10754"/>
              <a:gd name="connsiteY2" fmla="*/ 5147 h 10015"/>
              <a:gd name="connsiteX3" fmla="*/ 10754 w 10754"/>
              <a:gd name="connsiteY3" fmla="*/ 10015 h 10015"/>
              <a:gd name="connsiteX4" fmla="*/ 1631 w 10754"/>
              <a:gd name="connsiteY4" fmla="*/ 10015 h 10015"/>
              <a:gd name="connsiteX5" fmla="*/ 0 w 10754"/>
              <a:gd name="connsiteY5" fmla="*/ 4941 h 10015"/>
              <a:gd name="connsiteX6" fmla="*/ 1631 w 10754"/>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15">
                <a:moveTo>
                  <a:pt x="1631" y="0"/>
                </a:moveTo>
                <a:lnTo>
                  <a:pt x="10084" y="44"/>
                </a:lnTo>
                <a:cubicBezTo>
                  <a:pt x="9183" y="44"/>
                  <a:pt x="7348" y="3485"/>
                  <a:pt x="7460" y="5147"/>
                </a:cubicBezTo>
                <a:cubicBezTo>
                  <a:pt x="7572" y="6809"/>
                  <a:pt x="9853" y="10015"/>
                  <a:pt x="10754" y="10015"/>
                </a:cubicBezTo>
                <a:lnTo>
                  <a:pt x="1631" y="10015"/>
                </a:lnTo>
                <a:cubicBezTo>
                  <a:pt x="730" y="10015"/>
                  <a:pt x="0" y="6610"/>
                  <a:pt x="0" y="4941"/>
                </a:cubicBezTo>
                <a:cubicBezTo>
                  <a:pt x="0" y="3272"/>
                  <a:pt x="730" y="0"/>
                  <a:pt x="1631" y="0"/>
                </a:cubicBezTo>
                <a:close/>
              </a:path>
            </a:pathLst>
          </a:custGeom>
          <a:solidFill>
            <a:schemeClr val="bg2">
              <a:lumMod val="20000"/>
              <a:lumOff val="8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Flowchart: Stored Data 12">
            <a:extLst>
              <a:ext uri="{FF2B5EF4-FFF2-40B4-BE49-F238E27FC236}">
                <a16:creationId xmlns:a16="http://schemas.microsoft.com/office/drawing/2014/main" id="{8940DBA4-05C9-5E6D-6B96-2591763ECDF7}"/>
              </a:ext>
              <a:ext uri="{C183D7F6-B498-43B3-948B-1728B52AA6E4}">
                <adec:decorative xmlns:adec="http://schemas.microsoft.com/office/drawing/2017/decorative" val="1"/>
              </a:ext>
            </a:extLst>
          </p:cNvPr>
          <p:cNvSpPr/>
          <p:nvPr/>
        </p:nvSpPr>
        <p:spPr>
          <a:xfrm>
            <a:off x="-1113059" y="0"/>
            <a:ext cx="8501831" cy="6949493"/>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44">
                <a:moveTo>
                  <a:pt x="1631" y="0"/>
                </a:moveTo>
                <a:lnTo>
                  <a:pt x="10000" y="29"/>
                </a:lnTo>
                <a:cubicBezTo>
                  <a:pt x="9099" y="29"/>
                  <a:pt x="7475" y="3434"/>
                  <a:pt x="7601" y="5103"/>
                </a:cubicBezTo>
                <a:cubicBezTo>
                  <a:pt x="7727" y="6772"/>
                  <a:pt x="9853" y="10044"/>
                  <a:pt x="10754" y="10044"/>
                </a:cubicBezTo>
                <a:lnTo>
                  <a:pt x="1631" y="10015"/>
                </a:lnTo>
                <a:cubicBezTo>
                  <a:pt x="730" y="10015"/>
                  <a:pt x="0" y="6610"/>
                  <a:pt x="0" y="4941"/>
                </a:cubicBezTo>
                <a:cubicBezTo>
                  <a:pt x="0" y="3272"/>
                  <a:pt x="730" y="0"/>
                  <a:pt x="1631" y="0"/>
                </a:cubicBezTo>
                <a:close/>
              </a:path>
            </a:pathLst>
          </a:cu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7A57298-F31A-4913-96C8-49B198CB7AEE}"/>
              </a:ext>
            </a:extLst>
          </p:cNvPr>
          <p:cNvSpPr>
            <a:spLocks noGrp="1"/>
          </p:cNvSpPr>
          <p:nvPr>
            <p:ph type="title"/>
          </p:nvPr>
        </p:nvSpPr>
        <p:spPr>
          <a:xfrm>
            <a:off x="419270" y="1063338"/>
            <a:ext cx="3890730" cy="1030289"/>
          </a:xfrm>
          <a:prstGeom prst="round2SameRect">
            <a:avLst/>
          </a:prstGeom>
          <a:solidFill>
            <a:schemeClr val="tx1"/>
          </a:solidFill>
          <a:ln w="19050">
            <a:solidFill>
              <a:schemeClr val="accent3">
                <a:lumMod val="50000"/>
              </a:schemeClr>
            </a:solidFill>
          </a:ln>
        </p:spPr>
        <p:txBody>
          <a:bodyPr vert="horz" lIns="182880" tIns="45720" rIns="91440" bIns="45720" rtlCol="0" anchor="ctr">
            <a:normAutofit fontScale="90000"/>
          </a:body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br>
              <a:rPr lang="en-US" sz="2500" b="1" i="1" dirty="0">
                <a:latin typeface="+mj-lt"/>
                <a:cs typeface="+mj-cs"/>
              </a:rPr>
            </a:br>
            <a:r>
              <a:rPr kumimoji="0" lang="en-US" sz="28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t>EJ Communities </a:t>
            </a:r>
            <a:r>
              <a:rPr lang="en-US" sz="2800" b="1" cap="none" dirty="0">
                <a:solidFill>
                  <a:srgbClr val="CDC9A0">
                    <a:lumMod val="20000"/>
                    <a:lumOff val="80000"/>
                  </a:srgbClr>
                </a:solidFill>
                <a:ea typeface="+mn-ea"/>
              </a:rPr>
              <a:t>Experience</a:t>
            </a:r>
            <a:r>
              <a:rPr kumimoji="0" lang="en-US" sz="28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t>…</a:t>
            </a:r>
            <a:br>
              <a:rPr kumimoji="0" lang="en-US" sz="28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rPr>
            </a:br>
            <a:endParaRPr lang="en-US" sz="2500" dirty="0">
              <a:solidFill>
                <a:schemeClr val="bg2">
                  <a:lumMod val="20000"/>
                  <a:lumOff val="80000"/>
                </a:schemeClr>
              </a:solidFill>
            </a:endParaRPr>
          </a:p>
        </p:txBody>
      </p:sp>
      <p:sp>
        <p:nvSpPr>
          <p:cNvPr id="3" name="Content Placeholder 2">
            <a:extLst>
              <a:ext uri="{FF2B5EF4-FFF2-40B4-BE49-F238E27FC236}">
                <a16:creationId xmlns:a16="http://schemas.microsoft.com/office/drawing/2014/main" id="{E34BA90B-D654-6FC7-DE82-8C71080F76FD}"/>
              </a:ext>
            </a:extLst>
          </p:cNvPr>
          <p:cNvSpPr>
            <a:spLocks noGrp="1"/>
          </p:cNvSpPr>
          <p:nvPr>
            <p:ph type="body" sz="quarter" idx="13"/>
          </p:nvPr>
        </p:nvSpPr>
        <p:spPr>
          <a:xfrm>
            <a:off x="419270" y="2093627"/>
            <a:ext cx="3890730" cy="3886561"/>
          </a:xfrm>
          <a:prstGeom prst="round2DiagRect">
            <a:avLst/>
          </a:prstGeom>
          <a:solidFill>
            <a:srgbClr val="7598A3"/>
          </a:solidFill>
          <a:ln w="19050">
            <a:solidFill>
              <a:schemeClr val="accent3">
                <a:lumMod val="50000"/>
              </a:schemeClr>
            </a:solidFill>
          </a:ln>
        </p:spPr>
        <p:txBody>
          <a:bodyPr vert="horz" lIns="91440" tIns="182880" rIns="91440" bIns="45720" rtlCol="0">
            <a:normAutofit fontScale="47500" lnSpcReduction="20000"/>
          </a:bodyPr>
          <a:lstStyle/>
          <a:p>
            <a:pPr marL="282575" marR="0" lvl="0" indent="-28257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More pollution from various sources, including pesticides </a:t>
            </a:r>
          </a:p>
          <a:p>
            <a:pPr marL="282575" marR="0" lvl="0" indent="-28257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Fewer opportunities due to social and economic barriers </a:t>
            </a:r>
          </a:p>
          <a:p>
            <a:pPr marL="282575" marR="0" lvl="0" indent="-28257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Schools and health facilities with fewer resources </a:t>
            </a:r>
          </a:p>
          <a:p>
            <a:pPr marL="282575" marR="0" lvl="0" indent="-28257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Historically less attention from agencies </a:t>
            </a:r>
          </a:p>
          <a:p>
            <a:pPr marL="282575" marR="0" lvl="0" indent="-282575" algn="l" defTabSz="914400" rtl="0" eaLnBrk="1" fontAlgn="base" latinLnBrk="0" hangingPunct="1">
              <a:lnSpc>
                <a:spcPct val="120000"/>
              </a:lnSpc>
              <a:spcBef>
                <a:spcPts val="1000"/>
              </a:spcBef>
              <a:spcAft>
                <a:spcPts val="0"/>
              </a:spcAft>
              <a:buClrTx/>
              <a:buSzTx/>
              <a:buFont typeface="Wingdings" panose="05000000000000000000" pitchFamily="2" charset="2"/>
              <a:buChar char="v"/>
              <a:tabLst/>
              <a:defRPr/>
            </a:pPr>
            <a:r>
              <a:rPr kumimoji="0" lang="en-US" sz="3800" b="0" i="0" u="none" strike="noStrike" kern="1200" cap="none" spc="0" normalizeH="0" baseline="0" noProof="0" dirty="0">
                <a:ln>
                  <a:noFill/>
                </a:ln>
                <a:solidFill>
                  <a:schemeClr val="accent1"/>
                </a:solidFill>
                <a:effectLst/>
                <a:uLnTx/>
                <a:uFillTx/>
                <a:latin typeface="Times New Roman" panose="02020603050405020304" pitchFamily="18" charset="0"/>
                <a:ea typeface="+mn-ea"/>
                <a:cs typeface="Times New Roman" panose="02020603050405020304" pitchFamily="18" charset="0"/>
              </a:rPr>
              <a:t>More health issues </a:t>
            </a:r>
          </a:p>
        </p:txBody>
      </p:sp>
      <p:pic>
        <p:nvPicPr>
          <p:cNvPr id="5" name="Picture 4" descr="Staff answering questions and providing brochures to community members.">
            <a:extLst>
              <a:ext uri="{FF2B5EF4-FFF2-40B4-BE49-F238E27FC236}">
                <a16:creationId xmlns:a16="http://schemas.microsoft.com/office/drawing/2014/main" id="{687C9FDB-64EC-7BFD-FB85-6EFD73EF95A2}"/>
              </a:ext>
            </a:extLst>
          </p:cNvPr>
          <p:cNvPicPr>
            <a:picLocks noChangeAspect="1"/>
          </p:cNvPicPr>
          <p:nvPr/>
        </p:nvPicPr>
        <p:blipFill>
          <a:blip r:embed="rId3">
            <a:extLst>
              <a:ext uri="{28A0092B-C50C-407E-A947-70E740481C1C}">
                <a14:useLocalDpi xmlns:a14="http://schemas.microsoft.com/office/drawing/2010/main" val="0"/>
              </a:ext>
            </a:extLst>
          </a:blip>
          <a:srcRect l="5915" r="5915"/>
          <a:stretch/>
        </p:blipFill>
        <p:spPr>
          <a:xfrm>
            <a:off x="5397019" y="-319335"/>
            <a:ext cx="8545325" cy="7268828"/>
          </a:xfrm>
          <a:prstGeom prst="ellipse">
            <a:avLst/>
          </a:prstGeom>
          <a:ln w="63500" cap="rnd">
            <a:noFill/>
          </a:ln>
          <a:effectLst/>
          <a:scene3d>
            <a:camera prst="orthographicFront"/>
            <a:lightRig rig="contrasting" dir="t">
              <a:rot lat="0" lon="0" rev="3000000"/>
            </a:lightRig>
          </a:scene3d>
          <a:sp3d contourW="7620">
            <a:contourClr>
              <a:srgbClr val="333333"/>
            </a:contourClr>
          </a:sp3d>
        </p:spPr>
      </p:pic>
    </p:spTree>
    <p:extLst>
      <p:ext uri="{BB962C8B-B14F-4D97-AF65-F5344CB8AC3E}">
        <p14:creationId xmlns:p14="http://schemas.microsoft.com/office/powerpoint/2010/main" val="1435105624"/>
      </p:ext>
    </p:extLst>
  </p:cSld>
  <p:clrMapOvr>
    <a:masterClrMapping/>
  </p:clrMapOvr>
  <mc:AlternateContent xmlns:mc="http://schemas.openxmlformats.org/markup-compatibility/2006" xmlns:p14="http://schemas.microsoft.com/office/powerpoint/2010/main">
    <mc:Choice Requires="p14">
      <p:transition spd="slow" p14:dur="2000" advTm="2235"/>
    </mc:Choice>
    <mc:Fallback xmlns="">
      <p:transition spd="slow" advTm="2235"/>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13">
            <a:extLst>
              <a:ext uri="{FF2B5EF4-FFF2-40B4-BE49-F238E27FC236}">
                <a16:creationId xmlns:a16="http://schemas.microsoft.com/office/drawing/2014/main" id="{56E9B3E6-E277-4D68-BA48-9CB43FFBD6E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7" name="Group 6">
            <a:extLst>
              <a:ext uri="{FF2B5EF4-FFF2-40B4-BE49-F238E27FC236}">
                <a16:creationId xmlns:a16="http://schemas.microsoft.com/office/drawing/2014/main" id="{00C424E3-4F11-145F-1713-F9639B1884E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34098" y="1216597"/>
            <a:ext cx="731521" cy="673460"/>
            <a:chOff x="3940602" y="308034"/>
            <a:chExt cx="2116791" cy="3428999"/>
          </a:xfrm>
          <a:solidFill>
            <a:schemeClr val="accent4">
              <a:lumMod val="20000"/>
              <a:lumOff val="80000"/>
            </a:schemeClr>
          </a:solidFill>
        </p:grpSpPr>
        <p:sp>
          <p:nvSpPr>
            <p:cNvPr id="9" name="Rectangle 8">
              <a:extLst>
                <a:ext uri="{FF2B5EF4-FFF2-40B4-BE49-F238E27FC236}">
                  <a16:creationId xmlns:a16="http://schemas.microsoft.com/office/drawing/2014/main" id="{5B78510D-2214-B005-D181-F443EB782B4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C74F7031-6655-DBEA-EBD6-D7E15DB26F4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F7AA98AB-DC6F-1F31-6979-24E7C889993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3" name="Rectangle 12">
            <a:extLst>
              <a:ext uri="{FF2B5EF4-FFF2-40B4-BE49-F238E27FC236}">
                <a16:creationId xmlns:a16="http://schemas.microsoft.com/office/drawing/2014/main" id="{947037B8-8BAB-1205-1609-7775718B886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772314" y="1223523"/>
            <a:ext cx="195855" cy="673460"/>
          </a:xfrm>
          <a:prstGeom prst="rect">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6" name="Group 15">
            <a:extLst>
              <a:ext uri="{FF2B5EF4-FFF2-40B4-BE49-F238E27FC236}">
                <a16:creationId xmlns:a16="http://schemas.microsoft.com/office/drawing/2014/main" id="{AE1C45F0-260A-458C-96ED-C1F6D2151219}"/>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 y="1216597"/>
            <a:ext cx="731521" cy="673460"/>
            <a:chOff x="3940602" y="308034"/>
            <a:chExt cx="2116791" cy="3428999"/>
          </a:xfrm>
          <a:solidFill>
            <a:schemeClr val="accent4">
              <a:lumMod val="75000"/>
            </a:schemeClr>
          </a:solidFill>
        </p:grpSpPr>
        <p:sp>
          <p:nvSpPr>
            <p:cNvPr id="17" name="Rectangle 16">
              <a:extLst>
                <a:ext uri="{FF2B5EF4-FFF2-40B4-BE49-F238E27FC236}">
                  <a16:creationId xmlns:a16="http://schemas.microsoft.com/office/drawing/2014/main" id="{A6604B49-AD5C-4590-B051-06C8222ECD9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743ECCAF-29C5-4537-947C-7EA1292463D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ED49787B-8DE6-4467-AD0A-8DECC6E0C2D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cxnSp>
        <p:nvCxnSpPr>
          <p:cNvPr id="23" name="Straight Connector 22">
            <a:extLst>
              <a:ext uri="{FF2B5EF4-FFF2-40B4-BE49-F238E27FC236}">
                <a16:creationId xmlns:a16="http://schemas.microsoft.com/office/drawing/2014/main" id="{6CF1BAF6-AD41-4082-B212-8A1F9A2E8779}"/>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H="1">
            <a:off x="838200" y="6485313"/>
            <a:ext cx="10515600" cy="0"/>
          </a:xfrm>
          <a:prstGeom prst="line">
            <a:avLst/>
          </a:prstGeom>
          <a:ln w="57150">
            <a:solidFill>
              <a:schemeClr val="accent4"/>
            </a:solidFill>
          </a:ln>
        </p:spPr>
        <p:style>
          <a:lnRef idx="1">
            <a:schemeClr val="accent1"/>
          </a:lnRef>
          <a:fillRef idx="0">
            <a:schemeClr val="accent1"/>
          </a:fillRef>
          <a:effectRef idx="0">
            <a:schemeClr val="accent1"/>
          </a:effectRef>
          <a:fontRef idx="minor">
            <a:schemeClr val="tx1"/>
          </a:fontRef>
        </p:style>
      </p:cxnSp>
      <p:sp>
        <p:nvSpPr>
          <p:cNvPr id="2" name="Rectangle 1">
            <a:extLst>
              <a:ext uri="{FF2B5EF4-FFF2-40B4-BE49-F238E27FC236}">
                <a16:creationId xmlns:a16="http://schemas.microsoft.com/office/drawing/2014/main" id="{89705CD1-E765-3A4F-2900-59E8C8F07CB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805069" y="1216597"/>
            <a:ext cx="195855" cy="673460"/>
          </a:xfrm>
          <a:prstGeom prst="rect">
            <a:avLst/>
          </a:prstGeom>
          <a:solidFill>
            <a:schemeClr val="accent3">
              <a:lumMod val="75000"/>
            </a:schemeClr>
          </a:solidFill>
          <a:ln>
            <a:solidFill>
              <a:schemeClr val="accent4">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Diagonal Corners Rounded 4">
            <a:extLst>
              <a:ext uri="{FF2B5EF4-FFF2-40B4-BE49-F238E27FC236}">
                <a16:creationId xmlns:a16="http://schemas.microsoft.com/office/drawing/2014/main" id="{CC6FC16E-BFBE-47B2-2EF1-B30AA41387B9}"/>
              </a:ext>
              <a:ext uri="{C183D7F6-B498-43B3-948B-1728B52AA6E4}">
                <adec:decorative xmlns:adec="http://schemas.microsoft.com/office/drawing/2017/decorative" val="1"/>
              </a:ext>
            </a:extLst>
          </p:cNvPr>
          <p:cNvSpPr/>
          <p:nvPr/>
        </p:nvSpPr>
        <p:spPr>
          <a:xfrm>
            <a:off x="8701102" y="3428682"/>
            <a:ext cx="2098326" cy="1332437"/>
          </a:xfrm>
          <a:prstGeom prst="round2DiagRect">
            <a:avLst/>
          </a:prstGeom>
          <a:solidFill>
            <a:schemeClr val="accent4">
              <a:lumMod val="20000"/>
              <a:lumOff val="80000"/>
            </a:schemeClr>
          </a:solidFill>
          <a:ln w="28575">
            <a:solidFill>
              <a:schemeClr val="accent3"/>
            </a:solidFill>
          </a:ln>
        </p:spPr>
        <p:style>
          <a:lnRef idx="2">
            <a:scrgbClr r="0" g="0" b="0"/>
          </a:lnRef>
          <a:fillRef idx="1">
            <a:scrgbClr r="0" g="0" b="0"/>
          </a:fillRef>
          <a:effectRef idx="0">
            <a:schemeClr val="accent1">
              <a:hueOff val="0"/>
              <a:satOff val="0"/>
              <a:lumOff val="0"/>
              <a:alphaOff val="0"/>
            </a:schemeClr>
          </a:effectRef>
          <a:fontRef idx="minor">
            <a:schemeClr val="lt1"/>
          </a:fontRef>
        </p:style>
        <p:txBody>
          <a:bodyPr/>
          <a:lstStyle/>
          <a:p>
            <a:endParaRPr lang="en-US"/>
          </a:p>
        </p:txBody>
      </p:sp>
      <p:sp>
        <p:nvSpPr>
          <p:cNvPr id="3" name="Title 2">
            <a:extLst>
              <a:ext uri="{FF2B5EF4-FFF2-40B4-BE49-F238E27FC236}">
                <a16:creationId xmlns:a16="http://schemas.microsoft.com/office/drawing/2014/main" id="{79D4ADC4-01B6-AA8C-9B56-49464B100BE3}"/>
              </a:ext>
            </a:extLst>
          </p:cNvPr>
          <p:cNvSpPr>
            <a:spLocks noGrp="1"/>
          </p:cNvSpPr>
          <p:nvPr>
            <p:ph type="title"/>
          </p:nvPr>
        </p:nvSpPr>
        <p:spPr>
          <a:xfrm>
            <a:off x="1043631" y="809898"/>
            <a:ext cx="10173010" cy="1554480"/>
          </a:xfrm>
          <a:prstGeom prst="round2DiagRect">
            <a:avLst/>
          </a:prstGeom>
          <a:solidFill>
            <a:schemeClr val="accent4">
              <a:lumMod val="75000"/>
            </a:schemeClr>
          </a:solidFill>
          <a:ln w="28575">
            <a:solidFill>
              <a:schemeClr val="accent3">
                <a:lumMod val="40000"/>
                <a:lumOff val="60000"/>
              </a:schemeClr>
            </a:solidFill>
          </a:ln>
        </p:spPr>
        <p:txBody>
          <a:bodyPr vert="horz" lIns="182880" tIns="45720" rIns="91440" bIns="45720" rtlCol="0" anchor="ctr">
            <a:normAutofit/>
          </a:bodyPr>
          <a:lstStyle/>
          <a:p>
            <a:r>
              <a:rPr lang="en-US" dirty="0">
                <a:solidFill>
                  <a:schemeClr val="accent1"/>
                </a:solidFill>
                <a:latin typeface="Times New Roman" panose="02020603050405020304" pitchFamily="18" charset="0"/>
                <a:cs typeface="Times New Roman" panose="02020603050405020304" pitchFamily="18" charset="0"/>
              </a:rPr>
              <a:t>Goals of Community Engagement</a:t>
            </a:r>
            <a:r>
              <a:rPr lang="en-US" kern="1200" dirty="0">
                <a:solidFill>
                  <a:schemeClr val="accent1"/>
                </a:solidFill>
                <a:latin typeface="Times New Roman" panose="02020603050405020304" pitchFamily="18" charset="0"/>
                <a:cs typeface="Times New Roman" panose="02020603050405020304" pitchFamily="18" charset="0"/>
              </a:rPr>
              <a:t>  </a:t>
            </a:r>
          </a:p>
        </p:txBody>
      </p:sp>
      <p:graphicFrame>
        <p:nvGraphicFramePr>
          <p:cNvPr id="10" name="Content Placeholder 4" descr="Goals of community engagement include: Deepen relationship and trust, develop mutual understanding, achieve effective communication.">
            <a:extLst>
              <a:ext uri="{FF2B5EF4-FFF2-40B4-BE49-F238E27FC236}">
                <a16:creationId xmlns:a16="http://schemas.microsoft.com/office/drawing/2014/main" id="{F4FDE81B-F7AD-1111-283A-7DB6E26F1549}"/>
              </a:ext>
            </a:extLst>
          </p:cNvPr>
          <p:cNvGraphicFramePr>
            <a:graphicFrameLocks noGrp="1"/>
          </p:cNvGraphicFramePr>
          <p:nvPr>
            <p:ph idx="1"/>
            <p:extLst>
              <p:ext uri="{D42A27DB-BD31-4B8C-83A1-F6EECF244321}">
                <p14:modId xmlns:p14="http://schemas.microsoft.com/office/powerpoint/2010/main" val="500387988"/>
              </p:ext>
            </p:extLst>
          </p:nvPr>
        </p:nvGraphicFramePr>
        <p:xfrm>
          <a:off x="975360" y="2582734"/>
          <a:ext cx="7460717" cy="320990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pSp>
        <p:nvGrpSpPr>
          <p:cNvPr id="24" name="Group 23" descr="And address issues and concerns.">
            <a:extLst>
              <a:ext uri="{FF2B5EF4-FFF2-40B4-BE49-F238E27FC236}">
                <a16:creationId xmlns:a16="http://schemas.microsoft.com/office/drawing/2014/main" id="{4C0577CB-879C-2DB1-69C9-1EB0166AB859}"/>
              </a:ext>
            </a:extLst>
          </p:cNvPr>
          <p:cNvGrpSpPr/>
          <p:nvPr/>
        </p:nvGrpSpPr>
        <p:grpSpPr>
          <a:xfrm>
            <a:off x="8875436" y="3614707"/>
            <a:ext cx="2098326" cy="1332437"/>
            <a:chOff x="9150815" y="1924548"/>
            <a:chExt cx="2098326" cy="1332437"/>
          </a:xfrm>
        </p:grpSpPr>
        <p:sp>
          <p:nvSpPr>
            <p:cNvPr id="26" name="Rectangle: Diagonal Corners Rounded 25">
              <a:extLst>
                <a:ext uri="{FF2B5EF4-FFF2-40B4-BE49-F238E27FC236}">
                  <a16:creationId xmlns:a16="http://schemas.microsoft.com/office/drawing/2014/main" id="{14CC0313-2AA1-9592-13DA-07B2A163782E}"/>
                </a:ext>
              </a:extLst>
            </p:cNvPr>
            <p:cNvSpPr/>
            <p:nvPr/>
          </p:nvSpPr>
          <p:spPr>
            <a:xfrm>
              <a:off x="9150815" y="1924548"/>
              <a:ext cx="2098326" cy="1332437"/>
            </a:xfrm>
            <a:prstGeom prst="round2DiagRect">
              <a:avLst/>
            </a:prstGeom>
            <a:solidFill>
              <a:schemeClr val="accent3">
                <a:lumMod val="75000"/>
                <a:alpha val="90000"/>
              </a:schemeClr>
            </a:solidFill>
            <a:ln>
              <a:solidFill>
                <a:schemeClr val="accent3">
                  <a:lumMod val="40000"/>
                  <a:lumOff val="60000"/>
                </a:schemeClr>
              </a:solidFill>
            </a:ln>
          </p:spPr>
          <p:style>
            <a:lnRef idx="2">
              <a:scrgbClr r="0" g="0" b="0"/>
            </a:lnRef>
            <a:fillRef idx="1">
              <a:scrgbClr r="0" g="0" b="0"/>
            </a:fillRef>
            <a:effectRef idx="0">
              <a:schemeClr val="lt1">
                <a:alpha val="90000"/>
                <a:hueOff val="0"/>
                <a:satOff val="0"/>
                <a:lumOff val="0"/>
                <a:alphaOff val="0"/>
              </a:schemeClr>
            </a:effectRef>
            <a:fontRef idx="minor">
              <a:schemeClr val="dk1">
                <a:hueOff val="0"/>
                <a:satOff val="0"/>
                <a:lumOff val="0"/>
                <a:alphaOff val="0"/>
              </a:schemeClr>
            </a:fontRef>
          </p:style>
          <p:txBody>
            <a:bodyPr/>
            <a:lstStyle/>
            <a:p>
              <a:endParaRPr lang="en-US"/>
            </a:p>
          </p:txBody>
        </p:sp>
        <p:sp>
          <p:nvSpPr>
            <p:cNvPr id="28" name="Rectangle: Diagonal Corners Rounded 4">
              <a:extLst>
                <a:ext uri="{FF2B5EF4-FFF2-40B4-BE49-F238E27FC236}">
                  <a16:creationId xmlns:a16="http://schemas.microsoft.com/office/drawing/2014/main" id="{F0FD2038-D9CD-652C-B625-C1C226A5F808}"/>
                </a:ext>
              </a:extLst>
            </p:cNvPr>
            <p:cNvSpPr txBox="1"/>
            <p:nvPr/>
          </p:nvSpPr>
          <p:spPr>
            <a:xfrm>
              <a:off x="9156398" y="2021741"/>
              <a:ext cx="1968238" cy="1202349"/>
            </a:xfrm>
            <a:prstGeom prst="rect">
              <a:avLst/>
            </a:prstGeom>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83820" tIns="83820" rIns="83820" bIns="83820" numCol="1" spcCol="1270" anchor="ctr" anchorCtr="0">
              <a:noAutofit/>
            </a:bodyPr>
            <a:lstStyle/>
            <a:p>
              <a:pPr marL="0" lvl="0" indent="0" algn="ctr" defTabSz="977900">
                <a:lnSpc>
                  <a:spcPct val="90000"/>
                </a:lnSpc>
                <a:spcBef>
                  <a:spcPct val="0"/>
                </a:spcBef>
                <a:spcAft>
                  <a:spcPct val="35000"/>
                </a:spcAft>
                <a:buNone/>
              </a:pPr>
              <a:r>
                <a:rPr lang="en-US" sz="2200">
                  <a:solidFill>
                    <a:schemeClr val="accent1"/>
                  </a:solidFill>
                  <a:latin typeface="Times New Roman" panose="02020603050405020304" pitchFamily="18" charset="0"/>
                  <a:cs typeface="Times New Roman" panose="02020603050405020304" pitchFamily="18" charset="0"/>
                </a:rPr>
                <a:t>Address issues and concerns</a:t>
              </a:r>
              <a:endParaRPr lang="en-US" sz="2200" kern="1200">
                <a:solidFill>
                  <a:schemeClr val="accent1"/>
                </a:solidFill>
                <a:latin typeface="Times New Roman" panose="02020603050405020304" pitchFamily="18" charset="0"/>
                <a:cs typeface="Times New Roman" panose="02020603050405020304" pitchFamily="18" charset="0"/>
              </a:endParaRPr>
            </a:p>
          </p:txBody>
        </p:sp>
      </p:grpSp>
      <p:sp>
        <p:nvSpPr>
          <p:cNvPr id="15" name="Flowchart: Connector 14">
            <a:extLst>
              <a:ext uri="{FF2B5EF4-FFF2-40B4-BE49-F238E27FC236}">
                <a16:creationId xmlns:a16="http://schemas.microsoft.com/office/drawing/2014/main" id="{C050B15A-BCCE-6300-7458-BD3D6EE049BD}"/>
              </a:ext>
              <a:ext uri="{C183D7F6-B498-43B3-948B-1728B52AA6E4}">
                <adec:decorative xmlns:adec="http://schemas.microsoft.com/office/drawing/2017/decorative" val="1"/>
              </a:ext>
            </a:extLst>
          </p:cNvPr>
          <p:cNvSpPr/>
          <p:nvPr/>
        </p:nvSpPr>
        <p:spPr>
          <a:xfrm>
            <a:off x="1164508" y="3015784"/>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Flowchart: Connector 31">
            <a:extLst>
              <a:ext uri="{FF2B5EF4-FFF2-40B4-BE49-F238E27FC236}">
                <a16:creationId xmlns:a16="http://schemas.microsoft.com/office/drawing/2014/main" id="{FC397549-9374-4EB8-EFE2-2819F082E551}"/>
              </a:ext>
              <a:ext uri="{C183D7F6-B498-43B3-948B-1728B52AA6E4}">
                <adec:decorative xmlns:adec="http://schemas.microsoft.com/office/drawing/2017/decorative" val="1"/>
              </a:ext>
            </a:extLst>
          </p:cNvPr>
          <p:cNvSpPr/>
          <p:nvPr/>
        </p:nvSpPr>
        <p:spPr>
          <a:xfrm>
            <a:off x="8873576" y="3015785"/>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Flowchart: Connector 32">
            <a:extLst>
              <a:ext uri="{FF2B5EF4-FFF2-40B4-BE49-F238E27FC236}">
                <a16:creationId xmlns:a16="http://schemas.microsoft.com/office/drawing/2014/main" id="{B3390541-B7C5-48BF-FC0A-52EF2B0852B2}"/>
              </a:ext>
              <a:ext uri="{C183D7F6-B498-43B3-948B-1728B52AA6E4}">
                <adec:decorative xmlns:adec="http://schemas.microsoft.com/office/drawing/2017/decorative" val="1"/>
              </a:ext>
            </a:extLst>
          </p:cNvPr>
          <p:cNvSpPr/>
          <p:nvPr/>
        </p:nvSpPr>
        <p:spPr>
          <a:xfrm>
            <a:off x="6317967" y="2966164"/>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Flowchart: Connector 33">
            <a:extLst>
              <a:ext uri="{FF2B5EF4-FFF2-40B4-BE49-F238E27FC236}">
                <a16:creationId xmlns:a16="http://schemas.microsoft.com/office/drawing/2014/main" id="{5CE5005A-65FF-7745-F320-428625FB98C0}"/>
              </a:ext>
              <a:ext uri="{C183D7F6-B498-43B3-948B-1728B52AA6E4}">
                <adec:decorative xmlns:adec="http://schemas.microsoft.com/office/drawing/2017/decorative" val="1"/>
              </a:ext>
            </a:extLst>
          </p:cNvPr>
          <p:cNvSpPr/>
          <p:nvPr/>
        </p:nvSpPr>
        <p:spPr>
          <a:xfrm>
            <a:off x="3748292" y="3015785"/>
            <a:ext cx="991562" cy="825793"/>
          </a:xfrm>
          <a:prstGeom prst="flowChartConnector">
            <a:avLst/>
          </a:prstGeom>
          <a:solidFill>
            <a:schemeClr val="accent3">
              <a:lumMod val="60000"/>
              <a:lumOff val="40000"/>
            </a:schemeClr>
          </a:solidFill>
          <a:ln w="28575">
            <a:solidFill>
              <a:schemeClr val="accent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6" name="Graphic 35">
            <a:extLst>
              <a:ext uri="{FF2B5EF4-FFF2-40B4-BE49-F238E27FC236}">
                <a16:creationId xmlns:a16="http://schemas.microsoft.com/office/drawing/2014/main" id="{08A798D1-B50E-887F-9F72-70DCB591FBD6}"/>
              </a:ext>
              <a:ext uri="{C183D7F6-B498-43B3-948B-1728B52AA6E4}">
                <adec:decorative xmlns:adec="http://schemas.microsoft.com/office/drawing/2017/decorative" val="1"/>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3876595" y="3056596"/>
            <a:ext cx="744167" cy="744167"/>
          </a:xfrm>
          <a:prstGeom prst="rect">
            <a:avLst/>
          </a:prstGeom>
        </p:spPr>
      </p:pic>
      <p:pic>
        <p:nvPicPr>
          <p:cNvPr id="37" name="Graphic 36">
            <a:extLst>
              <a:ext uri="{FF2B5EF4-FFF2-40B4-BE49-F238E27FC236}">
                <a16:creationId xmlns:a16="http://schemas.microsoft.com/office/drawing/2014/main" id="{3DA49720-FEA9-ABEA-43F0-006140BF52DF}"/>
              </a:ext>
              <a:ext uri="{C183D7F6-B498-43B3-948B-1728B52AA6E4}">
                <adec:decorative xmlns:adec="http://schemas.microsoft.com/office/drawing/2017/decorative" val="1"/>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6401756" y="3003738"/>
            <a:ext cx="832829" cy="832829"/>
          </a:xfrm>
          <a:prstGeom prst="rect">
            <a:avLst/>
          </a:prstGeom>
        </p:spPr>
      </p:pic>
      <p:pic>
        <p:nvPicPr>
          <p:cNvPr id="41" name="Graphic 40">
            <a:extLst>
              <a:ext uri="{FF2B5EF4-FFF2-40B4-BE49-F238E27FC236}">
                <a16:creationId xmlns:a16="http://schemas.microsoft.com/office/drawing/2014/main" id="{899D8370-4626-4177-E184-F79C3C293E4C}"/>
              </a:ext>
              <a:ext uri="{C183D7F6-B498-43B3-948B-1728B52AA6E4}">
                <adec:decorative xmlns:adec="http://schemas.microsoft.com/office/drawing/2017/decorative" val="1"/>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1311718" y="3116197"/>
            <a:ext cx="697142" cy="697142"/>
          </a:xfrm>
          <a:prstGeom prst="rect">
            <a:avLst/>
          </a:prstGeom>
        </p:spPr>
      </p:pic>
      <p:pic>
        <p:nvPicPr>
          <p:cNvPr id="47" name="Graphic 46">
            <a:extLst>
              <a:ext uri="{FF2B5EF4-FFF2-40B4-BE49-F238E27FC236}">
                <a16:creationId xmlns:a16="http://schemas.microsoft.com/office/drawing/2014/main" id="{AEB47269-FF3B-DA90-605A-DF1475906812}"/>
              </a:ext>
              <a:ext uri="{C183D7F6-B498-43B3-948B-1728B52AA6E4}">
                <adec:decorative xmlns:adec="http://schemas.microsoft.com/office/drawing/2017/decorative" val="1"/>
              </a:ext>
            </a:extLst>
          </p:cNvPr>
          <p:cNvPicPr>
            <a:picLocks noChangeAspect="1"/>
          </p:cNvPicPr>
          <p:nvPr/>
        </p:nvPicPr>
        <p:blipFill>
          <a:blip r:embed="rId14">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9022253" y="3081486"/>
            <a:ext cx="694207" cy="694207"/>
          </a:xfrm>
          <a:prstGeom prst="rect">
            <a:avLst/>
          </a:prstGeom>
        </p:spPr>
      </p:pic>
    </p:spTree>
    <p:extLst>
      <p:ext uri="{BB962C8B-B14F-4D97-AF65-F5344CB8AC3E}">
        <p14:creationId xmlns:p14="http://schemas.microsoft.com/office/powerpoint/2010/main" val="1993016074"/>
      </p:ext>
    </p:extLst>
  </p:cSld>
  <p:clrMapOvr>
    <a:masterClrMapping/>
  </p:clrMapOvr>
  <mc:AlternateContent xmlns:mc="http://schemas.openxmlformats.org/markup-compatibility/2006" xmlns:p14="http://schemas.microsoft.com/office/powerpoint/2010/main">
    <mc:Choice Requires="p14">
      <p:transition spd="slow" p14:dur="2000" advTm="2333"/>
    </mc:Choice>
    <mc:Fallback xmlns="">
      <p:transition spd="slow" advTm="2333"/>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00208"/>
            <a:ext cx="5159374" cy="4561006"/>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877961"/>
            <a:ext cx="5157787" cy="4383253"/>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Top Corners Rounded 6">
            <a:extLst>
              <a:ext uri="{FF2B5EF4-FFF2-40B4-BE49-F238E27FC236}">
                <a16:creationId xmlns:a16="http://schemas.microsoft.com/office/drawing/2014/main" id="{FDDD9AF4-8A31-BE8E-34F7-B5981D2CEAA9}"/>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accent2"/>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xfrm>
            <a:off x="837137" y="281149"/>
            <a:ext cx="10515600" cy="1325563"/>
          </a:xfrm>
          <a:ln>
            <a:solidFill>
              <a:schemeClr val="accent2"/>
            </a:solidFill>
          </a:ln>
        </p:spPr>
        <p:txBody>
          <a:bodyPr lIns="182880">
            <a:normAutofit fontScale="90000"/>
          </a:bodyPr>
          <a:lstStyle/>
          <a:p>
            <a:r>
              <a:rPr lang="en-US" dirty="0">
                <a:latin typeface="Times New Roman"/>
                <a:cs typeface="Times New Roman"/>
              </a:rPr>
              <a:t>Components of Effective Community Engagement ​</a:t>
            </a:r>
            <a:r>
              <a:rPr lang="en-US" sz="1600" dirty="0">
                <a:latin typeface="Times New Roman"/>
                <a:cs typeface="Times New Roman"/>
              </a:rPr>
              <a:t>(1 of 4)</a:t>
            </a:r>
            <a:endParaRPr lang="en-US" sz="1600" dirty="0"/>
          </a:p>
        </p:txBody>
      </p:sp>
      <p:sp>
        <p:nvSpPr>
          <p:cNvPr id="8" name="TextBox 7">
            <a:extLst>
              <a:ext uri="{FF2B5EF4-FFF2-40B4-BE49-F238E27FC236}">
                <a16:creationId xmlns:a16="http://schemas.microsoft.com/office/drawing/2014/main" id="{086650B0-B077-E7B6-3FDD-FD5901701A71}"/>
              </a:ext>
            </a:extLst>
          </p:cNvPr>
          <p:cNvSpPr txBox="1"/>
          <p:nvPr/>
        </p:nvSpPr>
        <p:spPr>
          <a:xfrm>
            <a:off x="837137" y="1990351"/>
            <a:ext cx="5308338" cy="523220"/>
          </a:xfrm>
          <a:prstGeom prst="rect">
            <a:avLst/>
          </a:prstGeom>
          <a:noFill/>
        </p:spPr>
        <p:txBody>
          <a:bodyPr wrap="square" lIns="182880" rtlCol="0">
            <a:spAutoFit/>
          </a:bodyPr>
          <a:lstStyle/>
          <a:p>
            <a:r>
              <a:rPr lang="en-US" sz="2800" dirty="0">
                <a:solidFill>
                  <a:schemeClr val="bg2">
                    <a:lumMod val="20000"/>
                    <a:lumOff val="80000"/>
                  </a:schemeClr>
                </a:solidFill>
                <a:latin typeface="Times New Roman" panose="02020603050405020304" pitchFamily="18" charset="0"/>
                <a:cs typeface="Times New Roman" panose="02020603050405020304" pitchFamily="18" charset="0"/>
              </a:rPr>
              <a:t>Building Relationships and Trust:</a:t>
            </a: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2625961"/>
            <a:ext cx="5157787" cy="3540118"/>
          </a:xfrm>
          <a:ln>
            <a:solidFill>
              <a:schemeClr val="accent2"/>
            </a:solidFill>
          </a:ln>
        </p:spPr>
        <p:txBody>
          <a:bodyPr vert="horz" lIns="182880" tIns="457200" rIns="91440" bIns="45720" rtlCol="0" anchor="t">
            <a:noAutofit/>
          </a:bodyPr>
          <a:lstStyle/>
          <a:p>
            <a:pPr marL="457200" indent="-457200">
              <a:lnSpc>
                <a:spcPct val="100000"/>
              </a:lnSpc>
              <a:spcBef>
                <a:spcPts val="600"/>
              </a:spcBef>
              <a:spcAft>
                <a:spcPts val="300"/>
              </a:spcAft>
            </a:pPr>
            <a:r>
              <a:rPr lang="en-US" sz="3000" dirty="0">
                <a:solidFill>
                  <a:srgbClr val="163D52"/>
                </a:solidFill>
                <a:latin typeface="Times New Roman"/>
                <a:ea typeface="+mn-lt"/>
                <a:cs typeface="+mn-lt"/>
              </a:rPr>
              <a:t>Adapt your style and approach</a:t>
            </a:r>
          </a:p>
          <a:p>
            <a:pPr marL="457200" indent="-457200">
              <a:lnSpc>
                <a:spcPct val="100000"/>
              </a:lnSpc>
              <a:spcAft>
                <a:spcPts val="300"/>
              </a:spcAft>
            </a:pPr>
            <a:r>
              <a:rPr lang="en-US" sz="3000" dirty="0">
                <a:solidFill>
                  <a:srgbClr val="163D52"/>
                </a:solidFill>
                <a:latin typeface="Times New Roman"/>
                <a:ea typeface="+mn-lt"/>
                <a:cs typeface="+mn-lt"/>
              </a:rPr>
              <a:t>Be a listener</a:t>
            </a:r>
          </a:p>
          <a:p>
            <a:pPr marL="457200" indent="-457200">
              <a:lnSpc>
                <a:spcPct val="100000"/>
              </a:lnSpc>
              <a:spcAft>
                <a:spcPts val="300"/>
              </a:spcAft>
            </a:pPr>
            <a:r>
              <a:rPr lang="en-US" sz="3000" dirty="0">
                <a:solidFill>
                  <a:srgbClr val="163D52"/>
                </a:solidFill>
                <a:latin typeface="Times New Roman"/>
                <a:ea typeface="+mn-lt"/>
                <a:cs typeface="+mn-lt"/>
              </a:rPr>
              <a:t>Follow through</a:t>
            </a:r>
          </a:p>
          <a:p>
            <a:pPr marL="457200" indent="-457200">
              <a:lnSpc>
                <a:spcPct val="100000"/>
              </a:lnSpc>
              <a:spcAft>
                <a:spcPts val="300"/>
              </a:spcAft>
            </a:pPr>
            <a:r>
              <a:rPr lang="en-US" sz="3000" dirty="0">
                <a:solidFill>
                  <a:srgbClr val="163D52"/>
                </a:solidFill>
                <a:latin typeface="Times New Roman"/>
                <a:ea typeface="+mn-lt"/>
                <a:cs typeface="+mn-lt"/>
              </a:rPr>
              <a:t>Admit mistakes</a:t>
            </a:r>
          </a:p>
          <a:p>
            <a:pPr marL="457200" indent="-457200">
              <a:lnSpc>
                <a:spcPct val="100000"/>
              </a:lnSpc>
              <a:spcAft>
                <a:spcPts val="600"/>
              </a:spcAft>
            </a:pPr>
            <a:endParaRPr lang="en-US" sz="3000" dirty="0">
              <a:solidFill>
                <a:srgbClr val="163D52"/>
              </a:solidFill>
              <a:latin typeface="Times New Roman"/>
              <a:ea typeface="+mn-lt"/>
              <a:cs typeface="+mn-lt"/>
            </a:endParaRPr>
          </a:p>
          <a:p>
            <a:pPr marL="0" indent="0">
              <a:lnSpc>
                <a:spcPct val="100000"/>
              </a:lnSpc>
              <a:spcAft>
                <a:spcPts val="600"/>
              </a:spcAft>
              <a:buNone/>
            </a:pPr>
            <a:endParaRPr lang="en-US" dirty="0">
              <a:solidFill>
                <a:schemeClr val="accent2">
                  <a:lumMod val="75000"/>
                </a:schemeClr>
              </a:solidFill>
              <a:ea typeface="+mn-lt"/>
              <a:cs typeface="+mn-lt"/>
            </a:endParaRPr>
          </a:p>
        </p:txBody>
      </p:sp>
      <p:pic>
        <p:nvPicPr>
          <p:cNvPr id="9" name="Picture Placeholder 8" descr="A parent and child being greeted by government staff.">
            <a:extLst>
              <a:ext uri="{FF2B5EF4-FFF2-40B4-BE49-F238E27FC236}">
                <a16:creationId xmlns:a16="http://schemas.microsoft.com/office/drawing/2014/main" id="{1B11699C-B315-1F82-82DB-CE8C7763F0F2}"/>
              </a:ext>
            </a:extLst>
          </p:cNvPr>
          <p:cNvPicPr>
            <a:picLocks noGrp="1" noChangeAspect="1"/>
          </p:cNvPicPr>
          <p:nvPr>
            <p:ph type="pic" idx="13"/>
          </p:nvPr>
        </p:nvPicPr>
        <p:blipFill>
          <a:blip r:embed="rId3">
            <a:extLst>
              <a:ext uri="{28A0092B-C50C-407E-A947-70E740481C1C}">
                <a14:useLocalDpi xmlns:a14="http://schemas.microsoft.com/office/drawing/2010/main" val="0"/>
              </a:ext>
            </a:extLst>
          </a:blip>
          <a:srcRect t="16895" b="16895"/>
          <a:stretch/>
        </p:blipFill>
        <p:spPr>
          <a:xfrm>
            <a:off x="6292329" y="1784289"/>
            <a:ext cx="4963568" cy="4381789"/>
          </a:xfrm>
          <a:ln w="19050">
            <a:solidFill>
              <a:schemeClr val="accent2"/>
            </a:solidFill>
          </a:ln>
          <a:effectLst/>
        </p:spPr>
      </p:pic>
    </p:spTree>
    <p:extLst>
      <p:ext uri="{BB962C8B-B14F-4D97-AF65-F5344CB8AC3E}">
        <p14:creationId xmlns:p14="http://schemas.microsoft.com/office/powerpoint/2010/main" val="4197087290"/>
      </p:ext>
    </p:extLst>
  </p:cSld>
  <p:clrMapOvr>
    <a:masterClrMapping/>
  </p:clrMapOvr>
  <mc:AlternateContent xmlns:mc="http://schemas.openxmlformats.org/markup-compatibility/2006" xmlns:p14="http://schemas.microsoft.com/office/powerpoint/2010/main">
    <mc:Choice Requires="p14">
      <p:transition spd="slow" p14:dur="2000" advTm="2016"/>
    </mc:Choice>
    <mc:Fallback xmlns="">
      <p:transition spd="slow" advTm="2016"/>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559288"/>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976284"/>
            <a:ext cx="5159374" cy="4294264"/>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a:extLst>
              <a:ext uri="{FF2B5EF4-FFF2-40B4-BE49-F238E27FC236}">
                <a16:creationId xmlns:a16="http://schemas.microsoft.com/office/drawing/2014/main" id="{7B47418F-DCAD-D7D2-C540-2E95DA2AD6B2}"/>
              </a:ext>
              <a:ext uri="{C183D7F6-B498-43B3-948B-1728B52AA6E4}">
                <adec:decorative xmlns:adec="http://schemas.microsoft.com/office/drawing/2017/decorative" val="1"/>
              </a:ext>
            </a:extLst>
          </p:cNvPr>
          <p:cNvSpPr>
            <a:spLocks noGrp="1"/>
          </p:cNvSpPr>
          <p:nvPr>
            <p:ph type="dt" sz="half" idx="4294967295"/>
          </p:nvPr>
        </p:nvSpPr>
        <p:spPr>
          <a:xfrm>
            <a:off x="838200" y="6356350"/>
            <a:ext cx="2743200" cy="365125"/>
          </a:xfrm>
        </p:spPr>
        <p:txBody>
          <a:bodyPr/>
          <a:lstStyle/>
          <a:p>
            <a:r>
              <a:rPr lang="en-US"/>
              <a:t>20XX</a:t>
            </a:r>
          </a:p>
        </p:txBody>
      </p:sp>
      <p:sp>
        <p:nvSpPr>
          <p:cNvPr id="7" name="Rectangle: Top Corners Rounded 6">
            <a:extLst>
              <a:ext uri="{FF2B5EF4-FFF2-40B4-BE49-F238E27FC236}">
                <a16:creationId xmlns:a16="http://schemas.microsoft.com/office/drawing/2014/main" id="{29CEC303-C7F9-23CB-F4D4-E0D54AC85757}"/>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tx1">
              <a:lumMod val="75000"/>
            </a:schemeClr>
          </a:solidFill>
          <a:ln w="28575">
            <a:solidFill>
              <a:schemeClr val="tx1">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lIns="182880">
            <a:normAutofit fontScale="90000"/>
          </a:bodyPr>
          <a:lstStyle/>
          <a:p>
            <a:r>
              <a:rPr lang="en-US" dirty="0">
                <a:latin typeface="Times New Roman"/>
                <a:cs typeface="Times New Roman"/>
              </a:rPr>
              <a:t>Components of Effective Community Engagement </a:t>
            </a:r>
            <a:r>
              <a:rPr lang="en-US" sz="1600" dirty="0">
                <a:latin typeface="Times New Roman"/>
                <a:cs typeface="Times New Roman"/>
              </a:rPr>
              <a:t>​(2 of 4)</a:t>
            </a:r>
          </a:p>
        </p:txBody>
      </p:sp>
      <p:sp>
        <p:nvSpPr>
          <p:cNvPr id="12" name="TextBox 11">
            <a:extLst>
              <a:ext uri="{FF2B5EF4-FFF2-40B4-BE49-F238E27FC236}">
                <a16:creationId xmlns:a16="http://schemas.microsoft.com/office/drawing/2014/main" id="{CEA1DCCE-3364-9F64-0432-9B50348D4561}"/>
              </a:ext>
            </a:extLst>
          </p:cNvPr>
          <p:cNvSpPr txBox="1"/>
          <p:nvPr/>
        </p:nvSpPr>
        <p:spPr>
          <a:xfrm>
            <a:off x="847178" y="1988351"/>
            <a:ext cx="5308338" cy="523220"/>
          </a:xfrm>
          <a:prstGeom prst="rect">
            <a:avLst/>
          </a:prstGeom>
          <a:noFill/>
        </p:spPr>
        <p:txBody>
          <a:bodyPr wrap="square" lIns="182880" rtlCol="0">
            <a:spAutoFit/>
          </a:bodyPr>
          <a:lstStyle/>
          <a:p>
            <a:r>
              <a:rPr lang="en-US" sz="2800" dirty="0">
                <a:solidFill>
                  <a:schemeClr val="bg2">
                    <a:lumMod val="20000"/>
                    <a:lumOff val="80000"/>
                  </a:schemeClr>
                </a:solidFill>
                <a:latin typeface="Times New Roman" panose="02020603050405020304" pitchFamily="18" charset="0"/>
                <a:cs typeface="Times New Roman" panose="02020603050405020304" pitchFamily="18" charset="0"/>
              </a:rPr>
              <a:t>Be Open and Transparent:</a:t>
            </a:r>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2664541"/>
            <a:ext cx="5157787" cy="3587259"/>
          </a:xfrm>
          <a:solidFill>
            <a:schemeClr val="tx1">
              <a:lumMod val="60000"/>
              <a:lumOff val="40000"/>
            </a:schemeClr>
          </a:solidFill>
          <a:ln>
            <a:solidFill>
              <a:schemeClr val="accent3">
                <a:lumMod val="75000"/>
              </a:schemeClr>
            </a:solidFill>
          </a:ln>
        </p:spPr>
        <p:txBody>
          <a:bodyPr vert="horz" lIns="182880" tIns="182880" rIns="91440" bIns="45720" rtlCol="0" anchor="t">
            <a:normAutofit fontScale="92500" lnSpcReduction="20000"/>
          </a:bodyPr>
          <a:lstStyle/>
          <a:p>
            <a:pPr marL="466725" indent="-466725">
              <a:lnSpc>
                <a:spcPct val="100000"/>
              </a:lnSpc>
              <a:spcAft>
                <a:spcPts val="600"/>
              </a:spcAft>
            </a:pPr>
            <a:r>
              <a:rPr lang="en-US" sz="3200" dirty="0">
                <a:solidFill>
                  <a:srgbClr val="003C00"/>
                </a:solidFill>
                <a:latin typeface="Times New Roman"/>
                <a:ea typeface="+mn-lt"/>
                <a:cs typeface="+mn-lt"/>
              </a:rPr>
              <a:t>Share information proactively​</a:t>
            </a:r>
          </a:p>
          <a:p>
            <a:pPr marL="466725" indent="-466725">
              <a:lnSpc>
                <a:spcPct val="100000"/>
              </a:lnSpc>
              <a:spcAft>
                <a:spcPts val="600"/>
              </a:spcAft>
            </a:pPr>
            <a:r>
              <a:rPr lang="en-US" sz="3200" dirty="0">
                <a:solidFill>
                  <a:srgbClr val="003C00"/>
                </a:solidFill>
                <a:latin typeface="Times New Roman"/>
                <a:ea typeface="+mn-lt"/>
                <a:cs typeface="+mn-lt"/>
              </a:rPr>
              <a:t>Explain what you can and cannot do​</a:t>
            </a:r>
          </a:p>
          <a:p>
            <a:pPr marL="466725" indent="-466725">
              <a:lnSpc>
                <a:spcPct val="100000"/>
              </a:lnSpc>
              <a:spcAft>
                <a:spcPts val="600"/>
              </a:spcAft>
            </a:pPr>
            <a:r>
              <a:rPr lang="en-US" sz="3200" dirty="0">
                <a:solidFill>
                  <a:srgbClr val="003C00"/>
                </a:solidFill>
                <a:latin typeface="Times New Roman"/>
                <a:ea typeface="+mn-lt"/>
                <a:cs typeface="+mn-lt"/>
              </a:rPr>
              <a:t>Identify and acknowledge concerns</a:t>
            </a:r>
            <a:endParaRPr lang="en-US" dirty="0">
              <a:solidFill>
                <a:srgbClr val="003C00"/>
              </a:solidFill>
              <a:latin typeface="Times New Roman"/>
              <a:ea typeface="+mn-lt"/>
              <a:cs typeface="+mn-lt"/>
            </a:endParaRPr>
          </a:p>
        </p:txBody>
      </p:sp>
      <p:pic>
        <p:nvPicPr>
          <p:cNvPr id="9" name="Picture Placeholder 8" descr="Government staff sharing information to a seated audience.">
            <a:extLst>
              <a:ext uri="{FF2B5EF4-FFF2-40B4-BE49-F238E27FC236}">
                <a16:creationId xmlns:a16="http://schemas.microsoft.com/office/drawing/2014/main" id="{D98CD26E-4697-864D-B999-775588A12796}"/>
              </a:ext>
            </a:extLst>
          </p:cNvPr>
          <p:cNvPicPr>
            <a:picLocks noGrp="1" noChangeAspect="1"/>
          </p:cNvPicPr>
          <p:nvPr>
            <p:ph type="pic" idx="13"/>
          </p:nvPr>
        </p:nvPicPr>
        <p:blipFill>
          <a:blip r:embed="rId3">
            <a:extLst>
              <a:ext uri="{28A0092B-C50C-407E-A947-70E740481C1C}">
                <a14:useLocalDpi xmlns:a14="http://schemas.microsoft.com/office/drawing/2010/main" val="0"/>
              </a:ext>
            </a:extLst>
          </a:blip>
          <a:srcRect t="16990" b="16990"/>
          <a:stretch/>
        </p:blipFill>
        <p:spPr>
          <a:xfrm>
            <a:off x="6303112" y="1804676"/>
            <a:ext cx="4942005" cy="4350317"/>
          </a:xfrm>
          <a:ln w="19050">
            <a:solidFill>
              <a:schemeClr val="accent3">
                <a:lumMod val="75000"/>
              </a:schemeClr>
            </a:solidFill>
          </a:ln>
          <a:effectLst/>
        </p:spPr>
      </p:pic>
    </p:spTree>
    <p:extLst>
      <p:ext uri="{BB962C8B-B14F-4D97-AF65-F5344CB8AC3E}">
        <p14:creationId xmlns:p14="http://schemas.microsoft.com/office/powerpoint/2010/main" val="1175487593"/>
      </p:ext>
    </p:extLst>
  </p:cSld>
  <p:clrMapOvr>
    <a:masterClrMapping/>
  </p:clrMapOvr>
  <mc:AlternateContent xmlns:mc="http://schemas.openxmlformats.org/markup-compatibility/2006" xmlns:p14="http://schemas.microsoft.com/office/powerpoint/2010/main">
    <mc:Choice Requires="p14">
      <p:transition spd="slow" p14:dur="2000" advTm="2165"/>
    </mc:Choice>
    <mc:Fallback xmlns="">
      <p:transition spd="slow" advTm="2165"/>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00208"/>
            <a:ext cx="5159374" cy="4561006"/>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877961"/>
            <a:ext cx="5157787" cy="4383253"/>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Top Corners Rounded 6">
            <a:extLst>
              <a:ext uri="{FF2B5EF4-FFF2-40B4-BE49-F238E27FC236}">
                <a16:creationId xmlns:a16="http://schemas.microsoft.com/office/drawing/2014/main" id="{FDDD9AF4-8A31-BE8E-34F7-B5981D2CEAA9}"/>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accent2"/>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lIns="182880">
            <a:normAutofit fontScale="90000"/>
          </a:bodyPr>
          <a:lstStyle/>
          <a:p>
            <a:r>
              <a:rPr lang="en-US" dirty="0">
                <a:latin typeface="Times New Roman"/>
                <a:cs typeface="Times New Roman"/>
              </a:rPr>
              <a:t>Components of Effective Community Engagement </a:t>
            </a:r>
            <a:r>
              <a:rPr lang="en-US" sz="1600" dirty="0">
                <a:latin typeface="Times New Roman"/>
                <a:cs typeface="Times New Roman"/>
              </a:rPr>
              <a:t>(3 of 4)</a:t>
            </a:r>
          </a:p>
        </p:txBody>
      </p:sp>
      <p:sp>
        <p:nvSpPr>
          <p:cNvPr id="8" name="TextBox 7">
            <a:extLst>
              <a:ext uri="{FF2B5EF4-FFF2-40B4-BE49-F238E27FC236}">
                <a16:creationId xmlns:a16="http://schemas.microsoft.com/office/drawing/2014/main" id="{086650B0-B077-E7B6-3FDD-FD5901701A71}"/>
              </a:ext>
            </a:extLst>
          </p:cNvPr>
          <p:cNvSpPr txBox="1"/>
          <p:nvPr/>
        </p:nvSpPr>
        <p:spPr>
          <a:xfrm>
            <a:off x="837137" y="1990351"/>
            <a:ext cx="5308338" cy="523220"/>
          </a:xfrm>
          <a:prstGeom prst="rect">
            <a:avLst/>
          </a:prstGeom>
          <a:noFill/>
        </p:spPr>
        <p:txBody>
          <a:bodyPr wrap="square" lIns="182880" rtlCol="0">
            <a:spAutoFit/>
          </a:bodyPr>
          <a:lstStyle/>
          <a:p>
            <a:r>
              <a:rPr lang="en-US" sz="2800" dirty="0">
                <a:solidFill>
                  <a:schemeClr val="bg2">
                    <a:lumMod val="20000"/>
                    <a:lumOff val="80000"/>
                  </a:schemeClr>
                </a:solidFill>
                <a:latin typeface="Times New Roman" panose="02020603050405020304" pitchFamily="18" charset="0"/>
                <a:cs typeface="Times New Roman" panose="02020603050405020304" pitchFamily="18" charset="0"/>
              </a:rPr>
              <a:t>Be Proactive:</a:t>
            </a: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2664541"/>
            <a:ext cx="5157787" cy="3501538"/>
          </a:xfrm>
          <a:ln>
            <a:solidFill>
              <a:schemeClr val="accent2"/>
            </a:solidFill>
          </a:ln>
        </p:spPr>
        <p:txBody>
          <a:bodyPr vert="horz" lIns="182880" tIns="45720" rIns="91440" bIns="45720" rtlCol="0" anchor="t">
            <a:normAutofit fontScale="85000" lnSpcReduction="20000"/>
          </a:bodyPr>
          <a:lstStyle/>
          <a:p>
            <a:pPr>
              <a:lnSpc>
                <a:spcPct val="100000"/>
              </a:lnSpc>
              <a:spcAft>
                <a:spcPts val="600"/>
              </a:spcAft>
            </a:pPr>
            <a:endParaRPr lang="en-US" sz="3200" dirty="0">
              <a:solidFill>
                <a:schemeClr val="accent2">
                  <a:lumMod val="75000"/>
                </a:schemeClr>
              </a:solidFill>
              <a:ea typeface="+mn-lt"/>
              <a:cs typeface="+mn-lt"/>
            </a:endParaRPr>
          </a:p>
          <a:p>
            <a:pPr marL="466725" indent="-466725">
              <a:lnSpc>
                <a:spcPct val="100000"/>
              </a:lnSpc>
              <a:spcAft>
                <a:spcPts val="600"/>
              </a:spcAft>
            </a:pPr>
            <a:r>
              <a:rPr lang="en-US" sz="3200" dirty="0">
                <a:solidFill>
                  <a:srgbClr val="163D52"/>
                </a:solidFill>
                <a:latin typeface="Times New Roman"/>
                <a:ea typeface="+mn-lt"/>
                <a:cs typeface="+mn-lt"/>
              </a:rPr>
              <a:t>Seek out input from community members ​</a:t>
            </a:r>
          </a:p>
          <a:p>
            <a:pPr marL="466725" indent="-466725">
              <a:lnSpc>
                <a:spcPct val="100000"/>
              </a:lnSpc>
              <a:spcAft>
                <a:spcPts val="600"/>
              </a:spcAft>
            </a:pPr>
            <a:r>
              <a:rPr lang="en-US" sz="3200" dirty="0">
                <a:solidFill>
                  <a:srgbClr val="163D52"/>
                </a:solidFill>
                <a:latin typeface="Times New Roman"/>
                <a:ea typeface="+mn-lt"/>
                <a:cs typeface="+mn-lt"/>
              </a:rPr>
              <a:t>Meet people where they are ​</a:t>
            </a:r>
          </a:p>
          <a:p>
            <a:pPr marL="466725" indent="-466725">
              <a:lnSpc>
                <a:spcPct val="100000"/>
              </a:lnSpc>
              <a:spcAft>
                <a:spcPts val="600"/>
              </a:spcAft>
            </a:pPr>
            <a:r>
              <a:rPr lang="en-US" sz="3200" dirty="0">
                <a:solidFill>
                  <a:srgbClr val="163D52"/>
                </a:solidFill>
                <a:latin typeface="Times New Roman"/>
                <a:ea typeface="+mn-lt"/>
                <a:cs typeface="+mn-lt"/>
              </a:rPr>
              <a:t>Be creative and do more than you have to do</a:t>
            </a:r>
            <a:endParaRPr lang="en-US" dirty="0">
              <a:solidFill>
                <a:srgbClr val="163D52"/>
              </a:solidFill>
              <a:latin typeface="Times New Roman"/>
              <a:ea typeface="+mn-lt"/>
              <a:cs typeface="+mn-lt"/>
            </a:endParaRPr>
          </a:p>
        </p:txBody>
      </p:sp>
      <p:pic>
        <p:nvPicPr>
          <p:cNvPr id="9" name="Picture Placeholder 8" descr="Community members listening to presentation.">
            <a:extLst>
              <a:ext uri="{FF2B5EF4-FFF2-40B4-BE49-F238E27FC236}">
                <a16:creationId xmlns:a16="http://schemas.microsoft.com/office/drawing/2014/main" id="{1B11699C-B315-1F82-82DB-CE8C7763F0F2}"/>
              </a:ext>
            </a:extLst>
          </p:cNvPr>
          <p:cNvPicPr>
            <a:picLocks noGrp="1" noChangeAspect="1"/>
          </p:cNvPicPr>
          <p:nvPr>
            <p:ph type="pic" idx="13"/>
          </p:nvPr>
        </p:nvPicPr>
        <p:blipFill rotWithShape="1">
          <a:blip r:embed="rId3">
            <a:extLst>
              <a:ext uri="{28A0092B-C50C-407E-A947-70E740481C1C}">
                <a14:useLocalDpi xmlns:a14="http://schemas.microsoft.com/office/drawing/2010/main" val="0"/>
              </a:ext>
            </a:extLst>
          </a:blip>
          <a:srcRect l="4141" t="-1853" r="19579" b="1853"/>
          <a:stretch/>
        </p:blipFill>
        <p:spPr>
          <a:xfrm>
            <a:off x="6265728" y="1758074"/>
            <a:ext cx="4997490" cy="4369096"/>
          </a:xfrm>
          <a:ln w="19050">
            <a:noFill/>
          </a:ln>
          <a:effectLst/>
        </p:spPr>
      </p:pic>
    </p:spTree>
    <p:extLst>
      <p:ext uri="{BB962C8B-B14F-4D97-AF65-F5344CB8AC3E}">
        <p14:creationId xmlns:p14="http://schemas.microsoft.com/office/powerpoint/2010/main" val="1341797614"/>
      </p:ext>
    </p:extLst>
  </p:cSld>
  <p:clrMapOvr>
    <a:masterClrMapping/>
  </p:clrMapOvr>
  <mc:AlternateContent xmlns:mc="http://schemas.openxmlformats.org/markup-compatibility/2006" xmlns:p14="http://schemas.microsoft.com/office/powerpoint/2010/main">
    <mc:Choice Requires="p14">
      <p:transition spd="slow" p14:dur="2000" advTm="2041"/>
    </mc:Choice>
    <mc:Fallback xmlns="">
      <p:transition spd="slow" advTm="2041"/>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559288"/>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976284"/>
            <a:ext cx="5159374" cy="4294264"/>
          </a:xfrm>
          <a:prstGeom prst="flowChartProcess">
            <a:avLst/>
          </a:prstGeom>
          <a:solidFill>
            <a:schemeClr val="accent4">
              <a:lumMod val="60000"/>
              <a:lumOff val="40000"/>
            </a:schemeClr>
          </a:solidFill>
          <a:ln w="28575">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Top Corners Rounded 6">
            <a:extLst>
              <a:ext uri="{FF2B5EF4-FFF2-40B4-BE49-F238E27FC236}">
                <a16:creationId xmlns:a16="http://schemas.microsoft.com/office/drawing/2014/main" id="{29CEC303-C7F9-23CB-F4D4-E0D54AC85757}"/>
              </a:ext>
              <a:ext uri="{C183D7F6-B498-43B3-948B-1728B52AA6E4}">
                <adec:decorative xmlns:adec="http://schemas.microsoft.com/office/drawing/2017/decorative" val="1"/>
              </a:ext>
            </a:extLst>
          </p:cNvPr>
          <p:cNvSpPr/>
          <p:nvPr/>
        </p:nvSpPr>
        <p:spPr>
          <a:xfrm>
            <a:off x="836613" y="1718652"/>
            <a:ext cx="5157787" cy="945889"/>
          </a:xfrm>
          <a:prstGeom prst="round2SameRect">
            <a:avLst/>
          </a:prstGeom>
          <a:solidFill>
            <a:schemeClr val="tx1">
              <a:lumMod val="75000"/>
            </a:schemeClr>
          </a:solidFill>
          <a:ln w="28575">
            <a:solidFill>
              <a:schemeClr val="tx1">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lIns="182880">
            <a:normAutofit fontScale="90000"/>
          </a:bodyPr>
          <a:lstStyle/>
          <a:p>
            <a:r>
              <a:rPr lang="en-US" dirty="0">
                <a:latin typeface="Times New Roman"/>
                <a:cs typeface="Times New Roman"/>
              </a:rPr>
              <a:t>Components of Effective Community Engagement </a:t>
            </a:r>
            <a:r>
              <a:rPr lang="en-US" sz="1600" dirty="0">
                <a:latin typeface="Times New Roman"/>
                <a:cs typeface="Times New Roman"/>
              </a:rPr>
              <a:t>(4 of 4)</a:t>
            </a:r>
            <a:endParaRPr lang="en-US" sz="1600" dirty="0"/>
          </a:p>
        </p:txBody>
      </p:sp>
      <p:sp>
        <p:nvSpPr>
          <p:cNvPr id="12" name="TextBox 11">
            <a:extLst>
              <a:ext uri="{FF2B5EF4-FFF2-40B4-BE49-F238E27FC236}">
                <a16:creationId xmlns:a16="http://schemas.microsoft.com/office/drawing/2014/main" id="{CEA1DCCE-3364-9F64-0432-9B50348D4561}"/>
              </a:ext>
            </a:extLst>
          </p:cNvPr>
          <p:cNvSpPr txBox="1"/>
          <p:nvPr/>
        </p:nvSpPr>
        <p:spPr>
          <a:xfrm>
            <a:off x="886089" y="1978626"/>
            <a:ext cx="5308338" cy="523220"/>
          </a:xfrm>
          <a:prstGeom prst="rect">
            <a:avLst/>
          </a:prstGeom>
          <a:noFill/>
        </p:spPr>
        <p:txBody>
          <a:bodyPr wrap="square" lIns="182880" rtlCol="0">
            <a:spAutoFit/>
          </a:bodyPr>
          <a:lstStyle/>
          <a:p>
            <a:r>
              <a:rPr lang="en-US" sz="2800" dirty="0">
                <a:solidFill>
                  <a:schemeClr val="bg2">
                    <a:lumMod val="20000"/>
                    <a:lumOff val="80000"/>
                  </a:schemeClr>
                </a:solidFill>
                <a:latin typeface="Times New Roman" panose="02020603050405020304" pitchFamily="18" charset="0"/>
                <a:cs typeface="Times New Roman" panose="02020603050405020304" pitchFamily="18" charset="0"/>
              </a:rPr>
              <a:t>Be Realistic:</a:t>
            </a:r>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2664541"/>
            <a:ext cx="5157787" cy="3587259"/>
          </a:xfrm>
          <a:solidFill>
            <a:schemeClr val="tx1">
              <a:lumMod val="60000"/>
              <a:lumOff val="40000"/>
            </a:schemeClr>
          </a:solidFill>
          <a:ln>
            <a:solidFill>
              <a:schemeClr val="accent3">
                <a:lumMod val="75000"/>
              </a:schemeClr>
            </a:solidFill>
          </a:ln>
        </p:spPr>
        <p:txBody>
          <a:bodyPr vert="horz" lIns="182880" tIns="91440" rIns="91440" bIns="45720" rtlCol="0" anchor="t">
            <a:normAutofit/>
          </a:bodyPr>
          <a:lstStyle/>
          <a:p>
            <a:pPr marL="457200" indent="-457200">
              <a:lnSpc>
                <a:spcPct val="100000"/>
              </a:lnSpc>
              <a:spcAft>
                <a:spcPts val="600"/>
              </a:spcAft>
            </a:pPr>
            <a:r>
              <a:rPr lang="en-US" sz="3200" dirty="0">
                <a:solidFill>
                  <a:srgbClr val="003C00"/>
                </a:solidFill>
                <a:latin typeface="Times New Roman"/>
                <a:ea typeface="+mn-lt"/>
                <a:cs typeface="+mn-lt"/>
              </a:rPr>
              <a:t>Promise only what you can deliver ​</a:t>
            </a:r>
          </a:p>
          <a:p>
            <a:pPr marL="457200" indent="-457200">
              <a:lnSpc>
                <a:spcPct val="100000"/>
              </a:lnSpc>
              <a:spcAft>
                <a:spcPts val="600"/>
              </a:spcAft>
            </a:pPr>
            <a:r>
              <a:rPr lang="en-US" sz="3200" dirty="0">
                <a:solidFill>
                  <a:srgbClr val="003C00"/>
                </a:solidFill>
                <a:latin typeface="Times New Roman"/>
                <a:ea typeface="+mn-lt"/>
                <a:cs typeface="+mn-lt"/>
              </a:rPr>
              <a:t>Be patient ​</a:t>
            </a:r>
          </a:p>
          <a:p>
            <a:pPr marL="457200" indent="-457200">
              <a:lnSpc>
                <a:spcPct val="100000"/>
              </a:lnSpc>
              <a:spcAft>
                <a:spcPts val="600"/>
              </a:spcAft>
            </a:pPr>
            <a:r>
              <a:rPr lang="en-US" sz="3200" dirty="0">
                <a:solidFill>
                  <a:srgbClr val="003C00"/>
                </a:solidFill>
                <a:latin typeface="Times New Roman"/>
                <a:ea typeface="+mn-lt"/>
                <a:cs typeface="+mn-lt"/>
              </a:rPr>
              <a:t>Don’t take it personally </a:t>
            </a:r>
            <a:endParaRPr lang="en-US" dirty="0">
              <a:solidFill>
                <a:srgbClr val="003C00"/>
              </a:solidFill>
              <a:latin typeface="Times New Roman"/>
              <a:ea typeface="+mn-lt"/>
              <a:cs typeface="+mn-lt"/>
            </a:endParaRPr>
          </a:p>
        </p:txBody>
      </p:sp>
      <p:pic>
        <p:nvPicPr>
          <p:cNvPr id="9" name="Picture Placeholder 8" descr="Community members discussing a map with graphics.">
            <a:extLst>
              <a:ext uri="{FF2B5EF4-FFF2-40B4-BE49-F238E27FC236}">
                <a16:creationId xmlns:a16="http://schemas.microsoft.com/office/drawing/2014/main" id="{D98CD26E-4697-864D-B999-775588A12796}"/>
              </a:ext>
            </a:extLst>
          </p:cNvPr>
          <p:cNvPicPr>
            <a:picLocks noGrp="1" noChangeAspect="1"/>
          </p:cNvPicPr>
          <p:nvPr>
            <p:ph type="pic" idx="13"/>
          </p:nvPr>
        </p:nvPicPr>
        <p:blipFill rotWithShape="1">
          <a:blip r:embed="rId3">
            <a:extLst>
              <a:ext uri="{28A0092B-C50C-407E-A947-70E740481C1C}">
                <a14:useLocalDpi xmlns:a14="http://schemas.microsoft.com/office/drawing/2010/main" val="0"/>
              </a:ext>
            </a:extLst>
          </a:blip>
          <a:srcRect l="15124" t="16120" r="10292" b="3645"/>
          <a:stretch/>
        </p:blipFill>
        <p:spPr>
          <a:xfrm>
            <a:off x="6324637" y="1828267"/>
            <a:ext cx="4898956" cy="4306528"/>
          </a:xfrm>
          <a:ln w="19050">
            <a:solidFill>
              <a:schemeClr val="accent3">
                <a:lumMod val="75000"/>
              </a:schemeClr>
            </a:solidFill>
          </a:ln>
          <a:effectLst/>
        </p:spPr>
      </p:pic>
    </p:spTree>
    <p:extLst>
      <p:ext uri="{BB962C8B-B14F-4D97-AF65-F5344CB8AC3E}">
        <p14:creationId xmlns:p14="http://schemas.microsoft.com/office/powerpoint/2010/main" val="560927229"/>
      </p:ext>
    </p:extLst>
  </p:cSld>
  <p:clrMapOvr>
    <a:masterClrMapping/>
  </p:clrMapOvr>
  <mc:AlternateContent xmlns:mc="http://schemas.openxmlformats.org/markup-compatibility/2006" xmlns:p14="http://schemas.microsoft.com/office/powerpoint/2010/main">
    <mc:Choice Requires="p14">
      <p:transition spd="slow" p14:dur="2000" advTm="2091"/>
    </mc:Choice>
    <mc:Fallback xmlns="">
      <p:transition spd="slow" advTm="2091"/>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9D4ADC4-01B6-AA8C-9B56-49464B100BE3}"/>
              </a:ext>
            </a:extLst>
          </p:cNvPr>
          <p:cNvSpPr>
            <a:spLocks noGrp="1"/>
          </p:cNvSpPr>
          <p:nvPr>
            <p:ph type="title"/>
          </p:nvPr>
        </p:nvSpPr>
        <p:spPr>
          <a:xfrm>
            <a:off x="836612" y="832271"/>
            <a:ext cx="10515600" cy="1325563"/>
          </a:xfrm>
        </p:spPr>
        <p:txBody>
          <a:bodyPr>
            <a:normAutofit fontScale="90000"/>
          </a:bodyPr>
          <a:lstStyle/>
          <a:p>
            <a:pPr algn="ctr"/>
            <a:r>
              <a:rPr lang="en-US" sz="4400"/>
              <a:t>Examples of Meaningful Engagement: </a:t>
            </a:r>
            <a:br>
              <a:rPr lang="en-US" sz="4400"/>
            </a:br>
            <a:r>
              <a:rPr lang="en-US" sz="4400"/>
              <a:t>What it IS​</a:t>
            </a:r>
          </a:p>
        </p:txBody>
      </p:sp>
      <p:sp>
        <p:nvSpPr>
          <p:cNvPr id="5" name="Content Placeholder 4">
            <a:extLst>
              <a:ext uri="{FF2B5EF4-FFF2-40B4-BE49-F238E27FC236}">
                <a16:creationId xmlns:a16="http://schemas.microsoft.com/office/drawing/2014/main" id="{3A632341-FB46-4AA9-855A-BD4D901AA36D}"/>
              </a:ext>
            </a:extLst>
          </p:cNvPr>
          <p:cNvSpPr>
            <a:spLocks noGrp="1"/>
          </p:cNvSpPr>
          <p:nvPr>
            <p:ph sz="half" idx="2"/>
          </p:nvPr>
        </p:nvSpPr>
        <p:spPr>
          <a:xfrm>
            <a:off x="839788" y="2157834"/>
            <a:ext cx="10514012" cy="4321624"/>
          </a:xfrm>
        </p:spPr>
        <p:txBody>
          <a:bodyPr vert="horz" lIns="182880" tIns="45720" rIns="91440" bIns="45720" rtlCol="0" anchor="t">
            <a:normAutofit fontScale="62500" lnSpcReduction="20000"/>
          </a:bodyPr>
          <a:lstStyle/>
          <a:p>
            <a:pPr marL="457200" indent="-457200">
              <a:lnSpc>
                <a:spcPct val="150000"/>
              </a:lnSpc>
            </a:pPr>
            <a:r>
              <a:rPr lang="en-US" sz="3600" dirty="0">
                <a:solidFill>
                  <a:srgbClr val="163D52"/>
                </a:solidFill>
                <a:latin typeface="Times New Roman"/>
                <a:cs typeface="Times New Roman"/>
              </a:rPr>
              <a:t>Facilitating a deeper understanding of issues​</a:t>
            </a:r>
          </a:p>
          <a:p>
            <a:pPr marL="457200" indent="-457200">
              <a:lnSpc>
                <a:spcPct val="150000"/>
              </a:lnSpc>
            </a:pPr>
            <a:r>
              <a:rPr lang="en-US" sz="3600" dirty="0">
                <a:solidFill>
                  <a:srgbClr val="163D52"/>
                </a:solidFill>
                <a:latin typeface="Times New Roman"/>
                <a:cs typeface="Times New Roman"/>
              </a:rPr>
              <a:t>Providing a forum for sharing ideas and concerns ​</a:t>
            </a:r>
          </a:p>
          <a:p>
            <a:pPr marL="457200" indent="-457200">
              <a:lnSpc>
                <a:spcPct val="150000"/>
              </a:lnSpc>
            </a:pPr>
            <a:r>
              <a:rPr lang="en-US" sz="3600" dirty="0">
                <a:solidFill>
                  <a:srgbClr val="163D52"/>
                </a:solidFill>
                <a:latin typeface="Times New Roman"/>
                <a:cs typeface="Times New Roman"/>
              </a:rPr>
              <a:t>Seeking thoughts, advice, and recommendations​</a:t>
            </a:r>
          </a:p>
          <a:p>
            <a:pPr marL="457200" indent="-457200">
              <a:lnSpc>
                <a:spcPct val="150000"/>
              </a:lnSpc>
            </a:pPr>
            <a:r>
              <a:rPr lang="en-US" sz="3600" dirty="0">
                <a:solidFill>
                  <a:srgbClr val="163D52"/>
                </a:solidFill>
                <a:latin typeface="Times New Roman"/>
                <a:cs typeface="Times New Roman"/>
              </a:rPr>
              <a:t>Recording input and doing something with it​</a:t>
            </a:r>
          </a:p>
          <a:p>
            <a:pPr marL="457200" indent="-457200">
              <a:lnSpc>
                <a:spcPct val="150000"/>
              </a:lnSpc>
            </a:pPr>
            <a:r>
              <a:rPr lang="en-US" sz="3600" dirty="0">
                <a:solidFill>
                  <a:srgbClr val="163D52"/>
                </a:solidFill>
                <a:latin typeface="Times New Roman"/>
                <a:cs typeface="Times New Roman"/>
              </a:rPr>
              <a:t>Showing how feedback or input changed a decision ​</a:t>
            </a:r>
          </a:p>
          <a:p>
            <a:pPr marL="457200" indent="-457200">
              <a:lnSpc>
                <a:spcPct val="150000"/>
              </a:lnSpc>
            </a:pPr>
            <a:r>
              <a:rPr lang="en-US" sz="3600" dirty="0">
                <a:solidFill>
                  <a:srgbClr val="163D52"/>
                </a:solidFill>
                <a:latin typeface="Times New Roman"/>
                <a:cs typeface="Times New Roman"/>
              </a:rPr>
              <a:t>An ongoing process </a:t>
            </a:r>
          </a:p>
        </p:txBody>
      </p:sp>
      <p:sp>
        <p:nvSpPr>
          <p:cNvPr id="2" name="Oval 1">
            <a:extLst>
              <a:ext uri="{FF2B5EF4-FFF2-40B4-BE49-F238E27FC236}">
                <a16:creationId xmlns:a16="http://schemas.microsoft.com/office/drawing/2014/main" id="{8C972ED3-AB8E-2D59-C3ED-4C66C3D6C895}"/>
              </a:ext>
              <a:ext uri="{C183D7F6-B498-43B3-948B-1728B52AA6E4}">
                <adec:decorative xmlns:adec="http://schemas.microsoft.com/office/drawing/2017/decorative" val="1"/>
              </a:ext>
            </a:extLst>
          </p:cNvPr>
          <p:cNvSpPr/>
          <p:nvPr/>
        </p:nvSpPr>
        <p:spPr>
          <a:xfrm>
            <a:off x="10205884" y="1194272"/>
            <a:ext cx="1986116" cy="1927123"/>
          </a:xfrm>
          <a:prstGeom prst="ellipse">
            <a:avLst/>
          </a:prstGeom>
          <a:solidFill>
            <a:schemeClr val="accent2">
              <a:lumMod val="20000"/>
              <a:lumOff val="8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Graphic 8">
            <a:extLst>
              <a:ext uri="{FF2B5EF4-FFF2-40B4-BE49-F238E27FC236}">
                <a16:creationId xmlns:a16="http://schemas.microsoft.com/office/drawing/2014/main" id="{B3883A1F-68A0-D6D9-C406-017071EAEB92}"/>
              </a:ext>
              <a:ext uri="{C183D7F6-B498-43B3-948B-1728B52AA6E4}">
                <adec:decorative xmlns:adec="http://schemas.microsoft.com/office/drawing/2017/decorative" val="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623755" y="1555608"/>
            <a:ext cx="1204452" cy="1204452"/>
          </a:xfrm>
          <a:prstGeom prst="rect">
            <a:avLst/>
          </a:prstGeom>
        </p:spPr>
      </p:pic>
    </p:spTree>
    <p:extLst>
      <p:ext uri="{BB962C8B-B14F-4D97-AF65-F5344CB8AC3E}">
        <p14:creationId xmlns:p14="http://schemas.microsoft.com/office/powerpoint/2010/main" val="1496583427"/>
      </p:ext>
    </p:extLst>
  </p:cSld>
  <p:clrMapOvr>
    <a:masterClrMapping/>
  </p:clrMapOvr>
  <mc:AlternateContent xmlns:mc="http://schemas.openxmlformats.org/markup-compatibility/2006" xmlns:p14="http://schemas.microsoft.com/office/powerpoint/2010/main">
    <mc:Choice Requires="p14">
      <p:transition spd="slow" p14:dur="2000" advTm="2402"/>
    </mc:Choice>
    <mc:Fallback xmlns="">
      <p:transition spd="slow" advTm="2402"/>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AD0CF9A-DF49-1BBC-AED4-7226B98C0169}"/>
            </a:ext>
          </a:extLst>
        </p:cNvPr>
        <p:cNvGrpSpPr/>
        <p:nvPr/>
      </p:nvGrpSpPr>
      <p:grpSpPr>
        <a:xfrm>
          <a:off x="0" y="0"/>
          <a:ext cx="0" cy="0"/>
          <a:chOff x="0" y="0"/>
          <a:chExt cx="0" cy="0"/>
        </a:xfrm>
      </p:grpSpPr>
      <p:sp>
        <p:nvSpPr>
          <p:cNvPr id="12" name="Title 3">
            <a:extLst>
              <a:ext uri="{FF2B5EF4-FFF2-40B4-BE49-F238E27FC236}">
                <a16:creationId xmlns:a16="http://schemas.microsoft.com/office/drawing/2014/main" id="{70B73AF1-7013-523B-6B69-8B43CC25E30F}"/>
              </a:ext>
            </a:extLst>
          </p:cNvPr>
          <p:cNvSpPr txBox="1">
            <a:spLocks noGrp="1"/>
          </p:cNvSpPr>
          <p:nvPr>
            <p:ph type="title" idx="4294967295"/>
          </p:nvPr>
        </p:nvSpPr>
        <p:spPr>
          <a:xfrm>
            <a:off x="838200" y="485804"/>
            <a:ext cx="10515600" cy="1325563"/>
          </a:xfrm>
          <a:prstGeom prst="round2SameRect">
            <a:avLst/>
          </a:prstGeom>
          <a:solidFill>
            <a:schemeClr val="tx2">
              <a:lumMod val="75000"/>
            </a:schemeClr>
          </a:solidFill>
          <a:ln w="28575">
            <a:solidFill>
              <a:schemeClr val="tx2">
                <a:lumMod val="75000"/>
              </a:schemeClr>
            </a:solidFill>
            <a:prstDash/>
          </a:ln>
          <a:effectLst/>
        </p:spPr>
        <p:txBody>
          <a:bodyPr rot="0" spcFirstLastPara="0" vertOverflow="overflow" horzOverflow="overflow" vert="horz" wrap="square" lIns="91440" tIns="45720" rIns="91440" bIns="45720" numCol="1" spcCol="0" rtlCol="0" fromWordArt="0" anchor="ctr" anchorCtr="0" forceAA="0" compatLnSpc="1">
            <a:prstTxWarp prst="textNoShape">
              <a:avLst/>
            </a:prstTxWarp>
            <a:normAutofit fontScale="90000"/>
          </a:bodyPr>
          <a:lstStyle>
            <a:lvl1pPr algn="l" defTabSz="914400" rtl="0" eaLnBrk="1" latinLnBrk="0" hangingPunct="1">
              <a:lnSpc>
                <a:spcPct val="90000"/>
              </a:lnSpc>
              <a:spcBef>
                <a:spcPct val="0"/>
              </a:spcBef>
              <a:buNone/>
              <a:defRPr sz="4400" b="1" kern="1200">
                <a:solidFill>
                  <a:schemeClr val="bg2">
                    <a:lumMod val="20000"/>
                    <a:lumOff val="80000"/>
                  </a:schemeClr>
                </a:solidFill>
                <a:latin typeface="Times New Roman" panose="02020603050405020304" pitchFamily="18" charset="0"/>
                <a:ea typeface="+mj-ea"/>
                <a:cs typeface="Times New Roman" panose="02020603050405020304" pitchFamily="18" charset="0"/>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4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rPr>
              <a:t>Examples of Meaningful Engagement: </a:t>
            </a:r>
            <a:br>
              <a:rPr kumimoji="0" lang="en-US" sz="44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rPr>
            </a:br>
            <a:r>
              <a:rPr kumimoji="0" lang="en-US" sz="4400" b="1"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j-ea"/>
                <a:cs typeface="Times New Roman" panose="02020603050405020304" pitchFamily="18" charset="0"/>
              </a:rPr>
              <a:t>What it’s NOT​</a:t>
            </a:r>
          </a:p>
        </p:txBody>
      </p:sp>
      <p:sp>
        <p:nvSpPr>
          <p:cNvPr id="7" name="Content Placeholder 2">
            <a:extLst>
              <a:ext uri="{FF2B5EF4-FFF2-40B4-BE49-F238E27FC236}">
                <a16:creationId xmlns:a16="http://schemas.microsoft.com/office/drawing/2014/main" id="{42B9E9AA-59D1-1CE4-E2F3-F8D9B654BAD6}"/>
              </a:ext>
            </a:extLst>
          </p:cNvPr>
          <p:cNvSpPr txBox="1">
            <a:spLocks/>
          </p:cNvSpPr>
          <p:nvPr/>
        </p:nvSpPr>
        <p:spPr>
          <a:xfrm>
            <a:off x="838200" y="1811367"/>
            <a:ext cx="10515600" cy="4373518"/>
          </a:xfrm>
          <a:prstGeom prst="flowChartDocument">
            <a:avLst/>
          </a:prstGeom>
          <a:solidFill>
            <a:schemeClr val="bg2">
              <a:lumMod val="40000"/>
              <a:lumOff val="60000"/>
            </a:schemeClr>
          </a:solidFill>
          <a:ln w="28575">
            <a:solidFill>
              <a:schemeClr val="tx2">
                <a:lumMod val="75000"/>
              </a:schemeClr>
            </a:solidFill>
          </a:ln>
        </p:spPr>
        <p:txBody>
          <a:bodyPr vert="horz" lIns="182880" tIns="45720" rIns="91440" bIns="45720" rtlCol="0" anchor="t">
            <a:normAutofit fontScale="77500" lnSpcReduction="20000"/>
          </a:bodyPr>
          <a:lstStyle>
            <a:lvl1pPr marL="228600" indent="-228600" algn="l" defTabSz="914400" rtl="0" eaLnBrk="1" latinLnBrk="0" hangingPunct="1">
              <a:lnSpc>
                <a:spcPct val="90000"/>
              </a:lnSpc>
              <a:spcBef>
                <a:spcPts val="1000"/>
              </a:spcBef>
              <a:buFont typeface="Wingdings" panose="05000000000000000000" pitchFamily="2" charset="2"/>
              <a:buChar char="v"/>
              <a:defRPr sz="28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1pPr>
            <a:lvl2pPr marL="685800" indent="-228600" algn="l" defTabSz="914400" rtl="0" eaLnBrk="1" latinLnBrk="0" hangingPunct="1">
              <a:lnSpc>
                <a:spcPct val="90000"/>
              </a:lnSpc>
              <a:spcBef>
                <a:spcPts val="500"/>
              </a:spcBef>
              <a:buFont typeface="Wingdings" panose="05000000000000000000" pitchFamily="2" charset="2"/>
              <a:buChar char="v"/>
              <a:defRPr sz="24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2pPr>
            <a:lvl3pPr marL="1143000" indent="-228600" algn="l" defTabSz="914400" rtl="0" eaLnBrk="1" latinLnBrk="0" hangingPunct="1">
              <a:lnSpc>
                <a:spcPct val="90000"/>
              </a:lnSpc>
              <a:spcBef>
                <a:spcPts val="500"/>
              </a:spcBef>
              <a:buFont typeface="Wingdings" panose="05000000000000000000" pitchFamily="2" charset="2"/>
              <a:buChar char="v"/>
              <a:defRPr sz="20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3pPr>
            <a:lvl4pPr marL="1600200" indent="-228600" algn="l" defTabSz="914400" rtl="0" eaLnBrk="1" latinLnBrk="0" hangingPunct="1">
              <a:lnSpc>
                <a:spcPct val="90000"/>
              </a:lnSpc>
              <a:spcBef>
                <a:spcPts val="500"/>
              </a:spcBef>
              <a:buFont typeface="Wingdings" panose="05000000000000000000" pitchFamily="2" charset="2"/>
              <a:buChar char="v"/>
              <a:defRPr sz="18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4pPr>
            <a:lvl5pPr marL="2057400" indent="-228600" algn="l" defTabSz="914400" rtl="0" eaLnBrk="1" latinLnBrk="0" hangingPunct="1">
              <a:lnSpc>
                <a:spcPct val="90000"/>
              </a:lnSpc>
              <a:spcBef>
                <a:spcPts val="500"/>
              </a:spcBef>
              <a:buFont typeface="Wingdings" panose="05000000000000000000" pitchFamily="2" charset="2"/>
              <a:buChar char="v"/>
              <a:defRPr sz="1800" kern="1200">
                <a:solidFill>
                  <a:schemeClr val="bg2">
                    <a:lumMod val="20000"/>
                    <a:lumOff val="80000"/>
                  </a:schemeClr>
                </a:solidFill>
                <a:latin typeface="Times New Roman" panose="02020603050405020304" pitchFamily="18" charset="0"/>
                <a:ea typeface="+mn-ea"/>
                <a:cs typeface="Times New Roman" panose="02020603050405020304" pitchFamily="18"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57200" marR="0" lvl="0" indent="-4572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dirty="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Selling a program or regulation​</a:t>
            </a:r>
          </a:p>
          <a:p>
            <a:pPr marL="457200" marR="0" lvl="0" indent="-4572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dirty="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Simply seeking buy-in​</a:t>
            </a:r>
          </a:p>
          <a:p>
            <a:pPr marL="457200" marR="0" lvl="0" indent="-4572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dirty="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One-way communication​</a:t>
            </a:r>
          </a:p>
          <a:p>
            <a:pPr marL="457200" marR="0" lvl="0" indent="-4572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dirty="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Talking and listening to people without taking action ​</a:t>
            </a:r>
          </a:p>
          <a:p>
            <a:pPr marL="457200" marR="0" lvl="0" indent="-457200" algn="l" defTabSz="914400" rtl="0" eaLnBrk="1" fontAlgn="auto" latinLnBrk="0" hangingPunct="1">
              <a:lnSpc>
                <a:spcPct val="150000"/>
              </a:lnSpc>
              <a:spcBef>
                <a:spcPts val="1000"/>
              </a:spcBef>
              <a:spcAft>
                <a:spcPts val="0"/>
              </a:spcAft>
              <a:buClrTx/>
              <a:buSzTx/>
              <a:buFont typeface="Wingdings" panose="05000000000000000000" pitchFamily="2" charset="2"/>
              <a:buChar char="v"/>
              <a:tabLst/>
              <a:defRPr/>
            </a:pPr>
            <a:r>
              <a:rPr kumimoji="0" lang="en-US" sz="3600" b="0" i="0" u="none" strike="noStrike" kern="1200" cap="none" spc="0" normalizeH="0" baseline="0" noProof="0" dirty="0">
                <a:ln>
                  <a:noFill/>
                </a:ln>
                <a:solidFill>
                  <a:schemeClr val="tx1">
                    <a:lumMod val="75000"/>
                  </a:schemeClr>
                </a:solidFill>
                <a:effectLst/>
                <a:uLnTx/>
                <a:uFillTx/>
                <a:latin typeface="Times New Roman" panose="02020603050405020304" pitchFamily="18" charset="0"/>
                <a:ea typeface="+mn-ea"/>
                <a:cs typeface="Times New Roman" panose="02020603050405020304" pitchFamily="18" charset="0"/>
              </a:rPr>
              <a:t>Extracting what you need and then moving on</a:t>
            </a:r>
            <a:endParaRPr kumimoji="0" lang="en-US" sz="2800" b="0" i="0" u="none" strike="noStrike" kern="1200" cap="none" spc="0" normalizeH="0" baseline="0" noProof="0" dirty="0">
              <a:ln>
                <a:noFill/>
              </a:ln>
              <a:solidFill>
                <a:srgbClr val="CDC9A0">
                  <a:lumMod val="20000"/>
                  <a:lumOff val="80000"/>
                </a:srgbClr>
              </a:solidFill>
              <a:effectLst/>
              <a:uLnTx/>
              <a:uFillTx/>
              <a:latin typeface="Times New Roman" panose="02020603050405020304" pitchFamily="18" charset="0"/>
              <a:ea typeface="+mn-ea"/>
              <a:cs typeface="Times New Roman" panose="02020603050405020304" pitchFamily="18" charset="0"/>
            </a:endParaRPr>
          </a:p>
        </p:txBody>
      </p:sp>
      <p:sp>
        <p:nvSpPr>
          <p:cNvPr id="2" name="Oval 1">
            <a:extLst>
              <a:ext uri="{FF2B5EF4-FFF2-40B4-BE49-F238E27FC236}">
                <a16:creationId xmlns:a16="http://schemas.microsoft.com/office/drawing/2014/main" id="{E36AC4AA-AECF-0A3F-7995-70774D40BDBB}"/>
              </a:ext>
              <a:ext uri="{C183D7F6-B498-43B3-948B-1728B52AA6E4}">
                <adec:decorative xmlns:adec="http://schemas.microsoft.com/office/drawing/2017/decorative" val="1"/>
              </a:ext>
            </a:extLst>
          </p:cNvPr>
          <p:cNvSpPr/>
          <p:nvPr/>
        </p:nvSpPr>
        <p:spPr>
          <a:xfrm>
            <a:off x="10284542" y="847805"/>
            <a:ext cx="1986116" cy="1927123"/>
          </a:xfrm>
          <a:prstGeom prst="ellipse">
            <a:avLst/>
          </a:prstGeom>
          <a:solidFill>
            <a:schemeClr val="tx2">
              <a:lumMod val="40000"/>
              <a:lumOff val="60000"/>
            </a:schemeClr>
          </a:solidFill>
          <a:ln w="28575">
            <a:solidFill>
              <a:schemeClr val="tx2">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6" name="Graphic 15">
            <a:extLst>
              <a:ext uri="{FF2B5EF4-FFF2-40B4-BE49-F238E27FC236}">
                <a16:creationId xmlns:a16="http://schemas.microsoft.com/office/drawing/2014/main" id="{C5A10C41-BBB6-A39B-4BB4-7CF4A21FD0C9}"/>
              </a:ext>
              <a:ext uri="{C183D7F6-B498-43B3-948B-1728B52AA6E4}">
                <adec:decorative xmlns:adec="http://schemas.microsoft.com/office/drawing/2017/decorative" val="1"/>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628671" y="1148585"/>
            <a:ext cx="1297858" cy="1297858"/>
          </a:xfrm>
          <a:prstGeom prst="rect">
            <a:avLst/>
          </a:prstGeom>
        </p:spPr>
      </p:pic>
    </p:spTree>
    <p:extLst>
      <p:ext uri="{BB962C8B-B14F-4D97-AF65-F5344CB8AC3E}">
        <p14:creationId xmlns:p14="http://schemas.microsoft.com/office/powerpoint/2010/main" val="2230113431"/>
      </p:ext>
    </p:extLst>
  </p:cSld>
  <p:clrMapOvr>
    <a:masterClrMapping/>
  </p:clrMapOvr>
  <mc:AlternateContent xmlns:mc="http://schemas.openxmlformats.org/markup-compatibility/2006" xmlns:p14="http://schemas.microsoft.com/office/powerpoint/2010/main">
    <mc:Choice Requires="p14">
      <p:transition spd="slow" p14:dur="2000" advTm="2007"/>
    </mc:Choice>
    <mc:Fallback xmlns="">
      <p:transition spd="slow" advTm="2007"/>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26990"/>
            <a:ext cx="5159374"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726991"/>
            <a:ext cx="5157787"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a:normAutofit fontScale="90000"/>
          </a:bodyPr>
          <a:lstStyle/>
          <a:p>
            <a:pPr algn="ctr"/>
            <a:r>
              <a:rPr lang="en-US" dirty="0">
                <a:latin typeface="Times New Roman"/>
                <a:cs typeface="Times New Roman"/>
              </a:rPr>
              <a:t>What Does Community Engagement Look Like? </a:t>
            </a:r>
            <a:r>
              <a:rPr lang="en-US" sz="1600" dirty="0">
                <a:latin typeface="Times New Roman"/>
                <a:cs typeface="Times New Roman"/>
              </a:rPr>
              <a:t>(1 of 2)</a:t>
            </a:r>
            <a:endParaRPr lang="en-US" dirty="0"/>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1726991"/>
            <a:ext cx="5157787" cy="4629359"/>
          </a:xfrm>
          <a:ln>
            <a:solidFill>
              <a:schemeClr val="accent2"/>
            </a:solidFill>
          </a:ln>
        </p:spPr>
        <p:txBody>
          <a:bodyPr vert="horz" lIns="182880" tIns="45720" rIns="91440" bIns="45720" rtlCol="0" anchor="t">
            <a:noAutofit/>
          </a:bodyPr>
          <a:lstStyle/>
          <a:p>
            <a:pPr marL="457200" indent="-457200">
              <a:lnSpc>
                <a:spcPct val="100000"/>
              </a:lnSpc>
              <a:spcBef>
                <a:spcPts val="0"/>
              </a:spcBef>
              <a:spcAft>
                <a:spcPts val="1200"/>
              </a:spcAft>
            </a:pPr>
            <a:r>
              <a:rPr lang="en-US" sz="2300" dirty="0">
                <a:solidFill>
                  <a:srgbClr val="163D52"/>
                </a:solidFill>
                <a:latin typeface="Times New Roman"/>
                <a:cs typeface="Times New Roman"/>
              </a:rPr>
              <a:t>Hosting CAC-led public workshops, focus groups, or open houses​</a:t>
            </a:r>
          </a:p>
          <a:p>
            <a:pPr marL="457200" indent="-457200">
              <a:lnSpc>
                <a:spcPct val="100000"/>
              </a:lnSpc>
              <a:spcBef>
                <a:spcPts val="0"/>
              </a:spcBef>
              <a:spcAft>
                <a:spcPts val="1200"/>
              </a:spcAft>
            </a:pPr>
            <a:r>
              <a:rPr lang="en-US" sz="2300" dirty="0">
                <a:solidFill>
                  <a:srgbClr val="163D52"/>
                </a:solidFill>
                <a:latin typeface="Times New Roman"/>
                <a:cs typeface="Times New Roman"/>
              </a:rPr>
              <a:t>Holding public events in the evenings​</a:t>
            </a:r>
          </a:p>
          <a:p>
            <a:pPr marL="457200" indent="-457200">
              <a:lnSpc>
                <a:spcPct val="100000"/>
              </a:lnSpc>
              <a:spcBef>
                <a:spcPts val="0"/>
              </a:spcBef>
              <a:spcAft>
                <a:spcPts val="1200"/>
              </a:spcAft>
            </a:pPr>
            <a:r>
              <a:rPr lang="en-US" sz="2300" dirty="0">
                <a:solidFill>
                  <a:srgbClr val="163D52"/>
                </a:solidFill>
                <a:latin typeface="Times New Roman"/>
                <a:cs typeface="Times New Roman"/>
              </a:rPr>
              <a:t>Considering potential barriers to full participation of community members  ​</a:t>
            </a:r>
          </a:p>
          <a:p>
            <a:pPr marL="457200" indent="-457200">
              <a:lnSpc>
                <a:spcPct val="100000"/>
              </a:lnSpc>
              <a:spcBef>
                <a:spcPts val="0"/>
              </a:spcBef>
              <a:spcAft>
                <a:spcPts val="1200"/>
              </a:spcAft>
            </a:pPr>
            <a:r>
              <a:rPr lang="en-US" sz="2300" dirty="0">
                <a:solidFill>
                  <a:srgbClr val="163D52"/>
                </a:solidFill>
                <a:latin typeface="Times New Roman"/>
                <a:cs typeface="Times New Roman"/>
              </a:rPr>
              <a:t>Discussing CAC roles at community-based organization meetings or at local radio/TV interviews</a:t>
            </a:r>
            <a:endParaRPr lang="en-US" sz="2300" dirty="0">
              <a:solidFill>
                <a:srgbClr val="163D52"/>
              </a:solidFill>
              <a:latin typeface="Times New Roman"/>
              <a:ea typeface="+mn-lt"/>
              <a:cs typeface="Times New Roman"/>
            </a:endParaRPr>
          </a:p>
        </p:txBody>
      </p:sp>
      <p:pic>
        <p:nvPicPr>
          <p:cNvPr id="15" name="Picture 14" descr="A government staff standing in front of a microphone.">
            <a:extLst>
              <a:ext uri="{FF2B5EF4-FFF2-40B4-BE49-F238E27FC236}">
                <a16:creationId xmlns:a16="http://schemas.microsoft.com/office/drawing/2014/main" id="{10C6E60F-5128-FE07-85F7-9F645FE935D7}"/>
              </a:ext>
            </a:extLst>
          </p:cNvPr>
          <p:cNvPicPr>
            <a:picLocks noChangeAspect="1"/>
          </p:cNvPicPr>
          <p:nvPr/>
        </p:nvPicPr>
        <p:blipFill rotWithShape="1">
          <a:blip r:embed="rId4">
            <a:extLst>
              <a:ext uri="{28A0092B-C50C-407E-A947-70E740481C1C}">
                <a14:useLocalDpi xmlns:a14="http://schemas.microsoft.com/office/drawing/2010/main" val="0"/>
              </a:ext>
            </a:extLst>
          </a:blip>
          <a:srcRect t="17615" b="17615"/>
          <a:stretch/>
        </p:blipFill>
        <p:spPr>
          <a:xfrm>
            <a:off x="6244561" y="1860484"/>
            <a:ext cx="5059152" cy="4369096"/>
          </a:xfrm>
          <a:prstGeom prst="rect">
            <a:avLst/>
          </a:prstGeom>
        </p:spPr>
      </p:pic>
    </p:spTree>
    <p:custDataLst>
      <p:tags r:id="rId1"/>
    </p:custDataLst>
    <p:extLst>
      <p:ext uri="{BB962C8B-B14F-4D97-AF65-F5344CB8AC3E}">
        <p14:creationId xmlns:p14="http://schemas.microsoft.com/office/powerpoint/2010/main" val="1452305659"/>
      </p:ext>
    </p:extLst>
  </p:cSld>
  <p:clrMapOvr>
    <a:masterClrMapping/>
  </p:clrMapOvr>
  <mc:AlternateContent xmlns:mc="http://schemas.openxmlformats.org/markup-compatibility/2006" xmlns:p14="http://schemas.microsoft.com/office/powerpoint/2010/main">
    <mc:Choice Requires="p14">
      <p:transition spd="slow" p14:dur="2000" advTm="4520"/>
    </mc:Choice>
    <mc:Fallback xmlns="">
      <p:transition spd="slow" advTm="4520"/>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519FE1E-3B17-686C-BC4B-4B45849F8170}"/>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4C850A9A-4AB6-D525-237B-228BA34666C8}"/>
              </a:ext>
              <a:ext uri="{C183D7F6-B498-43B3-948B-1728B52AA6E4}">
                <adec:decorative xmlns:adec="http://schemas.microsoft.com/office/drawing/2017/decorative" val="1"/>
              </a:ext>
            </a:extLst>
          </p:cNvPr>
          <p:cNvSpPr/>
          <p:nvPr/>
        </p:nvSpPr>
        <p:spPr>
          <a:xfrm>
            <a:off x="6194426" y="1726990"/>
            <a:ext cx="5159374"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DD3E94FF-9BCE-5E2B-6BFD-3AF05D4DCA1A}"/>
              </a:ext>
              <a:ext uri="{C183D7F6-B498-43B3-948B-1728B52AA6E4}">
                <adec:decorative xmlns:adec="http://schemas.microsoft.com/office/drawing/2017/decorative" val="1"/>
              </a:ext>
            </a:extLst>
          </p:cNvPr>
          <p:cNvSpPr/>
          <p:nvPr/>
        </p:nvSpPr>
        <p:spPr>
          <a:xfrm>
            <a:off x="836613" y="1726991"/>
            <a:ext cx="5157787"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6E06E6E-0860-6610-03E7-015B47F3CD3D}"/>
              </a:ext>
            </a:extLst>
          </p:cNvPr>
          <p:cNvSpPr>
            <a:spLocks noGrp="1"/>
          </p:cNvSpPr>
          <p:nvPr>
            <p:ph type="title"/>
          </p:nvPr>
        </p:nvSpPr>
        <p:spPr>
          <a:ln>
            <a:solidFill>
              <a:schemeClr val="accent2"/>
            </a:solidFill>
          </a:ln>
        </p:spPr>
        <p:txBody>
          <a:bodyPr>
            <a:normAutofit fontScale="90000"/>
          </a:bodyPr>
          <a:lstStyle/>
          <a:p>
            <a:pPr algn="ctr"/>
            <a:r>
              <a:rPr lang="en-US" dirty="0">
                <a:latin typeface="Times New Roman"/>
                <a:cs typeface="Times New Roman"/>
              </a:rPr>
              <a:t>What Does Community Engagement Look Like? </a:t>
            </a:r>
            <a:r>
              <a:rPr lang="en-US" sz="1600" dirty="0">
                <a:latin typeface="Times New Roman"/>
                <a:cs typeface="Times New Roman"/>
              </a:rPr>
              <a:t>(2 of 2)</a:t>
            </a:r>
            <a:endParaRPr lang="en-US" sz="1600" dirty="0"/>
          </a:p>
        </p:txBody>
      </p:sp>
      <p:sp>
        <p:nvSpPr>
          <p:cNvPr id="3" name="Content Placeholder 2">
            <a:extLst>
              <a:ext uri="{FF2B5EF4-FFF2-40B4-BE49-F238E27FC236}">
                <a16:creationId xmlns:a16="http://schemas.microsoft.com/office/drawing/2014/main" id="{3048790F-8FE9-B41C-84CC-C48C7A28169E}"/>
              </a:ext>
            </a:extLst>
          </p:cNvPr>
          <p:cNvSpPr>
            <a:spLocks noGrp="1"/>
          </p:cNvSpPr>
          <p:nvPr>
            <p:ph sz="half" idx="2"/>
          </p:nvPr>
        </p:nvSpPr>
        <p:spPr>
          <a:xfrm>
            <a:off x="836613" y="1726991"/>
            <a:ext cx="5157787" cy="4629359"/>
          </a:xfrm>
          <a:ln>
            <a:solidFill>
              <a:schemeClr val="accent2"/>
            </a:solidFill>
          </a:ln>
        </p:spPr>
        <p:txBody>
          <a:bodyPr vert="horz" lIns="182880" tIns="45720" rIns="91440" bIns="45720" rtlCol="0" anchor="t">
            <a:noAutofit/>
          </a:bodyPr>
          <a:lstStyle/>
          <a:p>
            <a:pPr marL="457200" indent="-457200">
              <a:lnSpc>
                <a:spcPct val="100000"/>
              </a:lnSpc>
              <a:spcBef>
                <a:spcPts val="0"/>
              </a:spcBef>
              <a:spcAft>
                <a:spcPts val="1200"/>
              </a:spcAft>
            </a:pPr>
            <a:r>
              <a:rPr lang="en-US" sz="2300" dirty="0">
                <a:solidFill>
                  <a:srgbClr val="163D52"/>
                </a:solidFill>
                <a:latin typeface="Times New Roman"/>
                <a:cs typeface="Times New Roman"/>
              </a:rPr>
              <a:t>Hosting CAC-led public workshops, focus groups, or open houses​</a:t>
            </a:r>
          </a:p>
          <a:p>
            <a:pPr marL="457200" indent="-457200">
              <a:lnSpc>
                <a:spcPct val="100000"/>
              </a:lnSpc>
              <a:spcBef>
                <a:spcPts val="0"/>
              </a:spcBef>
              <a:spcAft>
                <a:spcPts val="1200"/>
              </a:spcAft>
            </a:pPr>
            <a:r>
              <a:rPr lang="en-US" sz="2300" dirty="0">
                <a:solidFill>
                  <a:srgbClr val="163D52"/>
                </a:solidFill>
                <a:latin typeface="Times New Roman"/>
                <a:cs typeface="Times New Roman"/>
              </a:rPr>
              <a:t>Holding public events in the evenings​</a:t>
            </a:r>
          </a:p>
          <a:p>
            <a:pPr marL="457200" indent="-457200">
              <a:lnSpc>
                <a:spcPct val="100000"/>
              </a:lnSpc>
              <a:spcBef>
                <a:spcPts val="0"/>
              </a:spcBef>
              <a:spcAft>
                <a:spcPts val="1200"/>
              </a:spcAft>
            </a:pPr>
            <a:r>
              <a:rPr lang="en-US" sz="2300" dirty="0">
                <a:solidFill>
                  <a:srgbClr val="163D52"/>
                </a:solidFill>
                <a:latin typeface="Times New Roman"/>
                <a:cs typeface="Times New Roman"/>
              </a:rPr>
              <a:t>Considering potential barriers to full participation of community members  ​</a:t>
            </a:r>
          </a:p>
          <a:p>
            <a:pPr marL="457200" indent="-457200">
              <a:lnSpc>
                <a:spcPct val="100000"/>
              </a:lnSpc>
              <a:spcBef>
                <a:spcPts val="0"/>
              </a:spcBef>
              <a:spcAft>
                <a:spcPts val="1200"/>
              </a:spcAft>
            </a:pPr>
            <a:r>
              <a:rPr lang="en-US" sz="2300" dirty="0">
                <a:solidFill>
                  <a:srgbClr val="163D52"/>
                </a:solidFill>
                <a:latin typeface="Times New Roman"/>
                <a:cs typeface="Times New Roman"/>
              </a:rPr>
              <a:t>Discussing CAC roles at community-based organization meetings or at local radio/TV interviews</a:t>
            </a:r>
            <a:endParaRPr lang="en-US" sz="2300" dirty="0">
              <a:solidFill>
                <a:srgbClr val="163D52"/>
              </a:solidFill>
              <a:latin typeface="Times New Roman"/>
              <a:ea typeface="+mn-lt"/>
              <a:cs typeface="Times New Roman"/>
            </a:endParaRPr>
          </a:p>
        </p:txBody>
      </p:sp>
      <p:pic>
        <p:nvPicPr>
          <p:cNvPr id="9" name="Picture Placeholder 8" descr="Community members interacting with a county staff at an outdoor resource fair.">
            <a:extLst>
              <a:ext uri="{FF2B5EF4-FFF2-40B4-BE49-F238E27FC236}">
                <a16:creationId xmlns:a16="http://schemas.microsoft.com/office/drawing/2014/main" id="{70615461-75B1-1489-EA26-463680821294}"/>
              </a:ext>
              <a:ext uri="{C183D7F6-B498-43B3-948B-1728B52AA6E4}">
                <adec:decorative xmlns:adec="http://schemas.microsoft.com/office/drawing/2017/decorative" val="0"/>
              </a:ext>
            </a:extLst>
          </p:cNvPr>
          <p:cNvPicPr>
            <a:picLocks noGrp="1" noChangeAspect="1"/>
          </p:cNvPicPr>
          <p:nvPr>
            <p:ph type="pic" idx="13"/>
          </p:nvPr>
        </p:nvPicPr>
        <p:blipFill>
          <a:blip r:embed="rId4">
            <a:extLst>
              <a:ext uri="{28A0092B-C50C-407E-A947-70E740481C1C}">
                <a14:useLocalDpi xmlns:a14="http://schemas.microsoft.com/office/drawing/2010/main" val="0"/>
              </a:ext>
            </a:extLst>
          </a:blip>
          <a:srcRect l="7106" r="7106"/>
          <a:stretch/>
        </p:blipFill>
        <p:spPr>
          <a:xfrm>
            <a:off x="6276311" y="1860484"/>
            <a:ext cx="4997490" cy="4369096"/>
          </a:xfrm>
          <a:ln w="19050">
            <a:solidFill>
              <a:schemeClr val="accent2"/>
            </a:solidFill>
          </a:ln>
          <a:effectLst/>
        </p:spPr>
      </p:pic>
    </p:spTree>
    <p:custDataLst>
      <p:tags r:id="rId1"/>
    </p:custDataLst>
    <p:extLst>
      <p:ext uri="{BB962C8B-B14F-4D97-AF65-F5344CB8AC3E}">
        <p14:creationId xmlns:p14="http://schemas.microsoft.com/office/powerpoint/2010/main" val="276369996"/>
      </p:ext>
    </p:extLst>
  </p:cSld>
  <p:clrMapOvr>
    <a:masterClrMapping/>
  </p:clrMapOvr>
  <mc:AlternateContent xmlns:mc="http://schemas.openxmlformats.org/markup-compatibility/2006" xmlns:p14="http://schemas.microsoft.com/office/powerpoint/2010/main">
    <mc:Choice Requires="p14">
      <p:transition spd="slow" p14:dur="2000" advTm="4520"/>
    </mc:Choice>
    <mc:Fallback xmlns="">
      <p:transition spd="slow" advTm="4520"/>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711261"/>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a:normAutofit fontScale="90000"/>
          </a:bodyPr>
          <a:lstStyle/>
          <a:p>
            <a:pPr algn="ctr"/>
            <a:r>
              <a:rPr lang="en-US" dirty="0"/>
              <a:t>What Does Community Engagement Look Like? Cont.</a:t>
            </a:r>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1711260"/>
            <a:ext cx="5157787" cy="4570421"/>
          </a:xfrm>
          <a:solidFill>
            <a:schemeClr val="tx1">
              <a:lumMod val="60000"/>
              <a:lumOff val="40000"/>
            </a:schemeClr>
          </a:solidFill>
          <a:ln>
            <a:solidFill>
              <a:schemeClr val="accent3">
                <a:lumMod val="75000"/>
              </a:schemeClr>
            </a:solidFill>
          </a:ln>
        </p:spPr>
        <p:txBody>
          <a:bodyPr vert="horz" lIns="182880" tIns="45720" rIns="91440" bIns="45720" rtlCol="0" anchor="t">
            <a:noAutofit/>
          </a:bodyPr>
          <a:lstStyle/>
          <a:p>
            <a:pPr marL="457200" indent="-457200">
              <a:lnSpc>
                <a:spcPct val="100000"/>
              </a:lnSpc>
              <a:spcBef>
                <a:spcPts val="0"/>
              </a:spcBef>
              <a:spcAft>
                <a:spcPts val="1200"/>
              </a:spcAft>
            </a:pPr>
            <a:r>
              <a:rPr lang="en-US" sz="2200" dirty="0">
                <a:solidFill>
                  <a:srgbClr val="003C00"/>
                </a:solidFill>
                <a:latin typeface="Times New Roman"/>
                <a:ea typeface="+mn-lt"/>
                <a:cs typeface="+mn-lt"/>
              </a:rPr>
              <a:t>Participating in local events, such as county fairs or events​</a:t>
            </a:r>
          </a:p>
          <a:p>
            <a:pPr marL="457200" indent="-457200">
              <a:lnSpc>
                <a:spcPct val="100000"/>
              </a:lnSpc>
              <a:spcBef>
                <a:spcPts val="0"/>
              </a:spcBef>
              <a:spcAft>
                <a:spcPts val="1200"/>
              </a:spcAft>
            </a:pPr>
            <a:r>
              <a:rPr lang="en-US" sz="2200" dirty="0">
                <a:solidFill>
                  <a:srgbClr val="003C00"/>
                </a:solidFill>
                <a:latin typeface="Times New Roman"/>
                <a:ea typeface="+mn-lt"/>
                <a:cs typeface="+mn-lt"/>
              </a:rPr>
              <a:t>Connecting community members with the appropriate public agency, if other concerns are raised outside of the CAC jurisdiction​</a:t>
            </a:r>
          </a:p>
          <a:p>
            <a:pPr marL="457200" indent="-457200">
              <a:lnSpc>
                <a:spcPct val="100000"/>
              </a:lnSpc>
              <a:spcBef>
                <a:spcPts val="0"/>
              </a:spcBef>
              <a:spcAft>
                <a:spcPts val="1200"/>
              </a:spcAft>
            </a:pPr>
            <a:r>
              <a:rPr lang="en-US" sz="2200" dirty="0">
                <a:solidFill>
                  <a:srgbClr val="003C00"/>
                </a:solidFill>
                <a:latin typeface="Times New Roman"/>
                <a:ea typeface="+mn-lt"/>
                <a:cs typeface="+mn-lt"/>
              </a:rPr>
              <a:t>Responding to public concerns and incident reports in a timely manner</a:t>
            </a:r>
          </a:p>
          <a:p>
            <a:pPr marL="457200" indent="-457200">
              <a:lnSpc>
                <a:spcPct val="100000"/>
              </a:lnSpc>
              <a:spcBef>
                <a:spcPts val="0"/>
              </a:spcBef>
              <a:spcAft>
                <a:spcPts val="1200"/>
              </a:spcAft>
            </a:pPr>
            <a:r>
              <a:rPr lang="en-US" sz="2200" dirty="0">
                <a:solidFill>
                  <a:srgbClr val="003C00"/>
                </a:solidFill>
                <a:latin typeface="Times New Roman"/>
                <a:ea typeface="+mn-lt"/>
                <a:cs typeface="+mn-lt"/>
              </a:rPr>
              <a:t>Networking with local community-based organizations (CBOs)​</a:t>
            </a:r>
          </a:p>
        </p:txBody>
      </p:sp>
      <p:pic>
        <p:nvPicPr>
          <p:cNvPr id="7" name="Picture Placeholder 12" descr="Government staff tabling at an informational booth in a tent.">
            <a:extLst>
              <a:ext uri="{FF2B5EF4-FFF2-40B4-BE49-F238E27FC236}">
                <a16:creationId xmlns:a16="http://schemas.microsoft.com/office/drawing/2014/main" id="{F4DE43CD-882D-A45A-C4DF-9C9CF49B4D4C}"/>
              </a:ext>
            </a:extLst>
          </p:cNvPr>
          <p:cNvPicPr>
            <a:picLocks noChangeAspect="1"/>
          </p:cNvPicPr>
          <p:nvPr/>
        </p:nvPicPr>
        <p:blipFill>
          <a:blip r:embed="rId3">
            <a:extLst>
              <a:ext uri="{28A0092B-C50C-407E-A947-70E740481C1C}">
                <a14:useLocalDpi xmlns:a14="http://schemas.microsoft.com/office/drawing/2010/main" val="0"/>
              </a:ext>
            </a:extLst>
          </a:blip>
          <a:srcRect l="6688" r="6688"/>
          <a:stretch>
            <a:fillRect/>
          </a:stretch>
        </p:blipFill>
        <p:spPr>
          <a:xfrm>
            <a:off x="6307107" y="1808135"/>
            <a:ext cx="4934016" cy="4272119"/>
          </a:xfrm>
          <a:prstGeom prst="rect">
            <a:avLst/>
          </a:prstGeom>
        </p:spPr>
      </p:pic>
    </p:spTree>
    <p:extLst>
      <p:ext uri="{BB962C8B-B14F-4D97-AF65-F5344CB8AC3E}">
        <p14:creationId xmlns:p14="http://schemas.microsoft.com/office/powerpoint/2010/main" val="684342280"/>
      </p:ext>
    </p:extLst>
  </p:cSld>
  <p:clrMapOvr>
    <a:masterClrMapping/>
  </p:clrMapOvr>
  <mc:AlternateContent xmlns:mc="http://schemas.openxmlformats.org/markup-compatibility/2006" xmlns:p14="http://schemas.microsoft.com/office/powerpoint/2010/main">
    <mc:Choice Requires="p14">
      <p:transition spd="slow" p14:dur="2000" advTm="1312"/>
    </mc:Choice>
    <mc:Fallback xmlns="">
      <p:transition spd="slow" advTm="1312"/>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3BAA11-1CCA-06A1-2232-A73378B7D52F}"/>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228CD5ED-1968-6C91-458B-AFFEEBEA03FE}"/>
              </a:ext>
              <a:ext uri="{C183D7F6-B498-43B3-948B-1728B52AA6E4}">
                <adec:decorative xmlns:adec="http://schemas.microsoft.com/office/drawing/2017/decorative" val="1"/>
              </a:ext>
            </a:extLst>
          </p:cNvPr>
          <p:cNvSpPr/>
          <p:nvPr/>
        </p:nvSpPr>
        <p:spPr>
          <a:xfrm>
            <a:off x="6194426" y="1726990"/>
            <a:ext cx="5159374"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158E7E98-3CF3-6659-9D9F-A7EADA53926E}"/>
              </a:ext>
              <a:ext uri="{C183D7F6-B498-43B3-948B-1728B52AA6E4}">
                <adec:decorative xmlns:adec="http://schemas.microsoft.com/office/drawing/2017/decorative" val="1"/>
              </a:ext>
            </a:extLst>
          </p:cNvPr>
          <p:cNvSpPr/>
          <p:nvPr/>
        </p:nvSpPr>
        <p:spPr>
          <a:xfrm>
            <a:off x="836613" y="1726991"/>
            <a:ext cx="5157787" cy="4629359"/>
          </a:xfrm>
          <a:prstGeom prst="flowChartProcess">
            <a:avLst/>
          </a:prstGeom>
          <a:solidFill>
            <a:schemeClr val="accent1">
              <a:lumMod val="50000"/>
            </a:schemeClr>
          </a:solidFill>
          <a:ln w="28575">
            <a:solidFill>
              <a:schemeClr val="accent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3CB739D-5D7D-4D8A-E683-78D25AC49B8C}"/>
              </a:ext>
            </a:extLst>
          </p:cNvPr>
          <p:cNvSpPr>
            <a:spLocks noGrp="1"/>
          </p:cNvSpPr>
          <p:nvPr>
            <p:ph type="title"/>
          </p:nvPr>
        </p:nvSpPr>
        <p:spPr>
          <a:ln>
            <a:solidFill>
              <a:schemeClr val="accent2"/>
            </a:solidFill>
          </a:ln>
        </p:spPr>
        <p:txBody>
          <a:bodyPr>
            <a:normAutofit/>
          </a:bodyPr>
          <a:lstStyle/>
          <a:p>
            <a:pPr algn="ctr"/>
            <a:r>
              <a:rPr lang="en-US"/>
              <a:t>What Are Your Collaboration Roles?</a:t>
            </a:r>
          </a:p>
        </p:txBody>
      </p:sp>
      <p:sp>
        <p:nvSpPr>
          <p:cNvPr id="3" name="Content Placeholder 2">
            <a:extLst>
              <a:ext uri="{FF2B5EF4-FFF2-40B4-BE49-F238E27FC236}">
                <a16:creationId xmlns:a16="http://schemas.microsoft.com/office/drawing/2014/main" id="{51CC657D-8D28-568C-929A-0E52D71C13CA}"/>
              </a:ext>
            </a:extLst>
          </p:cNvPr>
          <p:cNvSpPr>
            <a:spLocks noGrp="1"/>
          </p:cNvSpPr>
          <p:nvPr>
            <p:ph sz="half" idx="2"/>
          </p:nvPr>
        </p:nvSpPr>
        <p:spPr>
          <a:xfrm>
            <a:off x="836613" y="1726991"/>
            <a:ext cx="5157787" cy="4629359"/>
          </a:xfrm>
          <a:ln>
            <a:solidFill>
              <a:schemeClr val="accent2"/>
            </a:solidFill>
          </a:ln>
        </p:spPr>
        <p:txBody>
          <a:bodyPr vert="horz" lIns="182880" tIns="45720" rIns="91440" bIns="45720" rtlCol="0" anchor="t">
            <a:noAutofit/>
          </a:bodyPr>
          <a:lstStyle/>
          <a:p>
            <a:pPr marL="457200" indent="-457200">
              <a:lnSpc>
                <a:spcPct val="100000"/>
              </a:lnSpc>
              <a:spcAft>
                <a:spcPts val="600"/>
              </a:spcAft>
            </a:pPr>
            <a:r>
              <a:rPr lang="en-US" sz="2800" dirty="0">
                <a:solidFill>
                  <a:srgbClr val="163D52"/>
                </a:solidFill>
                <a:latin typeface="Times New Roman"/>
                <a:ea typeface="Calibri"/>
                <a:cs typeface="Calibri"/>
              </a:rPr>
              <a:t>Proactively engage with your community</a:t>
            </a:r>
            <a:endParaRPr lang="en-US" sz="2800">
              <a:solidFill>
                <a:srgbClr val="163D52"/>
              </a:solidFill>
              <a:ea typeface="Calibri"/>
              <a:cs typeface="Calibri"/>
            </a:endParaRPr>
          </a:p>
          <a:p>
            <a:pPr marL="457200" indent="-457200">
              <a:lnSpc>
                <a:spcPct val="100000"/>
              </a:lnSpc>
              <a:spcAft>
                <a:spcPts val="600"/>
              </a:spcAft>
            </a:pPr>
            <a:r>
              <a:rPr lang="en-US" sz="2800" dirty="0">
                <a:solidFill>
                  <a:srgbClr val="163D52"/>
                </a:solidFill>
                <a:latin typeface="Times New Roman"/>
                <a:ea typeface="+mn-lt"/>
                <a:cs typeface="+mn-lt"/>
              </a:rPr>
              <a:t>Use effective community engagement techniques</a:t>
            </a:r>
          </a:p>
          <a:p>
            <a:pPr marL="457200" indent="-457200">
              <a:lnSpc>
                <a:spcPct val="100000"/>
              </a:lnSpc>
              <a:spcAft>
                <a:spcPts val="600"/>
              </a:spcAft>
            </a:pPr>
            <a:r>
              <a:rPr lang="en-US" sz="2800" dirty="0">
                <a:solidFill>
                  <a:srgbClr val="163D52"/>
                </a:solidFill>
                <a:latin typeface="Times New Roman"/>
                <a:ea typeface="Calibri"/>
                <a:cs typeface="Calibri"/>
              </a:rPr>
              <a:t>Use your authority creatively to improve community conditions</a:t>
            </a:r>
          </a:p>
        </p:txBody>
      </p:sp>
      <p:pic>
        <p:nvPicPr>
          <p:cNvPr id="7" name="Picture Placeholder 8" descr="People walking on a path outside.">
            <a:extLst>
              <a:ext uri="{FF2B5EF4-FFF2-40B4-BE49-F238E27FC236}">
                <a16:creationId xmlns:a16="http://schemas.microsoft.com/office/drawing/2014/main" id="{509AC707-33D3-96C8-9320-32428D3209A8}"/>
              </a:ext>
            </a:extLst>
          </p:cNvPr>
          <p:cNvPicPr>
            <a:picLocks noChangeAspect="1"/>
          </p:cNvPicPr>
          <p:nvPr/>
        </p:nvPicPr>
        <p:blipFill rotWithShape="1">
          <a:blip r:embed="rId3">
            <a:extLst>
              <a:ext uri="{28A0092B-C50C-407E-A947-70E740481C1C}">
                <a14:useLocalDpi xmlns:a14="http://schemas.microsoft.com/office/drawing/2010/main" val="0"/>
              </a:ext>
            </a:extLst>
          </a:blip>
          <a:srcRect l="17921" t="1724" r="15827" b="19317"/>
          <a:stretch/>
        </p:blipFill>
        <p:spPr>
          <a:xfrm>
            <a:off x="6303110" y="1902151"/>
            <a:ext cx="4942005" cy="4279036"/>
          </a:xfrm>
          <a:prstGeom prst="rect">
            <a:avLst/>
          </a:prstGeom>
          <a:ln w="19050">
            <a:solidFill>
              <a:schemeClr val="accent3">
                <a:lumMod val="75000"/>
              </a:schemeClr>
            </a:solidFill>
          </a:ln>
          <a:effectLst/>
        </p:spPr>
      </p:pic>
    </p:spTree>
    <p:extLst>
      <p:ext uri="{BB962C8B-B14F-4D97-AF65-F5344CB8AC3E}">
        <p14:creationId xmlns:p14="http://schemas.microsoft.com/office/powerpoint/2010/main" val="2841146924"/>
      </p:ext>
    </p:extLst>
  </p:cSld>
  <p:clrMapOvr>
    <a:masterClrMapping/>
  </p:clrMapOvr>
  <mc:AlternateContent xmlns:mc="http://schemas.openxmlformats.org/markup-compatibility/2006" xmlns:p14="http://schemas.microsoft.com/office/powerpoint/2010/main">
    <mc:Choice Requires="p14">
      <p:transition spd="slow" p14:dur="2000" advTm="1815"/>
    </mc:Choice>
    <mc:Fallback xmlns="">
      <p:transition spd="slow" advTm="1815"/>
    </mc:Fallback>
  </mc:AlternateContent>
</p:sld>
</file>

<file path=ppt/slides/slide35.xml><?xml version="1.0" encoding="utf-8"?>
<p:sld xmlns:a="http://schemas.openxmlformats.org/drawingml/2006/main" xmlns:r="http://schemas.openxmlformats.org/officeDocument/2006/relationships" xmlns:p="http://schemas.openxmlformats.org/presentationml/2006/main" showMasterSp="0">
  <p:cSld>
    <p:bg>
      <p:bgPr>
        <a:solidFill>
          <a:schemeClr val="tx2"/>
        </a:solidFill>
        <a:effectLst/>
      </p:bgPr>
    </p:bg>
    <p:spTree>
      <p:nvGrpSpPr>
        <p:cNvPr id="1" name=""/>
        <p:cNvGrpSpPr/>
        <p:nvPr/>
      </p:nvGrpSpPr>
      <p:grpSpPr>
        <a:xfrm>
          <a:off x="0" y="0"/>
          <a:ext cx="0" cy="0"/>
          <a:chOff x="0" y="0"/>
          <a:chExt cx="0" cy="0"/>
        </a:xfrm>
      </p:grpSpPr>
      <p:sp>
        <p:nvSpPr>
          <p:cNvPr id="14" name="Flowchart: Stored Data 12">
            <a:extLst>
              <a:ext uri="{FF2B5EF4-FFF2-40B4-BE49-F238E27FC236}">
                <a16:creationId xmlns:a16="http://schemas.microsoft.com/office/drawing/2014/main" id="{602140D2-5816-20ED-447B-1F707770C71B}"/>
              </a:ext>
              <a:ext uri="{C183D7F6-B498-43B3-948B-1728B52AA6E4}">
                <adec:decorative xmlns:adec="http://schemas.microsoft.com/office/drawing/2017/decorative" val="1"/>
              </a:ext>
            </a:extLst>
          </p:cNvPr>
          <p:cNvSpPr/>
          <p:nvPr/>
        </p:nvSpPr>
        <p:spPr>
          <a:xfrm>
            <a:off x="172069" y="-76132"/>
            <a:ext cx="7785016" cy="7353066"/>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400 w 10754"/>
              <a:gd name="connsiteY1" fmla="*/ 102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71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478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9985 w 10754"/>
              <a:gd name="connsiteY1" fmla="*/ 14 h 10044"/>
              <a:gd name="connsiteX2" fmla="*/ 7344 w 10754"/>
              <a:gd name="connsiteY2" fmla="*/ 5191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68"/>
              <a:gd name="connsiteY0" fmla="*/ 0 h 10015"/>
              <a:gd name="connsiteX1" fmla="*/ 9985 w 10768"/>
              <a:gd name="connsiteY1" fmla="*/ 14 h 10015"/>
              <a:gd name="connsiteX2" fmla="*/ 7344 w 10768"/>
              <a:gd name="connsiteY2" fmla="*/ 5191 h 10015"/>
              <a:gd name="connsiteX3" fmla="*/ 10768 w 10768"/>
              <a:gd name="connsiteY3" fmla="*/ 9666 h 10015"/>
              <a:gd name="connsiteX4" fmla="*/ 1631 w 10768"/>
              <a:gd name="connsiteY4" fmla="*/ 10015 h 10015"/>
              <a:gd name="connsiteX5" fmla="*/ 0 w 10768"/>
              <a:gd name="connsiteY5" fmla="*/ 4941 h 10015"/>
              <a:gd name="connsiteX6" fmla="*/ 1631 w 10768"/>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68" h="10015">
                <a:moveTo>
                  <a:pt x="1631" y="0"/>
                </a:moveTo>
                <a:lnTo>
                  <a:pt x="9985" y="14"/>
                </a:lnTo>
                <a:cubicBezTo>
                  <a:pt x="9084" y="14"/>
                  <a:pt x="7214" y="3582"/>
                  <a:pt x="7344" y="5191"/>
                </a:cubicBezTo>
                <a:cubicBezTo>
                  <a:pt x="7475" y="6800"/>
                  <a:pt x="9867" y="9666"/>
                  <a:pt x="10768" y="9666"/>
                </a:cubicBezTo>
                <a:lnTo>
                  <a:pt x="1631" y="10015"/>
                </a:lnTo>
                <a:cubicBezTo>
                  <a:pt x="730" y="10015"/>
                  <a:pt x="0" y="6610"/>
                  <a:pt x="0" y="4941"/>
                </a:cubicBezTo>
                <a:cubicBezTo>
                  <a:pt x="0" y="3272"/>
                  <a:pt x="730" y="0"/>
                  <a:pt x="1631" y="0"/>
                </a:cubicBezTo>
                <a:close/>
              </a:path>
            </a:pathLst>
          </a:custGeom>
          <a:solidFill>
            <a:schemeClr val="accent2">
              <a:lumMod val="60000"/>
              <a:lumOff val="4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5" name="Flowchart: Stored Data 12">
            <a:extLst>
              <a:ext uri="{FF2B5EF4-FFF2-40B4-BE49-F238E27FC236}">
                <a16:creationId xmlns:a16="http://schemas.microsoft.com/office/drawing/2014/main" id="{016F7012-09D0-1668-0BC2-DE0CE7B2A62E}"/>
              </a:ext>
              <a:ext uri="{C183D7F6-B498-43B3-948B-1728B52AA6E4}">
                <adec:decorative xmlns:adec="http://schemas.microsoft.com/office/drawing/2017/decorative" val="1"/>
              </a:ext>
            </a:extLst>
          </p:cNvPr>
          <p:cNvSpPr/>
          <p:nvPr/>
        </p:nvSpPr>
        <p:spPr>
          <a:xfrm>
            <a:off x="-313186" y="-76132"/>
            <a:ext cx="7785016" cy="7025625"/>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292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754"/>
              <a:gd name="connsiteY0" fmla="*/ 0 h 10044"/>
              <a:gd name="connsiteX1" fmla="*/ 10084 w 10754"/>
              <a:gd name="connsiteY1" fmla="*/ 44 h 10044"/>
              <a:gd name="connsiteX2" fmla="*/ 7460 w 10754"/>
              <a:gd name="connsiteY2" fmla="*/ 5147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 name="connsiteX0" fmla="*/ 1631 w 10263"/>
              <a:gd name="connsiteY0" fmla="*/ 0 h 10059"/>
              <a:gd name="connsiteX1" fmla="*/ 10084 w 10263"/>
              <a:gd name="connsiteY1" fmla="*/ 44 h 10059"/>
              <a:gd name="connsiteX2" fmla="*/ 7460 w 10263"/>
              <a:gd name="connsiteY2" fmla="*/ 5147 h 10059"/>
              <a:gd name="connsiteX3" fmla="*/ 10263 w 10263"/>
              <a:gd name="connsiteY3" fmla="*/ 10059 h 10059"/>
              <a:gd name="connsiteX4" fmla="*/ 1631 w 10263"/>
              <a:gd name="connsiteY4" fmla="*/ 10015 h 10059"/>
              <a:gd name="connsiteX5" fmla="*/ 0 w 10263"/>
              <a:gd name="connsiteY5" fmla="*/ 4941 h 10059"/>
              <a:gd name="connsiteX6" fmla="*/ 1631 w 10263"/>
              <a:gd name="connsiteY6" fmla="*/ 0 h 10059"/>
              <a:gd name="connsiteX0" fmla="*/ 1631 w 10488"/>
              <a:gd name="connsiteY0" fmla="*/ 0 h 10044"/>
              <a:gd name="connsiteX1" fmla="*/ 10084 w 10488"/>
              <a:gd name="connsiteY1" fmla="*/ 44 h 10044"/>
              <a:gd name="connsiteX2" fmla="*/ 7460 w 10488"/>
              <a:gd name="connsiteY2" fmla="*/ 5147 h 10044"/>
              <a:gd name="connsiteX3" fmla="*/ 10488 w 10488"/>
              <a:gd name="connsiteY3" fmla="*/ 10044 h 10044"/>
              <a:gd name="connsiteX4" fmla="*/ 1631 w 10488"/>
              <a:gd name="connsiteY4" fmla="*/ 10015 h 10044"/>
              <a:gd name="connsiteX5" fmla="*/ 0 w 10488"/>
              <a:gd name="connsiteY5" fmla="*/ 4941 h 10044"/>
              <a:gd name="connsiteX6" fmla="*/ 1631 w 10488"/>
              <a:gd name="connsiteY6" fmla="*/ 0 h 10044"/>
              <a:gd name="connsiteX0" fmla="*/ 1631 w 10628"/>
              <a:gd name="connsiteY0" fmla="*/ 0 h 10015"/>
              <a:gd name="connsiteX1" fmla="*/ 10084 w 10628"/>
              <a:gd name="connsiteY1" fmla="*/ 44 h 10015"/>
              <a:gd name="connsiteX2" fmla="*/ 7460 w 10628"/>
              <a:gd name="connsiteY2" fmla="*/ 5147 h 10015"/>
              <a:gd name="connsiteX3" fmla="*/ 10628 w 10628"/>
              <a:gd name="connsiteY3" fmla="*/ 10015 h 10015"/>
              <a:gd name="connsiteX4" fmla="*/ 1631 w 10628"/>
              <a:gd name="connsiteY4" fmla="*/ 10015 h 10015"/>
              <a:gd name="connsiteX5" fmla="*/ 0 w 10628"/>
              <a:gd name="connsiteY5" fmla="*/ 4941 h 10015"/>
              <a:gd name="connsiteX6" fmla="*/ 1631 w 10628"/>
              <a:gd name="connsiteY6" fmla="*/ 0 h 10015"/>
              <a:gd name="connsiteX0" fmla="*/ 1631 w 10754"/>
              <a:gd name="connsiteY0" fmla="*/ 0 h 10015"/>
              <a:gd name="connsiteX1" fmla="*/ 10084 w 10754"/>
              <a:gd name="connsiteY1" fmla="*/ 44 h 10015"/>
              <a:gd name="connsiteX2" fmla="*/ 7460 w 10754"/>
              <a:gd name="connsiteY2" fmla="*/ 5147 h 10015"/>
              <a:gd name="connsiteX3" fmla="*/ 10754 w 10754"/>
              <a:gd name="connsiteY3" fmla="*/ 10015 h 10015"/>
              <a:gd name="connsiteX4" fmla="*/ 1631 w 10754"/>
              <a:gd name="connsiteY4" fmla="*/ 10015 h 10015"/>
              <a:gd name="connsiteX5" fmla="*/ 0 w 10754"/>
              <a:gd name="connsiteY5" fmla="*/ 4941 h 10015"/>
              <a:gd name="connsiteX6" fmla="*/ 1631 w 10754"/>
              <a:gd name="connsiteY6" fmla="*/ 0 h 1001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15">
                <a:moveTo>
                  <a:pt x="1631" y="0"/>
                </a:moveTo>
                <a:lnTo>
                  <a:pt x="10084" y="44"/>
                </a:lnTo>
                <a:cubicBezTo>
                  <a:pt x="9183" y="44"/>
                  <a:pt x="7348" y="3485"/>
                  <a:pt x="7460" y="5147"/>
                </a:cubicBezTo>
                <a:cubicBezTo>
                  <a:pt x="7572" y="6809"/>
                  <a:pt x="9853" y="10015"/>
                  <a:pt x="10754" y="10015"/>
                </a:cubicBezTo>
                <a:lnTo>
                  <a:pt x="1631" y="10015"/>
                </a:lnTo>
                <a:cubicBezTo>
                  <a:pt x="730" y="10015"/>
                  <a:pt x="0" y="6610"/>
                  <a:pt x="0" y="4941"/>
                </a:cubicBezTo>
                <a:cubicBezTo>
                  <a:pt x="0" y="3272"/>
                  <a:pt x="730" y="0"/>
                  <a:pt x="1631" y="0"/>
                </a:cubicBezTo>
                <a:close/>
              </a:path>
            </a:pathLst>
          </a:custGeom>
          <a:solidFill>
            <a:schemeClr val="bg2">
              <a:lumMod val="20000"/>
              <a:lumOff val="8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13" name="Flowchart: Stored Data 12">
            <a:extLst>
              <a:ext uri="{FF2B5EF4-FFF2-40B4-BE49-F238E27FC236}">
                <a16:creationId xmlns:a16="http://schemas.microsoft.com/office/drawing/2014/main" id="{8940DBA4-05C9-5E6D-6B96-2591763ECDF7}"/>
              </a:ext>
              <a:ext uri="{C183D7F6-B498-43B3-948B-1728B52AA6E4}">
                <adec:decorative xmlns:adec="http://schemas.microsoft.com/office/drawing/2017/decorative" val="1"/>
              </a:ext>
            </a:extLst>
          </p:cNvPr>
          <p:cNvSpPr/>
          <p:nvPr/>
        </p:nvSpPr>
        <p:spPr>
          <a:xfrm>
            <a:off x="-1113059" y="0"/>
            <a:ext cx="8501831" cy="6949493"/>
          </a:xfrm>
          <a:custGeom>
            <a:avLst/>
            <a:gdLst>
              <a:gd name="connsiteX0" fmla="*/ 1667 w 10000"/>
              <a:gd name="connsiteY0" fmla="*/ 0 h 10000"/>
              <a:gd name="connsiteX1" fmla="*/ 10000 w 10000"/>
              <a:gd name="connsiteY1" fmla="*/ 0 h 10000"/>
              <a:gd name="connsiteX2" fmla="*/ 8333 w 10000"/>
              <a:gd name="connsiteY2" fmla="*/ 5000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000"/>
              <a:gd name="connsiteY0" fmla="*/ 0 h 10000"/>
              <a:gd name="connsiteX1" fmla="*/ 10000 w 10000"/>
              <a:gd name="connsiteY1" fmla="*/ 0 h 10000"/>
              <a:gd name="connsiteX2" fmla="*/ 7681 w 10000"/>
              <a:gd name="connsiteY2" fmla="*/ 4985 h 10000"/>
              <a:gd name="connsiteX3" fmla="*/ 10000 w 10000"/>
              <a:gd name="connsiteY3" fmla="*/ 10000 h 10000"/>
              <a:gd name="connsiteX4" fmla="*/ 1667 w 10000"/>
              <a:gd name="connsiteY4" fmla="*/ 10000 h 10000"/>
              <a:gd name="connsiteX5" fmla="*/ 0 w 10000"/>
              <a:gd name="connsiteY5" fmla="*/ 5000 h 10000"/>
              <a:gd name="connsiteX6" fmla="*/ 1667 w 10000"/>
              <a:gd name="connsiteY6" fmla="*/ 0 h 10000"/>
              <a:gd name="connsiteX0" fmla="*/ 1667 w 10222"/>
              <a:gd name="connsiteY0" fmla="*/ 0 h 10000"/>
              <a:gd name="connsiteX1" fmla="*/ 10222 w 10222"/>
              <a:gd name="connsiteY1" fmla="*/ 146 h 10000"/>
              <a:gd name="connsiteX2" fmla="*/ 7681 w 10222"/>
              <a:gd name="connsiteY2" fmla="*/ 4985 h 10000"/>
              <a:gd name="connsiteX3" fmla="*/ 10000 w 10222"/>
              <a:gd name="connsiteY3" fmla="*/ 10000 h 10000"/>
              <a:gd name="connsiteX4" fmla="*/ 1667 w 10222"/>
              <a:gd name="connsiteY4" fmla="*/ 10000 h 10000"/>
              <a:gd name="connsiteX5" fmla="*/ 0 w 10222"/>
              <a:gd name="connsiteY5" fmla="*/ 5000 h 10000"/>
              <a:gd name="connsiteX6" fmla="*/ 1667 w 10222"/>
              <a:gd name="connsiteY6" fmla="*/ 0 h 10000"/>
              <a:gd name="connsiteX0" fmla="*/ 1667 w 10222"/>
              <a:gd name="connsiteY0" fmla="*/ 0 h 9883"/>
              <a:gd name="connsiteX1" fmla="*/ 10222 w 10222"/>
              <a:gd name="connsiteY1" fmla="*/ 29 h 9883"/>
              <a:gd name="connsiteX2" fmla="*/ 7681 w 10222"/>
              <a:gd name="connsiteY2" fmla="*/ 4868 h 9883"/>
              <a:gd name="connsiteX3" fmla="*/ 10000 w 10222"/>
              <a:gd name="connsiteY3" fmla="*/ 9883 h 9883"/>
              <a:gd name="connsiteX4" fmla="*/ 1667 w 10222"/>
              <a:gd name="connsiteY4" fmla="*/ 9883 h 9883"/>
              <a:gd name="connsiteX5" fmla="*/ 0 w 10222"/>
              <a:gd name="connsiteY5" fmla="*/ 4883 h 9883"/>
              <a:gd name="connsiteX6" fmla="*/ 1667 w 10222"/>
              <a:gd name="connsiteY6" fmla="*/ 0 h 9883"/>
              <a:gd name="connsiteX0" fmla="*/ 1631 w 10754"/>
              <a:gd name="connsiteY0" fmla="*/ 0 h 10044"/>
              <a:gd name="connsiteX1" fmla="*/ 10000 w 10754"/>
              <a:gd name="connsiteY1" fmla="*/ 29 h 10044"/>
              <a:gd name="connsiteX2" fmla="*/ 7514 w 10754"/>
              <a:gd name="connsiteY2" fmla="*/ 4926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72 w 10754"/>
              <a:gd name="connsiteY2" fmla="*/ 5621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543 w 10754"/>
              <a:gd name="connsiteY2" fmla="*/ 4467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00 h 10044"/>
              <a:gd name="connsiteX5" fmla="*/ 0 w 10754"/>
              <a:gd name="connsiteY5" fmla="*/ 4941 h 10044"/>
              <a:gd name="connsiteX6" fmla="*/ 1631 w 10754"/>
              <a:gd name="connsiteY6" fmla="*/ 0 h 10044"/>
              <a:gd name="connsiteX0" fmla="*/ 1631 w 10754"/>
              <a:gd name="connsiteY0" fmla="*/ 0 h 10044"/>
              <a:gd name="connsiteX1" fmla="*/ 10000 w 10754"/>
              <a:gd name="connsiteY1" fmla="*/ 29 h 10044"/>
              <a:gd name="connsiteX2" fmla="*/ 7601 w 10754"/>
              <a:gd name="connsiteY2" fmla="*/ 5103 h 10044"/>
              <a:gd name="connsiteX3" fmla="*/ 10754 w 10754"/>
              <a:gd name="connsiteY3" fmla="*/ 10044 h 10044"/>
              <a:gd name="connsiteX4" fmla="*/ 1631 w 10754"/>
              <a:gd name="connsiteY4" fmla="*/ 10015 h 10044"/>
              <a:gd name="connsiteX5" fmla="*/ 0 w 10754"/>
              <a:gd name="connsiteY5" fmla="*/ 4941 h 10044"/>
              <a:gd name="connsiteX6" fmla="*/ 1631 w 10754"/>
              <a:gd name="connsiteY6" fmla="*/ 0 h 10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754" h="10044">
                <a:moveTo>
                  <a:pt x="1631" y="0"/>
                </a:moveTo>
                <a:lnTo>
                  <a:pt x="10000" y="29"/>
                </a:lnTo>
                <a:cubicBezTo>
                  <a:pt x="9099" y="29"/>
                  <a:pt x="7475" y="3434"/>
                  <a:pt x="7601" y="5103"/>
                </a:cubicBezTo>
                <a:cubicBezTo>
                  <a:pt x="7727" y="6772"/>
                  <a:pt x="9853" y="10044"/>
                  <a:pt x="10754" y="10044"/>
                </a:cubicBezTo>
                <a:lnTo>
                  <a:pt x="1631" y="10015"/>
                </a:lnTo>
                <a:cubicBezTo>
                  <a:pt x="730" y="10015"/>
                  <a:pt x="0" y="6610"/>
                  <a:pt x="0" y="4941"/>
                </a:cubicBezTo>
                <a:cubicBezTo>
                  <a:pt x="0" y="3272"/>
                  <a:pt x="730" y="0"/>
                  <a:pt x="1631" y="0"/>
                </a:cubicBezTo>
                <a:close/>
              </a:path>
            </a:pathLst>
          </a:cu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E9ECE5"/>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7A57298-F31A-4913-96C8-49B198CB7AEE}"/>
              </a:ext>
            </a:extLst>
          </p:cNvPr>
          <p:cNvSpPr>
            <a:spLocks noGrp="1"/>
          </p:cNvSpPr>
          <p:nvPr>
            <p:ph type="title"/>
          </p:nvPr>
        </p:nvSpPr>
        <p:spPr>
          <a:xfrm>
            <a:off x="489214" y="767644"/>
            <a:ext cx="4395256" cy="1609698"/>
          </a:xfrm>
          <a:prstGeom prst="round2SameRect">
            <a:avLst/>
          </a:prstGeom>
          <a:solidFill>
            <a:schemeClr val="tx1"/>
          </a:solidFill>
          <a:ln w="19050">
            <a:solidFill>
              <a:schemeClr val="accent3">
                <a:lumMod val="50000"/>
              </a:schemeClr>
            </a:solidFill>
          </a:ln>
        </p:spPr>
        <p:txBody>
          <a:bodyPr vert="horz" lIns="182880" tIns="45720" rIns="91440" bIns="45720" rtlCol="0" anchor="ctr">
            <a:noAutofit/>
          </a:bodyPr>
          <a:lstStyle/>
          <a:p>
            <a:pPr>
              <a:spcBef>
                <a:spcPts val="1000"/>
              </a:spcBef>
              <a:defRPr/>
            </a:pPr>
            <a:br>
              <a:rPr lang="en-US" sz="2800" b="1" i="1" dirty="0">
                <a:latin typeface="+mj-lt"/>
                <a:cs typeface="+mj-cs"/>
              </a:rPr>
            </a:br>
            <a:r>
              <a:rPr lang="en-US" sz="2800" dirty="0">
                <a:solidFill>
                  <a:schemeClr val="accent1"/>
                </a:solidFill>
                <a:latin typeface="Times New Roman"/>
                <a:ea typeface="+mn-ea"/>
                <a:cs typeface="Times New Roman"/>
              </a:rPr>
              <a:t>CAC-Community </a:t>
            </a:r>
            <a:br>
              <a:rPr lang="en-US" sz="2800" dirty="0">
                <a:solidFill>
                  <a:schemeClr val="accent1"/>
                </a:solidFill>
                <a:latin typeface="Times New Roman"/>
                <a:ea typeface="+mn-ea"/>
                <a:cs typeface="Times New Roman"/>
              </a:rPr>
            </a:br>
            <a:r>
              <a:rPr lang="en-US" sz="2800" dirty="0">
                <a:solidFill>
                  <a:schemeClr val="accent1"/>
                </a:solidFill>
                <a:latin typeface="Times New Roman"/>
                <a:ea typeface="+mn-ea"/>
                <a:cs typeface="Times New Roman"/>
              </a:rPr>
              <a:t>Collaborations: </a:t>
            </a:r>
            <a:br>
              <a:rPr lang="en-US" sz="2800" dirty="0">
                <a:solidFill>
                  <a:schemeClr val="accent1"/>
                </a:solidFill>
                <a:latin typeface="Times New Roman"/>
                <a:ea typeface="+mn-ea"/>
                <a:cs typeface="Times New Roman"/>
              </a:rPr>
            </a:br>
            <a:r>
              <a:rPr lang="en-US" sz="2800" i="1" dirty="0">
                <a:solidFill>
                  <a:schemeClr val="accent1"/>
                </a:solidFill>
                <a:latin typeface="Times New Roman"/>
                <a:ea typeface="+mn-ea"/>
                <a:cs typeface="Times New Roman"/>
              </a:rPr>
              <a:t>Success Stories</a:t>
            </a:r>
            <a:br>
              <a:rPr lang="en-US" sz="28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br>
            <a:endParaRPr lang="en-US" sz="2800" dirty="0">
              <a:solidFill>
                <a:schemeClr val="bg2">
                  <a:lumMod val="20000"/>
                  <a:lumOff val="80000"/>
                </a:schemeClr>
              </a:solidFill>
            </a:endParaRPr>
          </a:p>
        </p:txBody>
      </p:sp>
      <p:sp>
        <p:nvSpPr>
          <p:cNvPr id="3" name="Content Placeholder 2">
            <a:extLst>
              <a:ext uri="{FF2B5EF4-FFF2-40B4-BE49-F238E27FC236}">
                <a16:creationId xmlns:a16="http://schemas.microsoft.com/office/drawing/2014/main" id="{E34BA90B-D654-6FC7-DE82-8C71080F76FD}"/>
              </a:ext>
            </a:extLst>
          </p:cNvPr>
          <p:cNvSpPr>
            <a:spLocks noGrp="1"/>
          </p:cNvSpPr>
          <p:nvPr>
            <p:ph type="body" sz="quarter" idx="13"/>
          </p:nvPr>
        </p:nvSpPr>
        <p:spPr>
          <a:xfrm>
            <a:off x="489213" y="2377340"/>
            <a:ext cx="4395256" cy="3713017"/>
          </a:xfrm>
          <a:prstGeom prst="round2DiagRect">
            <a:avLst/>
          </a:prstGeom>
          <a:solidFill>
            <a:srgbClr val="7598A3"/>
          </a:solidFill>
          <a:ln w="19050">
            <a:solidFill>
              <a:schemeClr val="accent3">
                <a:lumMod val="50000"/>
              </a:schemeClr>
            </a:solidFill>
          </a:ln>
        </p:spPr>
        <p:txBody>
          <a:bodyPr vert="horz" lIns="91440" tIns="45720" rIns="91440" bIns="45720" rtlCol="0" anchor="t">
            <a:normAutofit fontScale="92500"/>
          </a:bodyPr>
          <a:lstStyle/>
          <a:p>
            <a:pPr marL="508000" indent="-508000" algn="l" fontAlgn="base">
              <a:lnSpc>
                <a:spcPct val="120000"/>
              </a:lnSpc>
              <a:spcBef>
                <a:spcPts val="1000"/>
              </a:spcBef>
              <a:buFont typeface="Wingdings,Sans-Serif" panose="05000000000000000000" pitchFamily="2" charset="2"/>
              <a:buChar char="v"/>
              <a:defRPr/>
            </a:pPr>
            <a:r>
              <a:rPr lang="en-US" sz="3800" dirty="0">
                <a:solidFill>
                  <a:schemeClr val="accent1"/>
                </a:solidFill>
                <a:latin typeface="Times New Roman"/>
                <a:cs typeface="Times New Roman"/>
              </a:rPr>
              <a:t>Jolene Dessert </a:t>
            </a:r>
          </a:p>
          <a:p>
            <a:pPr marL="508000" indent="-508000" algn="l" fontAlgn="base">
              <a:lnSpc>
                <a:spcPct val="120000"/>
              </a:lnSpc>
              <a:spcBef>
                <a:spcPts val="1000"/>
              </a:spcBef>
              <a:buFont typeface="Wingdings,Sans-Serif" panose="05000000000000000000" pitchFamily="2" charset="2"/>
              <a:buChar char="v"/>
              <a:defRPr/>
            </a:pPr>
            <a:r>
              <a:rPr lang="en-US" sz="3800" dirty="0">
                <a:solidFill>
                  <a:schemeClr val="accent1"/>
                </a:solidFill>
                <a:latin typeface="Times New Roman"/>
                <a:cs typeface="Times New Roman"/>
              </a:rPr>
              <a:t>Gustavo Aguirre</a:t>
            </a:r>
          </a:p>
          <a:p>
            <a:pPr marL="508000" indent="-508000" algn="l">
              <a:lnSpc>
                <a:spcPct val="120000"/>
              </a:lnSpc>
              <a:spcBef>
                <a:spcPts val="1000"/>
              </a:spcBef>
              <a:buFont typeface="Wingdings,Sans-Serif" panose="05000000000000000000" pitchFamily="2" charset="2"/>
              <a:buChar char="v"/>
              <a:defRPr/>
            </a:pPr>
            <a:r>
              <a:rPr lang="en-US" sz="3800" dirty="0">
                <a:solidFill>
                  <a:schemeClr val="accent1"/>
                </a:solidFill>
                <a:latin typeface="Times New Roman"/>
                <a:cs typeface="Times New Roman"/>
              </a:rPr>
              <a:t>Christopher Greer</a:t>
            </a:r>
          </a:p>
          <a:p>
            <a:pPr marL="508000" indent="-508000" algn="l">
              <a:lnSpc>
                <a:spcPct val="120000"/>
              </a:lnSpc>
              <a:spcBef>
                <a:spcPts val="1000"/>
              </a:spcBef>
              <a:buFont typeface="Wingdings,Sans-Serif" panose="05000000000000000000" pitchFamily="2" charset="2"/>
              <a:buChar char="v"/>
              <a:defRPr/>
            </a:pPr>
            <a:r>
              <a:rPr lang="en-US" sz="3800" dirty="0">
                <a:solidFill>
                  <a:schemeClr val="accent1"/>
                </a:solidFill>
                <a:latin typeface="Times New Roman"/>
                <a:cs typeface="Times New Roman"/>
              </a:rPr>
              <a:t>Isaí Ambrosio</a:t>
            </a:r>
          </a:p>
        </p:txBody>
      </p:sp>
      <p:pic>
        <p:nvPicPr>
          <p:cNvPr id="5" name="Picture 4" descr="Person in field">
            <a:extLst>
              <a:ext uri="{FF2B5EF4-FFF2-40B4-BE49-F238E27FC236}">
                <a16:creationId xmlns:a16="http://schemas.microsoft.com/office/drawing/2014/main" id="{687C9FDB-64EC-7BFD-FB85-6EFD73EF95A2}"/>
              </a:ext>
            </a:extLst>
          </p:cNvPr>
          <p:cNvPicPr>
            <a:picLocks noChangeAspect="1"/>
          </p:cNvPicPr>
          <p:nvPr/>
        </p:nvPicPr>
        <p:blipFill>
          <a:blip r:embed="rId3"/>
          <a:srcRect l="10795" r="10795"/>
          <a:stretch/>
        </p:blipFill>
        <p:spPr>
          <a:xfrm>
            <a:off x="5397020" y="-403573"/>
            <a:ext cx="8545325" cy="7268828"/>
          </a:xfrm>
          <a:prstGeom prst="ellipse">
            <a:avLst/>
          </a:prstGeom>
          <a:ln w="63500" cap="rnd">
            <a:noFill/>
          </a:ln>
          <a:effectLst/>
          <a:scene3d>
            <a:camera prst="orthographicFront"/>
            <a:lightRig rig="contrasting" dir="t">
              <a:rot lat="0" lon="0" rev="3000000"/>
            </a:lightRig>
          </a:scene3d>
          <a:sp3d contourW="7620">
            <a:contourClr>
              <a:srgbClr val="333333"/>
            </a:contourClr>
          </a:sp3d>
        </p:spPr>
      </p:pic>
    </p:spTree>
    <p:extLst>
      <p:ext uri="{BB962C8B-B14F-4D97-AF65-F5344CB8AC3E}">
        <p14:creationId xmlns:p14="http://schemas.microsoft.com/office/powerpoint/2010/main" val="3216139451"/>
      </p:ext>
    </p:extLst>
  </p:cSld>
  <p:clrMapOvr>
    <a:masterClrMapping/>
  </p:clrMapOvr>
  <mc:AlternateContent xmlns:mc="http://schemas.openxmlformats.org/markup-compatibility/2006" xmlns:p14="http://schemas.microsoft.com/office/powerpoint/2010/main">
    <mc:Choice Requires="p14">
      <p:transition spd="slow" p14:dur="2000" advTm="2235"/>
    </mc:Choice>
    <mc:Fallback xmlns="">
      <p:transition spd="slow" advTm="2235"/>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82199D-2871-00A9-6578-81EE3645A877}"/>
            </a:ext>
          </a:extLst>
        </p:cNvPr>
        <p:cNvGrpSpPr/>
        <p:nvPr/>
      </p:nvGrpSpPr>
      <p:grpSpPr>
        <a:xfrm>
          <a:off x="0" y="0"/>
          <a:ext cx="0" cy="0"/>
          <a:chOff x="0" y="0"/>
          <a:chExt cx="0" cy="0"/>
        </a:xfrm>
      </p:grpSpPr>
      <p:sp>
        <p:nvSpPr>
          <p:cNvPr id="11" name="Flowchart: Process 10">
            <a:extLst>
              <a:ext uri="{FF2B5EF4-FFF2-40B4-BE49-F238E27FC236}">
                <a16:creationId xmlns:a16="http://schemas.microsoft.com/office/drawing/2014/main" id="{13BA65C8-242F-0783-7C63-2E1D8D93AEC6}"/>
              </a:ext>
              <a:ext uri="{C183D7F6-B498-43B3-948B-1728B52AA6E4}">
                <adec:decorative xmlns:adec="http://schemas.microsoft.com/office/drawing/2017/decorative" val="1"/>
              </a:ext>
            </a:extLst>
          </p:cNvPr>
          <p:cNvSpPr/>
          <p:nvPr/>
        </p:nvSpPr>
        <p:spPr>
          <a:xfrm>
            <a:off x="6194428" y="1711260"/>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Process 9">
            <a:extLst>
              <a:ext uri="{FF2B5EF4-FFF2-40B4-BE49-F238E27FC236}">
                <a16:creationId xmlns:a16="http://schemas.microsoft.com/office/drawing/2014/main" id="{E7D95A41-96B9-1335-D63E-4AD252AC430A}"/>
              </a:ext>
              <a:ext uri="{C183D7F6-B498-43B3-948B-1728B52AA6E4}">
                <adec:decorative xmlns:adec="http://schemas.microsoft.com/office/drawing/2017/decorative" val="1"/>
              </a:ext>
            </a:extLst>
          </p:cNvPr>
          <p:cNvSpPr/>
          <p:nvPr/>
        </p:nvSpPr>
        <p:spPr>
          <a:xfrm>
            <a:off x="838200" y="1711261"/>
            <a:ext cx="5159374" cy="4465871"/>
          </a:xfrm>
          <a:prstGeom prst="flowChartProcess">
            <a:avLst/>
          </a:prstGeom>
          <a:solidFill>
            <a:schemeClr val="accent4">
              <a:lumMod val="60000"/>
              <a:lumOff val="40000"/>
            </a:schemeClr>
          </a:solidFill>
          <a:ln w="19050">
            <a:solidFill>
              <a:schemeClr val="accent3">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2FDBDC-A5C9-12F3-D17A-BE8859FD2A9C}"/>
              </a:ext>
            </a:extLst>
          </p:cNvPr>
          <p:cNvSpPr>
            <a:spLocks noGrp="1"/>
          </p:cNvSpPr>
          <p:nvPr>
            <p:ph type="title"/>
          </p:nvPr>
        </p:nvSpPr>
        <p:spPr>
          <a:solidFill>
            <a:schemeClr val="accent3">
              <a:lumMod val="75000"/>
            </a:schemeClr>
          </a:solidFill>
          <a:ln>
            <a:solidFill>
              <a:schemeClr val="accent3">
                <a:lumMod val="75000"/>
              </a:schemeClr>
            </a:solidFill>
          </a:ln>
        </p:spPr>
        <p:txBody>
          <a:bodyPr lIns="182880">
            <a:normAutofit/>
          </a:bodyPr>
          <a:lstStyle/>
          <a:p>
            <a:r>
              <a:rPr lang="en-US" sz="4400" dirty="0"/>
              <a:t>Please Remember</a:t>
            </a:r>
            <a:endParaRPr lang="en-US" dirty="0"/>
          </a:p>
        </p:txBody>
      </p:sp>
      <p:sp>
        <p:nvSpPr>
          <p:cNvPr id="3" name="Content Placeholder 2">
            <a:extLst>
              <a:ext uri="{FF2B5EF4-FFF2-40B4-BE49-F238E27FC236}">
                <a16:creationId xmlns:a16="http://schemas.microsoft.com/office/drawing/2014/main" id="{C7958BF6-0BB6-4E02-D634-CF67F338CF87}"/>
              </a:ext>
            </a:extLst>
          </p:cNvPr>
          <p:cNvSpPr>
            <a:spLocks noGrp="1"/>
          </p:cNvSpPr>
          <p:nvPr>
            <p:ph sz="half" idx="2"/>
          </p:nvPr>
        </p:nvSpPr>
        <p:spPr>
          <a:xfrm>
            <a:off x="838200" y="1711260"/>
            <a:ext cx="5157787" cy="4465871"/>
          </a:xfrm>
          <a:solidFill>
            <a:schemeClr val="tx1">
              <a:lumMod val="60000"/>
              <a:lumOff val="40000"/>
            </a:schemeClr>
          </a:solidFill>
          <a:ln>
            <a:solidFill>
              <a:schemeClr val="accent3">
                <a:lumMod val="75000"/>
              </a:schemeClr>
            </a:solidFill>
          </a:ln>
        </p:spPr>
        <p:txBody>
          <a:bodyPr vert="horz" lIns="182880" tIns="45720" rIns="91440" bIns="45720" rtlCol="0" anchor="t">
            <a:noAutofit/>
          </a:bodyPr>
          <a:lstStyle/>
          <a:p>
            <a:pPr marL="457200" indent="-457200">
              <a:lnSpc>
                <a:spcPct val="120000"/>
              </a:lnSpc>
              <a:spcBef>
                <a:spcPts val="0"/>
              </a:spcBef>
              <a:spcAft>
                <a:spcPts val="1200"/>
              </a:spcAft>
            </a:pPr>
            <a:r>
              <a:rPr lang="en-US" dirty="0">
                <a:solidFill>
                  <a:srgbClr val="003C00"/>
                </a:solidFill>
                <a:latin typeface="Times New Roman"/>
                <a:ea typeface="+mn-lt"/>
                <a:cs typeface="+mn-lt"/>
              </a:rPr>
              <a:t>Get to know your communities. </a:t>
            </a:r>
          </a:p>
          <a:p>
            <a:pPr marL="457200" indent="-457200">
              <a:lnSpc>
                <a:spcPct val="120000"/>
              </a:lnSpc>
              <a:spcBef>
                <a:spcPts val="0"/>
              </a:spcBef>
              <a:spcAft>
                <a:spcPts val="1200"/>
              </a:spcAft>
            </a:pPr>
            <a:r>
              <a:rPr lang="en-US" dirty="0">
                <a:solidFill>
                  <a:srgbClr val="003C00"/>
                </a:solidFill>
                <a:latin typeface="Times New Roman"/>
                <a:ea typeface="+mn-lt"/>
                <a:cs typeface="+mn-lt"/>
              </a:rPr>
              <a:t>Engagement with your communities facing multiple environmental burdens is important. </a:t>
            </a:r>
          </a:p>
          <a:p>
            <a:pPr marL="457200" indent="-457200">
              <a:lnSpc>
                <a:spcPct val="120000"/>
              </a:lnSpc>
              <a:spcBef>
                <a:spcPts val="0"/>
              </a:spcBef>
              <a:spcAft>
                <a:spcPts val="1200"/>
              </a:spcAft>
            </a:pPr>
            <a:r>
              <a:rPr lang="en-US" dirty="0">
                <a:solidFill>
                  <a:srgbClr val="003C00"/>
                </a:solidFill>
                <a:latin typeface="Times New Roman"/>
                <a:ea typeface="+mn-lt"/>
                <a:cs typeface="+mn-lt"/>
              </a:rPr>
              <a:t>You have the responsibility to support your community and continue to protect them and the environment. </a:t>
            </a:r>
          </a:p>
        </p:txBody>
      </p:sp>
      <p:pic>
        <p:nvPicPr>
          <p:cNvPr id="7" name="Picture Placeholder 12" descr="County staff interviewing a farmworker.">
            <a:extLst>
              <a:ext uri="{FF2B5EF4-FFF2-40B4-BE49-F238E27FC236}">
                <a16:creationId xmlns:a16="http://schemas.microsoft.com/office/drawing/2014/main" id="{F4DE43CD-882D-A45A-C4DF-9C9CF49B4D4C}"/>
              </a:ext>
            </a:extLst>
          </p:cNvPr>
          <p:cNvPicPr>
            <a:picLocks noChangeAspect="1"/>
          </p:cNvPicPr>
          <p:nvPr/>
        </p:nvPicPr>
        <p:blipFill>
          <a:blip r:embed="rId3">
            <a:extLst>
              <a:ext uri="{28A0092B-C50C-407E-A947-70E740481C1C}">
                <a14:useLocalDpi xmlns:a14="http://schemas.microsoft.com/office/drawing/2010/main" val="0"/>
              </a:ext>
            </a:extLst>
          </a:blip>
          <a:srcRect l="5640" r="5640"/>
          <a:stretch/>
        </p:blipFill>
        <p:spPr>
          <a:xfrm>
            <a:off x="6307107" y="1808135"/>
            <a:ext cx="4934016" cy="4272119"/>
          </a:xfrm>
          <a:prstGeom prst="rect">
            <a:avLst/>
          </a:prstGeom>
        </p:spPr>
      </p:pic>
    </p:spTree>
    <p:extLst>
      <p:ext uri="{BB962C8B-B14F-4D97-AF65-F5344CB8AC3E}">
        <p14:creationId xmlns:p14="http://schemas.microsoft.com/office/powerpoint/2010/main" val="3440804519"/>
      </p:ext>
    </p:extLst>
  </p:cSld>
  <p:clrMapOvr>
    <a:masterClrMapping/>
  </p:clrMapOvr>
  <mc:AlternateContent xmlns:mc="http://schemas.openxmlformats.org/markup-compatibility/2006" xmlns:p14="http://schemas.microsoft.com/office/powerpoint/2010/main">
    <mc:Choice Requires="p14">
      <p:transition spd="slow" p14:dur="2000" advTm="1769"/>
    </mc:Choice>
    <mc:Fallback xmlns="">
      <p:transition spd="slow" advTm="1769"/>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 name="Rectangle: Rounded Corners 26">
            <a:extLst>
              <a:ext uri="{FF2B5EF4-FFF2-40B4-BE49-F238E27FC236}">
                <a16:creationId xmlns:a16="http://schemas.microsoft.com/office/drawing/2014/main" id="{F80A3D8F-C5DF-9D4A-DE5E-89E0B68C7C79}"/>
              </a:ext>
              <a:ext uri="{C183D7F6-B498-43B3-948B-1728B52AA6E4}">
                <adec:decorative xmlns:adec="http://schemas.microsoft.com/office/drawing/2017/decorative" val="1"/>
              </a:ext>
            </a:extLst>
          </p:cNvPr>
          <p:cNvSpPr/>
          <p:nvPr/>
        </p:nvSpPr>
        <p:spPr>
          <a:xfrm>
            <a:off x="7320455" y="4906106"/>
            <a:ext cx="1870842" cy="1904817"/>
          </a:xfrm>
          <a:prstGeom prst="roundRect">
            <a:avLst/>
          </a:prstGeom>
          <a:solidFill>
            <a:srgbClr val="246A49"/>
          </a:solidFill>
          <a:ln>
            <a:solidFill>
              <a:srgbClr val="246A4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Rectangle: Rounded Corners 23">
            <a:extLst>
              <a:ext uri="{FF2B5EF4-FFF2-40B4-BE49-F238E27FC236}">
                <a16:creationId xmlns:a16="http://schemas.microsoft.com/office/drawing/2014/main" id="{27F2447B-66F2-E2D1-4F34-8F2DE0A5BDD1}"/>
              </a:ext>
              <a:ext uri="{C183D7F6-B498-43B3-948B-1728B52AA6E4}">
                <adec:decorative xmlns:adec="http://schemas.microsoft.com/office/drawing/2017/decorative" val="1"/>
              </a:ext>
            </a:extLst>
          </p:cNvPr>
          <p:cNvSpPr/>
          <p:nvPr/>
        </p:nvSpPr>
        <p:spPr>
          <a:xfrm>
            <a:off x="5160579" y="2913993"/>
            <a:ext cx="1870842" cy="2060028"/>
          </a:xfrm>
          <a:prstGeom prst="roundRect">
            <a:avLst/>
          </a:prstGeom>
          <a:solidFill>
            <a:srgbClr val="7BB183"/>
          </a:solidFill>
          <a:ln>
            <a:solidFill>
              <a:srgbClr val="7BB183"/>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Rectangle: Rounded Corners 22">
            <a:extLst>
              <a:ext uri="{FF2B5EF4-FFF2-40B4-BE49-F238E27FC236}">
                <a16:creationId xmlns:a16="http://schemas.microsoft.com/office/drawing/2014/main" id="{9DDAD27A-3889-F7EF-428C-1F2DB9E425C4}"/>
              </a:ext>
              <a:ext uri="{C183D7F6-B498-43B3-948B-1728B52AA6E4}">
                <adec:decorative xmlns:adec="http://schemas.microsoft.com/office/drawing/2017/decorative" val="1"/>
              </a:ext>
            </a:extLst>
          </p:cNvPr>
          <p:cNvSpPr/>
          <p:nvPr/>
        </p:nvSpPr>
        <p:spPr>
          <a:xfrm>
            <a:off x="8255876" y="1583694"/>
            <a:ext cx="1870842" cy="1904817"/>
          </a:xfrm>
          <a:prstGeom prst="roundRect">
            <a:avLst/>
          </a:prstGeom>
          <a:solidFill>
            <a:srgbClr val="D1E4C6"/>
          </a:solidFill>
          <a:ln>
            <a:solidFill>
              <a:srgbClr val="D1E4C6"/>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Rounded Corners 15">
            <a:extLst>
              <a:ext uri="{FF2B5EF4-FFF2-40B4-BE49-F238E27FC236}">
                <a16:creationId xmlns:a16="http://schemas.microsoft.com/office/drawing/2014/main" id="{3C05B02E-AE70-80A1-768E-9F8EE236161D}"/>
              </a:ext>
              <a:ext uri="{C183D7F6-B498-43B3-948B-1728B52AA6E4}">
                <adec:decorative xmlns:adec="http://schemas.microsoft.com/office/drawing/2017/decorative" val="1"/>
              </a:ext>
            </a:extLst>
          </p:cNvPr>
          <p:cNvSpPr/>
          <p:nvPr/>
        </p:nvSpPr>
        <p:spPr>
          <a:xfrm>
            <a:off x="1523046" y="2159466"/>
            <a:ext cx="1870842" cy="1884996"/>
          </a:xfrm>
          <a:prstGeom prst="roundRect">
            <a:avLst/>
          </a:prstGeom>
          <a:solidFill>
            <a:srgbClr val="B1D19F"/>
          </a:solidFill>
          <a:ln>
            <a:solidFill>
              <a:srgbClr val="B1D19F"/>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Rectangle: Rounded Corners 24">
            <a:extLst>
              <a:ext uri="{FF2B5EF4-FFF2-40B4-BE49-F238E27FC236}">
                <a16:creationId xmlns:a16="http://schemas.microsoft.com/office/drawing/2014/main" id="{79C2AFD2-B2CD-A9A6-E546-10DE80AFC7EE}"/>
              </a:ext>
              <a:ext uri="{C183D7F6-B498-43B3-948B-1728B52AA6E4}">
                <adec:decorative xmlns:adec="http://schemas.microsoft.com/office/drawing/2017/decorative" val="1"/>
              </a:ext>
            </a:extLst>
          </p:cNvPr>
          <p:cNvSpPr/>
          <p:nvPr/>
        </p:nvSpPr>
        <p:spPr>
          <a:xfrm>
            <a:off x="1794870" y="4906108"/>
            <a:ext cx="1870842" cy="1904816"/>
          </a:xfrm>
          <a:prstGeom prst="roundRect">
            <a:avLst/>
          </a:prstGeom>
          <a:solidFill>
            <a:srgbClr val="4E8454"/>
          </a:solidFill>
          <a:ln>
            <a:solidFill>
              <a:srgbClr val="4E8454"/>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FD7679D-DC49-184B-33D7-D460C700C85D}"/>
              </a:ext>
            </a:extLst>
          </p:cNvPr>
          <p:cNvSpPr>
            <a:spLocks noGrp="1"/>
          </p:cNvSpPr>
          <p:nvPr>
            <p:ph type="title"/>
          </p:nvPr>
        </p:nvSpPr>
        <p:spPr>
          <a:xfrm>
            <a:off x="576070" y="530572"/>
            <a:ext cx="5946649" cy="676656"/>
          </a:xfrm>
          <a:prstGeom prst="round2DiagRect">
            <a:avLst/>
          </a:prstGeom>
          <a:solidFill>
            <a:srgbClr val="1D573B"/>
          </a:solidFill>
        </p:spPr>
        <p:txBody>
          <a:bodyPr>
            <a:normAutofit fontScale="90000"/>
          </a:bodyPr>
          <a:lstStyle/>
          <a:p>
            <a:r>
              <a:rPr lang="en-US">
                <a:solidFill>
                  <a:schemeClr val="accent1"/>
                </a:solidFill>
                <a:latin typeface="Times New Roman" panose="02020603050405020304" pitchFamily="18" charset="0"/>
                <a:cs typeface="Times New Roman" panose="02020603050405020304" pitchFamily="18" charset="0"/>
              </a:rPr>
              <a:t>Other Resources</a:t>
            </a:r>
          </a:p>
        </p:txBody>
      </p:sp>
      <p:pic>
        <p:nvPicPr>
          <p:cNvPr id="3" name="Drawing 8" descr="A QR code to DPR Resource Webpage for CACs.">
            <a:extLst>
              <a:ext uri="{FF2B5EF4-FFF2-40B4-BE49-F238E27FC236}">
                <a16:creationId xmlns:a16="http://schemas.microsoft.com/office/drawing/2014/main" id="{DE72D354-099A-2C98-5F8C-48D754320502}"/>
              </a:ext>
            </a:extLst>
          </p:cNvPr>
          <p:cNvPicPr>
            <a:picLocks noChangeAspect="1"/>
          </p:cNvPicPr>
          <p:nvPr/>
        </p:nvPicPr>
        <p:blipFill>
          <a:blip r:embed="rId3"/>
          <a:stretch>
            <a:fillRect/>
          </a:stretch>
        </p:blipFill>
        <p:spPr>
          <a:xfrm>
            <a:off x="1674857" y="2348240"/>
            <a:ext cx="1572768" cy="1572768"/>
          </a:xfrm>
          <a:prstGeom prst="rect">
            <a:avLst/>
          </a:prstGeom>
        </p:spPr>
      </p:pic>
      <p:sp>
        <p:nvSpPr>
          <p:cNvPr id="34" name="TextBox 33">
            <a:extLst>
              <a:ext uri="{FF2B5EF4-FFF2-40B4-BE49-F238E27FC236}">
                <a16:creationId xmlns:a16="http://schemas.microsoft.com/office/drawing/2014/main" id="{C1A14C86-66FE-BE35-DF40-B2CA2E83B857}"/>
              </a:ext>
            </a:extLst>
          </p:cNvPr>
          <p:cNvSpPr txBox="1"/>
          <p:nvPr/>
        </p:nvSpPr>
        <p:spPr>
          <a:xfrm>
            <a:off x="596060" y="1447532"/>
            <a:ext cx="2213565" cy="715089"/>
          </a:xfrm>
          <a:prstGeom prst="round2DiagRect">
            <a:avLst/>
          </a:prstGeom>
          <a:solidFill>
            <a:srgbClr val="B1D19F"/>
          </a:solidFill>
        </p:spPr>
        <p:txBody>
          <a:bodyPr wrap="square" rtlCol="0">
            <a:spAutoFit/>
          </a:bodyPr>
          <a:lstStyle/>
          <a:p>
            <a:pPr algn="ctr"/>
            <a:r>
              <a:rPr lang="en-US" dirty="0">
                <a:solidFill>
                  <a:srgbClr val="1D573B"/>
                </a:solidFill>
                <a:latin typeface="Times New Roman" panose="02020603050405020304" pitchFamily="18" charset="0"/>
                <a:cs typeface="Times New Roman" panose="02020603050405020304" pitchFamily="18" charset="0"/>
              </a:rPr>
              <a:t>DPR Resource Webpage for CACs</a:t>
            </a:r>
          </a:p>
        </p:txBody>
      </p:sp>
      <p:pic>
        <p:nvPicPr>
          <p:cNvPr id="4" name="Picture 3" descr="A QR code to CalEPA Language Access Best Practices.">
            <a:extLst>
              <a:ext uri="{FF2B5EF4-FFF2-40B4-BE49-F238E27FC236}">
                <a16:creationId xmlns:a16="http://schemas.microsoft.com/office/drawing/2014/main" id="{59CE6B63-433A-C6EA-4699-EAB08B70E88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6767" t="6602" r="6415" b="6580"/>
          <a:stretch/>
        </p:blipFill>
        <p:spPr bwMode="auto">
          <a:xfrm>
            <a:off x="1976626" y="5072130"/>
            <a:ext cx="1572768" cy="1572768"/>
          </a:xfrm>
          <a:prstGeom prst="rect">
            <a:avLst/>
          </a:prstGeom>
          <a:noFill/>
          <a:ln>
            <a:noFill/>
          </a:ln>
          <a:extLst>
            <a:ext uri="{53640926-AAD7-44D8-BBD7-CCE9431645EC}">
              <a14:shadowObscured xmlns:a14="http://schemas.microsoft.com/office/drawing/2010/main"/>
            </a:ext>
          </a:extLst>
        </p:spPr>
      </p:pic>
      <p:sp>
        <p:nvSpPr>
          <p:cNvPr id="38" name="TextBox 37">
            <a:extLst>
              <a:ext uri="{FF2B5EF4-FFF2-40B4-BE49-F238E27FC236}">
                <a16:creationId xmlns:a16="http://schemas.microsoft.com/office/drawing/2014/main" id="{04E58B48-26BA-89AE-5B1A-DB61527BA5D5}"/>
              </a:ext>
            </a:extLst>
          </p:cNvPr>
          <p:cNvSpPr txBox="1"/>
          <p:nvPr/>
        </p:nvSpPr>
        <p:spPr>
          <a:xfrm>
            <a:off x="353578" y="4342778"/>
            <a:ext cx="2642559" cy="715089"/>
          </a:xfrm>
          <a:prstGeom prst="round2DiagRect">
            <a:avLst/>
          </a:prstGeom>
          <a:solidFill>
            <a:srgbClr val="4E8454"/>
          </a:solidFill>
          <a:ln>
            <a:solidFill>
              <a:srgbClr val="4E8454"/>
            </a:solidFill>
          </a:ln>
        </p:spPr>
        <p:txBody>
          <a:bodyPr wrap="square" rtlCol="0">
            <a:spAutoFit/>
          </a:bodyPr>
          <a:lstStyle/>
          <a:p>
            <a:pPr marL="114300" lvl="1" algn="ctr"/>
            <a:r>
              <a:rPr lang="en-US" dirty="0">
                <a:solidFill>
                  <a:schemeClr val="accent1"/>
                </a:solidFill>
                <a:latin typeface="Times New Roman" panose="02020603050405020304" pitchFamily="18" charset="0"/>
                <a:cs typeface="Times New Roman" panose="02020603050405020304" pitchFamily="18" charset="0"/>
              </a:rPr>
              <a:t>CalEPA Language Access Best Practices​</a:t>
            </a:r>
          </a:p>
        </p:txBody>
      </p:sp>
      <p:pic>
        <p:nvPicPr>
          <p:cNvPr id="5" name="Picture 4" descr="A QR code to DPR's Resource Hub for Local Engagement.">
            <a:extLst>
              <a:ext uri="{FF2B5EF4-FFF2-40B4-BE49-F238E27FC236}">
                <a16:creationId xmlns:a16="http://schemas.microsoft.com/office/drawing/2014/main" id="{F516DFEA-DA96-C407-41BF-8EADFF3FAE1E}"/>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6289" t="6604" r="7828" b="7206"/>
          <a:stretch/>
        </p:blipFill>
        <p:spPr bwMode="auto">
          <a:xfrm>
            <a:off x="5294326" y="3258078"/>
            <a:ext cx="1566215" cy="1572768"/>
          </a:xfrm>
          <a:prstGeom prst="rect">
            <a:avLst/>
          </a:prstGeom>
          <a:noFill/>
          <a:ln>
            <a:noFill/>
          </a:ln>
          <a:extLst>
            <a:ext uri="{53640926-AAD7-44D8-BBD7-CCE9431645EC}">
              <a14:shadowObscured xmlns:a14="http://schemas.microsoft.com/office/drawing/2010/main"/>
            </a:ext>
          </a:extLst>
        </p:spPr>
      </p:pic>
      <p:sp>
        <p:nvSpPr>
          <p:cNvPr id="36" name="Rectangle: Diagonal Corners Rounded 35">
            <a:extLst>
              <a:ext uri="{FF2B5EF4-FFF2-40B4-BE49-F238E27FC236}">
                <a16:creationId xmlns:a16="http://schemas.microsoft.com/office/drawing/2014/main" id="{C4BED980-623D-0D18-E796-4BACD7765B19}"/>
              </a:ext>
            </a:extLst>
          </p:cNvPr>
          <p:cNvSpPr/>
          <p:nvPr/>
        </p:nvSpPr>
        <p:spPr>
          <a:xfrm>
            <a:off x="4871545" y="2398986"/>
            <a:ext cx="2448910" cy="798586"/>
          </a:xfrm>
          <a:prstGeom prst="round2DiagRect">
            <a:avLst/>
          </a:prstGeom>
          <a:solidFill>
            <a:srgbClr val="7BB183"/>
          </a:solidFill>
          <a:ln>
            <a:solidFill>
              <a:srgbClr val="7BB183"/>
            </a:solidFill>
          </a:ln>
        </p:spPr>
        <p:style>
          <a:lnRef idx="2">
            <a:schemeClr val="accent1">
              <a:shade val="15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en-US" dirty="0">
                <a:solidFill>
                  <a:srgbClr val="003C00"/>
                </a:solidFill>
                <a:latin typeface="Times New Roman"/>
                <a:cs typeface="Times New Roman"/>
              </a:rPr>
              <a:t>DPR Resource Hub for Local Engagement</a:t>
            </a:r>
          </a:p>
        </p:txBody>
      </p:sp>
      <p:pic>
        <p:nvPicPr>
          <p:cNvPr id="6" name="Picture 5" descr="A QR code to Suggestions for CAC-Community Meeting Organizers.">
            <a:extLst>
              <a:ext uri="{FF2B5EF4-FFF2-40B4-BE49-F238E27FC236}">
                <a16:creationId xmlns:a16="http://schemas.microsoft.com/office/drawing/2014/main" id="{E55156E5-5CF9-6C19-FDE1-D163C7CA61DF}"/>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l="6605" t="6604" r="6902" b="6903"/>
          <a:stretch/>
        </p:blipFill>
        <p:spPr bwMode="auto">
          <a:xfrm>
            <a:off x="8404913" y="1749718"/>
            <a:ext cx="1572768" cy="1572768"/>
          </a:xfrm>
          <a:prstGeom prst="rect">
            <a:avLst/>
          </a:prstGeom>
          <a:noFill/>
          <a:ln>
            <a:noFill/>
          </a:ln>
          <a:extLst>
            <a:ext uri="{53640926-AAD7-44D8-BBD7-CCE9431645EC}">
              <a14:shadowObscured xmlns:a14="http://schemas.microsoft.com/office/drawing/2010/main"/>
            </a:ext>
          </a:extLst>
        </p:spPr>
      </p:pic>
      <p:sp>
        <p:nvSpPr>
          <p:cNvPr id="35" name="TextBox 34">
            <a:extLst>
              <a:ext uri="{FF2B5EF4-FFF2-40B4-BE49-F238E27FC236}">
                <a16:creationId xmlns:a16="http://schemas.microsoft.com/office/drawing/2014/main" id="{5930812D-5923-44DB-6BF1-0722B2B3536E}"/>
              </a:ext>
            </a:extLst>
          </p:cNvPr>
          <p:cNvSpPr txBox="1"/>
          <p:nvPr/>
        </p:nvSpPr>
        <p:spPr>
          <a:xfrm>
            <a:off x="9485546" y="728162"/>
            <a:ext cx="2316789" cy="1021556"/>
          </a:xfrm>
          <a:prstGeom prst="round2DiagRect">
            <a:avLst/>
          </a:prstGeom>
          <a:solidFill>
            <a:srgbClr val="D1E4C6"/>
          </a:solidFill>
          <a:ln>
            <a:solidFill>
              <a:srgbClr val="D1E4C6"/>
            </a:solidFill>
          </a:ln>
        </p:spPr>
        <p:txBody>
          <a:bodyPr wrap="square" rtlCol="0">
            <a:spAutoFit/>
          </a:bodyPr>
          <a:lstStyle/>
          <a:p>
            <a:pPr marL="0" lvl="1" algn="ctr"/>
            <a:r>
              <a:rPr lang="en-US" dirty="0">
                <a:solidFill>
                  <a:srgbClr val="1D573B"/>
                </a:solidFill>
                <a:latin typeface="Times New Roman" panose="02020603050405020304" pitchFamily="18" charset="0"/>
                <a:cs typeface="Times New Roman" panose="02020603050405020304" pitchFamily="18" charset="0"/>
              </a:rPr>
              <a:t>Suggestions for CAC-Community Meeting Organizers</a:t>
            </a:r>
            <a:r>
              <a:rPr lang="en-US" sz="1600" dirty="0">
                <a:solidFill>
                  <a:srgbClr val="1D573B"/>
                </a:solidFill>
                <a:latin typeface="Times New Roman" panose="02020603050405020304" pitchFamily="18" charset="0"/>
                <a:cs typeface="Times New Roman" panose="02020603050405020304" pitchFamily="18" charset="0"/>
              </a:rPr>
              <a:t>​</a:t>
            </a:r>
          </a:p>
        </p:txBody>
      </p:sp>
      <p:pic>
        <p:nvPicPr>
          <p:cNvPr id="33" name="Picture 32" descr="A QR code to EPA's EJ Collaborative Problem-Solving Model.">
            <a:extLst>
              <a:ext uri="{FF2B5EF4-FFF2-40B4-BE49-F238E27FC236}">
                <a16:creationId xmlns:a16="http://schemas.microsoft.com/office/drawing/2014/main" id="{0E933F46-9503-3AD0-FDC4-1D04DE936248}"/>
              </a:ext>
            </a:extLst>
          </p:cNvPr>
          <p:cNvPicPr>
            <a:picLocks noChangeAspect="1"/>
          </p:cNvPicPr>
          <p:nvPr/>
        </p:nvPicPr>
        <p:blipFill>
          <a:blip r:embed="rId7">
            <a:extLst>
              <a:ext uri="{28A0092B-C50C-407E-A947-70E740481C1C}">
                <a14:useLocalDpi xmlns:a14="http://schemas.microsoft.com/office/drawing/2010/main" val="0"/>
              </a:ext>
            </a:extLst>
          </a:blip>
          <a:srcRect/>
          <a:stretch/>
        </p:blipFill>
        <p:spPr>
          <a:xfrm>
            <a:off x="7465301" y="5114978"/>
            <a:ext cx="1581150" cy="1470837"/>
          </a:xfrm>
          <a:prstGeom prst="rect">
            <a:avLst/>
          </a:prstGeom>
        </p:spPr>
      </p:pic>
      <p:sp>
        <p:nvSpPr>
          <p:cNvPr id="37" name="TextBox 36">
            <a:extLst>
              <a:ext uri="{FF2B5EF4-FFF2-40B4-BE49-F238E27FC236}">
                <a16:creationId xmlns:a16="http://schemas.microsoft.com/office/drawing/2014/main" id="{5DAB42AD-5D65-1CD0-F049-A0AD3ACC7935}"/>
              </a:ext>
            </a:extLst>
          </p:cNvPr>
          <p:cNvSpPr txBox="1"/>
          <p:nvPr/>
        </p:nvSpPr>
        <p:spPr>
          <a:xfrm>
            <a:off x="8798112" y="4342778"/>
            <a:ext cx="2690537" cy="715089"/>
          </a:xfrm>
          <a:prstGeom prst="round2DiagRect">
            <a:avLst/>
          </a:prstGeom>
          <a:solidFill>
            <a:srgbClr val="246A49"/>
          </a:solidFill>
          <a:ln>
            <a:solidFill>
              <a:srgbClr val="246A49"/>
            </a:solidFill>
          </a:ln>
        </p:spPr>
        <p:txBody>
          <a:bodyPr wrap="square" rtlCol="0">
            <a:spAutoFit/>
          </a:bodyPr>
          <a:lstStyle/>
          <a:p>
            <a:pPr marL="61913" lvl="1" algn="ctr"/>
            <a:r>
              <a:rPr lang="en-US" dirty="0">
                <a:solidFill>
                  <a:schemeClr val="bg2">
                    <a:lumMod val="20000"/>
                    <a:lumOff val="80000"/>
                  </a:schemeClr>
                </a:solidFill>
                <a:latin typeface="Times New Roman" panose="02020603050405020304" pitchFamily="18" charset="0"/>
                <a:cs typeface="Times New Roman" panose="02020603050405020304" pitchFamily="18" charset="0"/>
              </a:rPr>
              <a:t>EPA’s EJ Collaborative Problem-Solving Model</a:t>
            </a:r>
            <a:r>
              <a:rPr lang="en-US" sz="1600" dirty="0">
                <a:solidFill>
                  <a:schemeClr val="bg2">
                    <a:lumMod val="20000"/>
                    <a:lumOff val="80000"/>
                  </a:schemeClr>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213249353"/>
      </p:ext>
    </p:extLst>
  </p:cSld>
  <p:clrMapOvr>
    <a:masterClrMapping/>
  </p:clrMapOvr>
  <mc:AlternateContent xmlns:mc="http://schemas.openxmlformats.org/markup-compatibility/2006" xmlns:p14="http://schemas.microsoft.com/office/powerpoint/2010/main">
    <mc:Choice Requires="p14">
      <p:transition spd="slow" p14:dur="2000" advTm="1789"/>
    </mc:Choice>
    <mc:Fallback xmlns="">
      <p:transition spd="slow" advTm="1789"/>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9000" b="-9000"/>
          </a:stretch>
        </a:blipFill>
        <a:effectLst/>
      </p:bgPr>
    </p:bg>
    <p:spTree>
      <p:nvGrpSpPr>
        <p:cNvPr id="1" name=""/>
        <p:cNvGrpSpPr/>
        <p:nvPr/>
      </p:nvGrpSpPr>
      <p:grpSpPr>
        <a:xfrm>
          <a:off x="0" y="0"/>
          <a:ext cx="0" cy="0"/>
          <a:chOff x="0" y="0"/>
          <a:chExt cx="0" cy="0"/>
        </a:xfrm>
      </p:grpSpPr>
      <p:sp>
        <p:nvSpPr>
          <p:cNvPr id="4" name="Subtitle 3">
            <a:extLst>
              <a:ext uri="{FF2B5EF4-FFF2-40B4-BE49-F238E27FC236}">
                <a16:creationId xmlns:a16="http://schemas.microsoft.com/office/drawing/2014/main" id="{6A6BCD4B-15FF-CE65-38C6-2E65F7BCD2A8}"/>
              </a:ext>
              <a:ext uri="{C183D7F6-B498-43B3-948B-1728B52AA6E4}">
                <adec:decorative xmlns:adec="http://schemas.microsoft.com/office/drawing/2017/decorative" val="1"/>
              </a:ext>
            </a:extLst>
          </p:cNvPr>
          <p:cNvSpPr>
            <a:spLocks noGrp="1"/>
          </p:cNvSpPr>
          <p:nvPr>
            <p:ph type="subTitle" idx="1"/>
          </p:nvPr>
        </p:nvSpPr>
        <p:spPr/>
        <p:txBody>
          <a:bodyPr/>
          <a:lstStyle/>
          <a:p>
            <a:endParaRPr lang="en-US"/>
          </a:p>
        </p:txBody>
      </p:sp>
      <p:sp>
        <p:nvSpPr>
          <p:cNvPr id="2" name="Title 1">
            <a:extLst>
              <a:ext uri="{FF2B5EF4-FFF2-40B4-BE49-F238E27FC236}">
                <a16:creationId xmlns:a16="http://schemas.microsoft.com/office/drawing/2014/main" id="{34096D4E-8B4F-62B8-F551-56379B923E78}"/>
              </a:ext>
            </a:extLst>
          </p:cNvPr>
          <p:cNvSpPr>
            <a:spLocks noGrp="1"/>
          </p:cNvSpPr>
          <p:nvPr>
            <p:ph type="ctrTitle"/>
          </p:nvPr>
        </p:nvSpPr>
        <p:spPr>
          <a:xfrm>
            <a:off x="1567070" y="1092200"/>
            <a:ext cx="9144000" cy="1655762"/>
          </a:xfrm>
          <a:prstGeom prst="round2SameRect">
            <a:avLst/>
          </a:prstGeom>
          <a:solidFill>
            <a:schemeClr val="accent5">
              <a:lumMod val="50000"/>
            </a:schemeClr>
          </a:solidFill>
          <a:ln w="28575">
            <a:solidFill>
              <a:schemeClr val="accent5"/>
            </a:solidFill>
          </a:ln>
        </p:spPr>
        <p:txBody>
          <a:bodyPr vert="horz" lIns="91440" tIns="45720" rIns="91440" bIns="45720" rtlCol="0" anchor="ctr">
            <a:normAutofit/>
          </a:bodyPr>
          <a:lstStyle/>
          <a:p>
            <a:pPr algn="ctr"/>
            <a:r>
              <a:rPr lang="en-US" sz="5400" dirty="0">
                <a:solidFill>
                  <a:schemeClr val="accent1"/>
                </a:solidFill>
                <a:latin typeface="Times New Roman" panose="02020603050405020304" pitchFamily="18" charset="0"/>
                <a:cs typeface="Times New Roman" panose="02020603050405020304" pitchFamily="18" charset="0"/>
              </a:rPr>
              <a:t>Acknowledgments</a:t>
            </a:r>
            <a:r>
              <a:rPr lang="en-US" sz="5400" dirty="0">
                <a:solidFill>
                  <a:schemeClr val="accent1"/>
                </a:solidFill>
              </a:rPr>
              <a:t> </a:t>
            </a:r>
          </a:p>
        </p:txBody>
      </p:sp>
      <p:sp>
        <p:nvSpPr>
          <p:cNvPr id="3" name="TextBox 2">
            <a:extLst>
              <a:ext uri="{FF2B5EF4-FFF2-40B4-BE49-F238E27FC236}">
                <a16:creationId xmlns:a16="http://schemas.microsoft.com/office/drawing/2014/main" id="{449D25F6-AB86-E7C1-0966-C91357120CC1}"/>
              </a:ext>
            </a:extLst>
          </p:cNvPr>
          <p:cNvSpPr txBox="1"/>
          <p:nvPr/>
        </p:nvSpPr>
        <p:spPr>
          <a:xfrm>
            <a:off x="1567070" y="2899309"/>
            <a:ext cx="9144000" cy="3061220"/>
          </a:xfrm>
          <a:prstGeom prst="roundRect">
            <a:avLst/>
          </a:prstGeom>
          <a:solidFill>
            <a:schemeClr val="accent5">
              <a:lumMod val="50000"/>
            </a:schemeClr>
          </a:solidFill>
          <a:ln w="28575">
            <a:solidFill>
              <a:schemeClr val="accent5"/>
            </a:solidFill>
          </a:ln>
        </p:spPr>
        <p:txBody>
          <a:bodyPr wrap="square" lIns="91440" tIns="45720" rIns="91440" bIns="45720" rtlCol="0" anchor="t">
            <a:spAutoFit/>
          </a:bodyPr>
          <a:lstStyle/>
          <a:p>
            <a:pPr algn="ctr"/>
            <a:r>
              <a:rPr lang="en-US" sz="2800" dirty="0">
                <a:solidFill>
                  <a:schemeClr val="accent1"/>
                </a:solidFill>
                <a:latin typeface="Times New Roman"/>
                <a:cs typeface="Times New Roman"/>
              </a:rPr>
              <a:t>This </a:t>
            </a:r>
            <a:r>
              <a:rPr lang="en-US" sz="2800" b="0" i="0" dirty="0">
                <a:solidFill>
                  <a:schemeClr val="accent1"/>
                </a:solidFill>
                <a:effectLst/>
                <a:latin typeface="Times New Roman"/>
                <a:cs typeface="Times New Roman"/>
              </a:rPr>
              <a:t>training </a:t>
            </a:r>
            <a:r>
              <a:rPr lang="en-US" sz="2800" dirty="0">
                <a:solidFill>
                  <a:schemeClr val="accent1"/>
                </a:solidFill>
                <a:latin typeface="Times New Roman"/>
                <a:cs typeface="Times New Roman"/>
              </a:rPr>
              <a:t>was developed by the CAC-Community Engagement Work Group under the US EPA Technical Assistance Services for Communities (TASC) Program contract (contract number #68HERH21A0018). Its contents do not necessarily reflect </a:t>
            </a:r>
            <a:r>
              <a:rPr lang="en-US" sz="2800" b="0" i="0" dirty="0">
                <a:solidFill>
                  <a:schemeClr val="accent1"/>
                </a:solidFill>
                <a:effectLst/>
                <a:latin typeface="Times New Roman"/>
                <a:cs typeface="Times New Roman"/>
              </a:rPr>
              <a:t>the </a:t>
            </a:r>
            <a:r>
              <a:rPr lang="en-US" sz="2800" dirty="0">
                <a:solidFill>
                  <a:schemeClr val="accent1"/>
                </a:solidFill>
                <a:latin typeface="Times New Roman"/>
                <a:cs typeface="Times New Roman"/>
              </a:rPr>
              <a:t>policies, actions or positions of the EPA</a:t>
            </a:r>
            <a:r>
              <a:rPr lang="en-US" sz="2800" b="0" i="0" dirty="0">
                <a:solidFill>
                  <a:schemeClr val="accent1"/>
                </a:solidFill>
                <a:effectLst/>
                <a:latin typeface="Times New Roman"/>
                <a:cs typeface="Times New Roman"/>
              </a:rPr>
              <a:t>.</a:t>
            </a:r>
            <a:endParaRPr lang="en-US" dirty="0">
              <a:solidFill>
                <a:schemeClr val="accent1"/>
              </a:solidFill>
              <a:latin typeface="Times New Roman"/>
              <a:cs typeface="Times New Roman"/>
            </a:endParaRPr>
          </a:p>
        </p:txBody>
      </p:sp>
    </p:spTree>
    <p:extLst>
      <p:ext uri="{BB962C8B-B14F-4D97-AF65-F5344CB8AC3E}">
        <p14:creationId xmlns:p14="http://schemas.microsoft.com/office/powerpoint/2010/main" val="2577936335"/>
      </p:ext>
    </p:extLst>
  </p:cSld>
  <p:clrMapOvr>
    <a:overrideClrMapping bg1="dk1" tx1="lt1" bg2="dk2" tx2="lt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spd="slow" p14:dur="2000" advTm="1704"/>
    </mc:Choice>
    <mc:Fallback xmlns="">
      <p:transition spd="slow" advTm="1704"/>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4096D4E-8B4F-62B8-F551-56379B923E78}"/>
              </a:ext>
            </a:extLst>
          </p:cNvPr>
          <p:cNvSpPr>
            <a:spLocks noGrp="1"/>
          </p:cNvSpPr>
          <p:nvPr>
            <p:ph type="title"/>
          </p:nvPr>
        </p:nvSpPr>
        <p:spPr>
          <a:xfrm>
            <a:off x="2555631" y="420607"/>
            <a:ext cx="7080738" cy="1126840"/>
          </a:xfrm>
          <a:prstGeom prst="round2SameRect">
            <a:avLst/>
          </a:prstGeom>
          <a:solidFill>
            <a:schemeClr val="accent1"/>
          </a:solidFill>
          <a:ln w="28575">
            <a:solidFill>
              <a:schemeClr val="accent6">
                <a:lumMod val="60000"/>
                <a:lumOff val="40000"/>
              </a:schemeClr>
            </a:solidFill>
          </a:ln>
        </p:spPr>
        <p:txBody>
          <a:bodyPr vert="horz" lIns="91440" tIns="45720" rIns="91440" bIns="45720" rtlCol="0" anchor="ctr">
            <a:normAutofit/>
          </a:bodyPr>
          <a:lstStyle/>
          <a:p>
            <a:pPr algn="ctr"/>
            <a:r>
              <a:rPr lang="en-US" sz="5400">
                <a:solidFill>
                  <a:schemeClr val="bg1">
                    <a:lumMod val="95000"/>
                    <a:lumOff val="5000"/>
                  </a:schemeClr>
                </a:solidFill>
                <a:latin typeface="Times New Roman"/>
                <a:cs typeface="Calibri Light"/>
              </a:rPr>
              <a:t>Photo Credits:</a:t>
            </a:r>
            <a:r>
              <a:rPr lang="en-US" sz="5400">
                <a:solidFill>
                  <a:schemeClr val="bg1">
                    <a:lumMod val="95000"/>
                    <a:lumOff val="5000"/>
                  </a:schemeClr>
                </a:solidFill>
                <a:latin typeface="Times New Roman"/>
                <a:cs typeface="Times New Roman"/>
              </a:rPr>
              <a:t> </a:t>
            </a:r>
            <a:endParaRPr lang="en-US">
              <a:solidFill>
                <a:schemeClr val="bg1">
                  <a:lumMod val="95000"/>
                  <a:lumOff val="5000"/>
                </a:schemeClr>
              </a:solidFill>
              <a:latin typeface="Times New Roman"/>
              <a:cs typeface="Times New Roman"/>
            </a:endParaRPr>
          </a:p>
        </p:txBody>
      </p:sp>
      <p:sp>
        <p:nvSpPr>
          <p:cNvPr id="4" name="TextBox 3">
            <a:extLst>
              <a:ext uri="{FF2B5EF4-FFF2-40B4-BE49-F238E27FC236}">
                <a16:creationId xmlns:a16="http://schemas.microsoft.com/office/drawing/2014/main" id="{153D643D-E047-2911-DF87-AE4B72C8C078}"/>
              </a:ext>
            </a:extLst>
          </p:cNvPr>
          <p:cNvSpPr txBox="1"/>
          <p:nvPr/>
        </p:nvSpPr>
        <p:spPr>
          <a:xfrm>
            <a:off x="417576" y="1921597"/>
            <a:ext cx="11356848" cy="442674"/>
          </a:xfrm>
          <a:prstGeom prst="roundRect">
            <a:avLst/>
          </a:prstGeom>
          <a:solidFill>
            <a:schemeClr val="accent1"/>
          </a:solidFill>
          <a:ln w="28575">
            <a:solidFill>
              <a:schemeClr val="accent6">
                <a:lumMod val="60000"/>
                <a:lumOff val="40000"/>
              </a:schemeClr>
            </a:solidFill>
          </a:ln>
        </p:spPr>
        <p:txBody>
          <a:bodyPr wrap="square" lIns="91440" tIns="45720" rIns="91440" bIns="45720" rtlCol="0" anchor="t">
            <a:spAutoFit/>
          </a:bodyPr>
          <a:lstStyle/>
          <a:p>
            <a:pPr algn="ctr"/>
            <a:r>
              <a:rPr lang="en-US" sz="2000">
                <a:solidFill>
                  <a:schemeClr val="bg1"/>
                </a:solidFill>
                <a:latin typeface="Times New Roman"/>
                <a:cs typeface="Times New Roman"/>
              </a:rPr>
              <a:t>Thank you to the following individuals and organizations for providing images and videos for this training.</a:t>
            </a:r>
            <a:endParaRPr lang="en-US" sz="2800">
              <a:solidFill>
                <a:schemeClr val="bg1"/>
              </a:solidFill>
              <a:latin typeface="Times New Roman"/>
              <a:cs typeface="Times New Roman"/>
            </a:endParaRPr>
          </a:p>
        </p:txBody>
      </p:sp>
      <p:sp>
        <p:nvSpPr>
          <p:cNvPr id="3" name="TextBox 2">
            <a:extLst>
              <a:ext uri="{FF2B5EF4-FFF2-40B4-BE49-F238E27FC236}">
                <a16:creationId xmlns:a16="http://schemas.microsoft.com/office/drawing/2014/main" id="{449D25F6-AB86-E7C1-0966-C91357120CC1}"/>
              </a:ext>
            </a:extLst>
          </p:cNvPr>
          <p:cNvSpPr txBox="1"/>
          <p:nvPr/>
        </p:nvSpPr>
        <p:spPr>
          <a:xfrm>
            <a:off x="415888" y="2683597"/>
            <a:ext cx="11360224" cy="3166824"/>
          </a:xfrm>
          <a:prstGeom prst="roundRect">
            <a:avLst/>
          </a:prstGeom>
          <a:solidFill>
            <a:schemeClr val="accent1"/>
          </a:solidFill>
          <a:ln w="28575">
            <a:solidFill>
              <a:schemeClr val="accent6">
                <a:lumMod val="60000"/>
                <a:lumOff val="40000"/>
              </a:schemeClr>
            </a:solidFill>
          </a:ln>
        </p:spPr>
        <p:txBody>
          <a:bodyPr wrap="square" lIns="91440" tIns="45720" rIns="91440" bIns="45720" rtlCol="0" anchor="t">
            <a:spAutoFit/>
          </a:bodyPr>
          <a:lstStyle/>
          <a:p>
            <a:r>
              <a:rPr lang="en-US" sz="2000" dirty="0">
                <a:solidFill>
                  <a:schemeClr val="bg1"/>
                </a:solidFill>
                <a:latin typeface="Times New Roman"/>
                <a:cs typeface="Times New Roman"/>
              </a:rPr>
              <a:t>The Center on Race, Poverty &amp; The Environment (CRPE)</a:t>
            </a:r>
          </a:p>
          <a:p>
            <a:r>
              <a:rPr lang="en-US" sz="2000" dirty="0">
                <a:solidFill>
                  <a:schemeClr val="bg1"/>
                </a:solidFill>
                <a:latin typeface="Times New Roman"/>
                <a:cs typeface="Times New Roman"/>
              </a:rPr>
              <a:t>Sery </a:t>
            </a:r>
            <a:r>
              <a:rPr lang="en-US" sz="2000" dirty="0" err="1">
                <a:solidFill>
                  <a:schemeClr val="bg1"/>
                </a:solidFill>
                <a:latin typeface="Times New Roman"/>
                <a:cs typeface="Times New Roman"/>
              </a:rPr>
              <a:t>Tatpaporn</a:t>
            </a:r>
            <a:r>
              <a:rPr lang="en-US" sz="2000" dirty="0">
                <a:solidFill>
                  <a:schemeClr val="bg1"/>
                </a:solidFill>
                <a:latin typeface="Times New Roman"/>
                <a:cs typeface="Times New Roman"/>
              </a:rPr>
              <a:t>, President/CEO – A B L E Community Development Foundation</a:t>
            </a:r>
          </a:p>
          <a:p>
            <a:r>
              <a:rPr lang="en-US" sz="2000" dirty="0" err="1">
                <a:solidFill>
                  <a:schemeClr val="bg1"/>
                </a:solidFill>
                <a:latin typeface="Times New Roman"/>
                <a:cs typeface="Times New Roman"/>
              </a:rPr>
              <a:t>Líderes</a:t>
            </a:r>
            <a:r>
              <a:rPr lang="en-US" sz="2000" dirty="0">
                <a:solidFill>
                  <a:schemeClr val="bg1"/>
                </a:solidFill>
                <a:latin typeface="Times New Roman"/>
                <a:cs typeface="Times New Roman"/>
              </a:rPr>
              <a:t> </a:t>
            </a:r>
            <a:r>
              <a:rPr lang="en-US" sz="2000" dirty="0" err="1">
                <a:solidFill>
                  <a:schemeClr val="bg1"/>
                </a:solidFill>
                <a:latin typeface="Times New Roman"/>
                <a:cs typeface="Times New Roman"/>
              </a:rPr>
              <a:t>Campesinas</a:t>
            </a:r>
            <a:r>
              <a:rPr lang="en-US" sz="2000" dirty="0">
                <a:solidFill>
                  <a:schemeClr val="bg1"/>
                </a:solidFill>
                <a:latin typeface="Times New Roman"/>
                <a:cs typeface="Times New Roman"/>
              </a:rPr>
              <a:t> </a:t>
            </a:r>
          </a:p>
          <a:p>
            <a:r>
              <a:rPr lang="en-US" sz="2000" dirty="0">
                <a:solidFill>
                  <a:schemeClr val="bg1"/>
                </a:solidFill>
                <a:latin typeface="Times New Roman"/>
                <a:cs typeface="Times New Roman"/>
              </a:rPr>
              <a:t>Imperial County Agricultural Commissioner Office </a:t>
            </a:r>
          </a:p>
          <a:p>
            <a:r>
              <a:rPr lang="en-US" sz="2000" dirty="0">
                <a:solidFill>
                  <a:schemeClr val="bg1"/>
                </a:solidFill>
                <a:latin typeface="Times New Roman"/>
                <a:cs typeface="Times New Roman"/>
              </a:rPr>
              <a:t>Natalie </a:t>
            </a:r>
            <a:r>
              <a:rPr lang="en-US" sz="2000" dirty="0" err="1">
                <a:solidFill>
                  <a:schemeClr val="bg1"/>
                </a:solidFill>
                <a:latin typeface="Times New Roman"/>
                <a:cs typeface="Times New Roman"/>
              </a:rPr>
              <a:t>Gasca</a:t>
            </a:r>
            <a:r>
              <a:rPr lang="en-US" sz="2000" dirty="0">
                <a:solidFill>
                  <a:schemeClr val="bg1"/>
                </a:solidFill>
                <a:latin typeface="Times New Roman"/>
                <a:cs typeface="Times New Roman"/>
              </a:rPr>
              <a:t>, Senior Environmental Scientist – California Department of Pesticide Regulation</a:t>
            </a:r>
          </a:p>
          <a:p>
            <a:r>
              <a:rPr lang="en-US" sz="2000">
                <a:solidFill>
                  <a:schemeClr val="bg1"/>
                </a:solidFill>
                <a:latin typeface="Times New Roman"/>
                <a:cs typeface="Times New Roman"/>
              </a:rPr>
              <a:t>Gustavo </a:t>
            </a:r>
            <a:r>
              <a:rPr lang="en-US" sz="2000" dirty="0">
                <a:solidFill>
                  <a:schemeClr val="bg1"/>
                </a:solidFill>
                <a:latin typeface="Times New Roman"/>
                <a:cs typeface="Times New Roman"/>
              </a:rPr>
              <a:t>Aguirre – Assistant Director of CRPE</a:t>
            </a:r>
          </a:p>
          <a:p>
            <a:r>
              <a:rPr lang="en-US" sz="2000" dirty="0">
                <a:solidFill>
                  <a:schemeClr val="bg1"/>
                </a:solidFill>
                <a:latin typeface="Times New Roman"/>
                <a:cs typeface="Times New Roman"/>
              </a:rPr>
              <a:t>Jolene Dessert – Imperial County Agricultural Commissioner</a:t>
            </a:r>
          </a:p>
          <a:p>
            <a:r>
              <a:rPr lang="en-US" sz="2000" dirty="0">
                <a:solidFill>
                  <a:schemeClr val="bg1"/>
                </a:solidFill>
                <a:latin typeface="Times New Roman"/>
                <a:cs typeface="Times New Roman"/>
              </a:rPr>
              <a:t>Christopher Greer – Assistant Agricultural Commissioner/Sealer of Weights &amp; Measures of Tulare County </a:t>
            </a:r>
            <a:r>
              <a:rPr lang="en-US" sz="2000" dirty="0" err="1">
                <a:solidFill>
                  <a:schemeClr val="bg1"/>
                </a:solidFill>
                <a:latin typeface="Times New Roman"/>
                <a:cs typeface="Times New Roman"/>
              </a:rPr>
              <a:t>Isaí</a:t>
            </a:r>
            <a:r>
              <a:rPr lang="en-US" sz="2000" dirty="0">
                <a:solidFill>
                  <a:schemeClr val="bg1"/>
                </a:solidFill>
                <a:latin typeface="Times New Roman"/>
                <a:cs typeface="Times New Roman"/>
              </a:rPr>
              <a:t> Ambrosio – Program Director of the Davenport Resource Service Center</a:t>
            </a:r>
          </a:p>
        </p:txBody>
      </p:sp>
    </p:spTree>
    <p:extLst>
      <p:ext uri="{BB962C8B-B14F-4D97-AF65-F5344CB8AC3E}">
        <p14:creationId xmlns:p14="http://schemas.microsoft.com/office/powerpoint/2010/main" val="2470881865"/>
      </p:ext>
    </p:extLst>
  </p:cSld>
  <p:clrMapOvr>
    <a:overrideClrMapping bg1="dk1" tx1="lt1" bg2="dk2" tx2="lt2" accent1="accent1" accent2="accent2" accent3="accent3" accent4="accent4" accent5="accent5" accent6="accent6" hlink="hlink" folHlink="folHlink"/>
  </p:clrMapOvr>
</p:sld>
</file>

<file path=ppt/tags/tag1.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2.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3.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4.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5.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6.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7.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8.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9.xml><?xml version="1.0" encoding="utf-8"?>
<p:tagLst xmlns:a="http://schemas.openxmlformats.org/drawingml/2006/main" xmlns:r="http://schemas.openxmlformats.org/officeDocument/2006/relationships" xmlns:p="http://schemas.openxmlformats.org/presentationml/2006/main">
  <p:tag name="TIMING" val="|4.2|2.4|3.8|0.9|2.9|1.4|2.4|1.5|2.4|1.5|2.9|1.2|2.7|1.1|2.5|1"/>
</p:tagLst>
</file>

<file path=ppt/tags/tag10.xml><?xml version="1.0" encoding="utf-8"?>
<p:tagLst xmlns:a="http://schemas.openxmlformats.org/drawingml/2006/main" xmlns:r="http://schemas.openxmlformats.org/officeDocument/2006/relationships" xmlns:p="http://schemas.openxmlformats.org/presentationml/2006/main">
  <p:tag name="TIMING" val="|0|1.8|3.6|2.2|2.2|2.5|2.3"/>
</p:tagLst>
</file>

<file path=ppt/tags/tag11.xml><?xml version="1.0" encoding="utf-8"?>
<p:tagLst xmlns:a="http://schemas.openxmlformats.org/drawingml/2006/main" xmlns:r="http://schemas.openxmlformats.org/officeDocument/2006/relationships" xmlns:p="http://schemas.openxmlformats.org/presentationml/2006/main">
  <p:tag name="TIMING" val="|0|1.8|3.6|2.2|2.2|2.5|2.3"/>
</p:tagLst>
</file>

<file path=ppt/tags/tag12.xml><?xml version="1.0" encoding="utf-8"?>
<p:tagLst xmlns:a="http://schemas.openxmlformats.org/drawingml/2006/main" xmlns:r="http://schemas.openxmlformats.org/officeDocument/2006/relationships" xmlns:p="http://schemas.openxmlformats.org/presentationml/2006/main">
  <p:tag name="TIMING" val="|0|1.8|3.6|2.2|2.2|2.5|2.3"/>
</p:tagLst>
</file>

<file path=ppt/tags/tag13.xml><?xml version="1.0" encoding="utf-8"?>
<p:tagLst xmlns:a="http://schemas.openxmlformats.org/drawingml/2006/main" xmlns:r="http://schemas.openxmlformats.org/officeDocument/2006/relationships" xmlns:p="http://schemas.openxmlformats.org/presentationml/2006/main">
  <p:tag name="TIMING" val="|0|1.8|3.6|2.2|2.2|2.5|2.3"/>
</p:tagLst>
</file>

<file path=ppt/tags/tag14.xml><?xml version="1.0" encoding="utf-8"?>
<p:tagLst xmlns:a="http://schemas.openxmlformats.org/drawingml/2006/main" xmlns:r="http://schemas.openxmlformats.org/officeDocument/2006/relationships" xmlns:p="http://schemas.openxmlformats.org/presentationml/2006/main">
  <p:tag name="TIMING" val="|0|1.8|3.6|2.2|2.2|2.5|2.3"/>
</p:tagLst>
</file>

<file path=ppt/tags/tag15.xml><?xml version="1.0" encoding="utf-8"?>
<p:tagLst xmlns:a="http://schemas.openxmlformats.org/drawingml/2006/main" xmlns:r="http://schemas.openxmlformats.org/officeDocument/2006/relationships" xmlns:p="http://schemas.openxmlformats.org/presentationml/2006/main">
  <p:tag name="TIMING" val="|0|1.8|3.6|2.2|2.2|2.5|2.3"/>
</p:tagLst>
</file>

<file path=ppt/tags/tag16.xml><?xml version="1.0" encoding="utf-8"?>
<p:tagLst xmlns:a="http://schemas.openxmlformats.org/drawingml/2006/main" xmlns:r="http://schemas.openxmlformats.org/officeDocument/2006/relationships" xmlns:p="http://schemas.openxmlformats.org/presentationml/2006/main">
  <p:tag name="TIMING" val="|4.5"/>
</p:tagLst>
</file>

<file path=ppt/tags/tag17.xml><?xml version="1.0" encoding="utf-8"?>
<p:tagLst xmlns:a="http://schemas.openxmlformats.org/drawingml/2006/main" xmlns:r="http://schemas.openxmlformats.org/officeDocument/2006/relationships" xmlns:p="http://schemas.openxmlformats.org/presentationml/2006/main">
  <p:tag name="TIMING" val="|4.5"/>
</p:tagLst>
</file>

<file path=ppt/tags/tag18.xml><?xml version="1.0" encoding="utf-8"?>
<p:tagLst xmlns:a="http://schemas.openxmlformats.org/drawingml/2006/main" xmlns:r="http://schemas.openxmlformats.org/officeDocument/2006/relationships" xmlns:p="http://schemas.openxmlformats.org/presentationml/2006/main">
  <p:tag name="TIMING" val="|4.5"/>
</p:tagLst>
</file>

<file path=ppt/tags/tag19.xml><?xml version="1.0" encoding="utf-8"?>
<p:tagLst xmlns:a="http://schemas.openxmlformats.org/drawingml/2006/main" xmlns:r="http://schemas.openxmlformats.org/officeDocument/2006/relationships" xmlns:p="http://schemas.openxmlformats.org/presentationml/2006/main">
  <p:tag name="TIMING" val="|2.1"/>
</p:tagLst>
</file>

<file path=ppt/tags/tag20.xml><?xml version="1.0" encoding="utf-8"?>
<p:tagLst xmlns:a="http://schemas.openxmlformats.org/drawingml/2006/main" xmlns:r="http://schemas.openxmlformats.org/officeDocument/2006/relationships" xmlns:p="http://schemas.openxmlformats.org/presentationml/2006/main">
  <p:tag name="TIMING" val="|2.1"/>
</p:tagLst>
</file>

<file path=ppt/theme/theme1.xml><?xml version="1.0" encoding="utf-8"?>
<a:theme xmlns:a="http://schemas.openxmlformats.org/drawingml/2006/main" name="1_Office Theme">
  <a:themeElements>
    <a:clrScheme name="Custom 11">
      <a:dk1>
        <a:srgbClr val="4A6438"/>
      </a:dk1>
      <a:lt1>
        <a:srgbClr val="F3EEE2"/>
      </a:lt1>
      <a:dk2>
        <a:srgbClr val="70582C"/>
      </a:dk2>
      <a:lt2>
        <a:srgbClr val="CDC9A0"/>
      </a:lt2>
      <a:accent1>
        <a:srgbClr val="FDFEFE"/>
      </a:accent1>
      <a:accent2>
        <a:srgbClr val="225B7C"/>
      </a:accent2>
      <a:accent3>
        <a:srgbClr val="4A6438"/>
      </a:accent3>
      <a:accent4>
        <a:srgbClr val="98B981"/>
      </a:accent4>
      <a:accent5>
        <a:srgbClr val="A4CDE5"/>
      </a:accent5>
      <a:accent6>
        <a:srgbClr val="BACDD3"/>
      </a:accent6>
      <a:hlink>
        <a:srgbClr val="000000"/>
      </a:hlink>
      <a:folHlink>
        <a:srgbClr val="E0FBF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2_Office Theme">
  <a:themeElements>
    <a:clrScheme name="Custom 1">
      <a:dk1>
        <a:srgbClr val="223F56"/>
      </a:dk1>
      <a:lt1>
        <a:srgbClr val="E9ECE5"/>
      </a:lt1>
      <a:dk2>
        <a:srgbClr val="555255"/>
      </a:dk2>
      <a:lt2>
        <a:srgbClr val="CDC9A0"/>
      </a:lt2>
      <a:accent1>
        <a:srgbClr val="FDFEFE"/>
      </a:accent1>
      <a:accent2>
        <a:srgbClr val="506A7A"/>
      </a:accent2>
      <a:accent3>
        <a:srgbClr val="296D94"/>
      </a:accent3>
      <a:accent4>
        <a:srgbClr val="005D93"/>
      </a:accent4>
      <a:accent5>
        <a:srgbClr val="C7AA72"/>
      </a:accent5>
      <a:accent6>
        <a:srgbClr val="BACDD3"/>
      </a:accent6>
      <a:hlink>
        <a:srgbClr val="000000"/>
      </a:hlink>
      <a:folHlink>
        <a:srgbClr val="E0FBF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3_Office Theme">
  <a:themeElements>
    <a:clrScheme name="Custom 1">
      <a:dk1>
        <a:srgbClr val="223F56"/>
      </a:dk1>
      <a:lt1>
        <a:srgbClr val="E9ECE5"/>
      </a:lt1>
      <a:dk2>
        <a:srgbClr val="555255"/>
      </a:dk2>
      <a:lt2>
        <a:srgbClr val="CDC9A0"/>
      </a:lt2>
      <a:accent1>
        <a:srgbClr val="FDFEFE"/>
      </a:accent1>
      <a:accent2>
        <a:srgbClr val="506A7A"/>
      </a:accent2>
      <a:accent3>
        <a:srgbClr val="296D94"/>
      </a:accent3>
      <a:accent4>
        <a:srgbClr val="005D93"/>
      </a:accent4>
      <a:accent5>
        <a:srgbClr val="C7AA72"/>
      </a:accent5>
      <a:accent6>
        <a:srgbClr val="BACDD3"/>
      </a:accent6>
      <a:hlink>
        <a:srgbClr val="000000"/>
      </a:hlink>
      <a:folHlink>
        <a:srgbClr val="E0FBF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TaxCatchAll xmlns="5cfdfc0e-d2ea-4940-b342-d5a81ad826e4" xsi:nil="true"/>
    <lcf76f155ced4ddcb4097134ff3c332f xmlns="b7fbea06-8976-45f3-9136-3856a24d8bd2">
      <Terms xmlns="http://schemas.microsoft.com/office/infopath/2007/PartnerControls"/>
    </lcf76f155ced4ddcb4097134ff3c332f>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E690D4B9A5BCE0459BAD47098EBDD70F" ma:contentTypeVersion="10" ma:contentTypeDescription="Create a new document." ma:contentTypeScope="" ma:versionID="a7c78f4cc20e853c45c4c9e92238c78c">
  <xsd:schema xmlns:xsd="http://www.w3.org/2001/XMLSchema" xmlns:xs="http://www.w3.org/2001/XMLSchema" xmlns:p="http://schemas.microsoft.com/office/2006/metadata/properties" xmlns:ns2="b7fbea06-8976-45f3-9136-3856a24d8bd2" xmlns:ns3="5cfdfc0e-d2ea-4940-b342-d5a81ad826e4" targetNamespace="http://schemas.microsoft.com/office/2006/metadata/properties" ma:root="true" ma:fieldsID="b714aefcd49007d38e7968e8d51b9af5" ns2:_="" ns3:_="">
    <xsd:import namespace="b7fbea06-8976-45f3-9136-3856a24d8bd2"/>
    <xsd:import namespace="5cfdfc0e-d2ea-4940-b342-d5a81ad826e4"/>
    <xsd:element name="properties">
      <xsd:complexType>
        <xsd:sequence>
          <xsd:element name="documentManagement">
            <xsd:complexType>
              <xsd:all>
                <xsd:element ref="ns2:MediaServiceMetadata" minOccurs="0"/>
                <xsd:element ref="ns2:MediaServiceFastMetadata" minOccurs="0"/>
                <xsd:element ref="ns2:MediaServiceSearchProperties" minOccurs="0"/>
                <xsd:element ref="ns2:MediaServiceDateTaken" minOccurs="0"/>
                <xsd:element ref="ns2:lcf76f155ced4ddcb4097134ff3c332f" minOccurs="0"/>
                <xsd:element ref="ns3:TaxCatchAll" minOccurs="0"/>
                <xsd:element ref="ns2:MediaServiceOCR" minOccurs="0"/>
                <xsd:element ref="ns2:MediaServiceGenerationTime" minOccurs="0"/>
                <xsd:element ref="ns2: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b7fbea06-8976-45f3-9136-3856a24d8bd2"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SearchProperties" ma:index="10" nillable="true" ma:displayName="MediaServiceSearchProperties" ma:hidden="true" ma:internalName="MediaServiceSearchProperties" ma:readOnly="true">
      <xsd:simpleType>
        <xsd:restriction base="dms:Note"/>
      </xsd:simpleType>
    </xsd:element>
    <xsd:element name="MediaServiceDateTaken" ma:index="11" nillable="true" ma:displayName="MediaServiceDateTaken" ma:hidden="true" ma:indexed="true" ma:internalName="MediaServiceDateTaken" ma:readOnly="true">
      <xsd:simpleType>
        <xsd:restriction base="dms:Text"/>
      </xsd:simpleType>
    </xsd:element>
    <xsd:element name="lcf76f155ced4ddcb4097134ff3c332f" ma:index="13" nillable="true" ma:taxonomy="true" ma:internalName="lcf76f155ced4ddcb4097134ff3c332f" ma:taxonomyFieldName="MediaServiceImageTags" ma:displayName="Image Tags" ma:readOnly="false" ma:fieldId="{5cf76f15-5ced-4ddc-b409-7134ff3c332f}" ma:taxonomyMulti="true" ma:sspId="19684224-73c4-4ce3-8a7c-c825c180639f" ma:termSetId="09814cd3-568e-fe90-9814-8d621ff8fb84" ma:anchorId="fba54fb3-c3e1-fe81-a776-ca4b69148c4d" ma:open="true" ma:isKeyword="false">
      <xsd:complexType>
        <xsd:sequence>
          <xsd:element ref="pc:Terms" minOccurs="0" maxOccurs="1"/>
        </xsd:sequence>
      </xsd:complexType>
    </xsd:element>
    <xsd:element name="MediaServiceOCR" ma:index="15" nillable="true" ma:displayName="Extracted Text" ma:internalName="MediaServiceOCR" ma:readOnly="true">
      <xsd:simpleType>
        <xsd:restriction base="dms:Note">
          <xsd:maxLength value="255"/>
        </xsd:restriction>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5cfdfc0e-d2ea-4940-b342-d5a81ad826e4" elementFormDefault="qualified">
    <xsd:import namespace="http://schemas.microsoft.com/office/2006/documentManagement/types"/>
    <xsd:import namespace="http://schemas.microsoft.com/office/infopath/2007/PartnerControls"/>
    <xsd:element name="TaxCatchAll" ma:index="14" nillable="true" ma:displayName="Taxonomy Catch All Column" ma:hidden="true" ma:list="{83512ae9-b187-4ff8-bcb4-bf92d569f6bf}" ma:internalName="TaxCatchAll" ma:showField="CatchAllData" ma:web="5cfdfc0e-d2ea-4940-b342-d5a81ad826e4">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0166E033-6606-4743-95A2-7500C1212D91}">
  <ds:schemaRefs>
    <ds:schemaRef ds:uri="http://purl.org/dc/dcmitype/"/>
    <ds:schemaRef ds:uri="http://schemas.microsoft.com/office/infopath/2007/PartnerControls"/>
    <ds:schemaRef ds:uri="http://schemas.microsoft.com/office/2006/metadata/properties"/>
    <ds:schemaRef ds:uri="5cfdfc0e-d2ea-4940-b342-d5a81ad826e4"/>
    <ds:schemaRef ds:uri="http://schemas.microsoft.com/office/2006/documentManagement/types"/>
    <ds:schemaRef ds:uri="b7fbea06-8976-45f3-9136-3856a24d8bd2"/>
    <ds:schemaRef ds:uri="http://schemas.openxmlformats.org/package/2006/metadata/core-properties"/>
    <ds:schemaRef ds:uri="http://purl.org/dc/elements/1.1/"/>
    <ds:schemaRef ds:uri="http://www.w3.org/XML/1998/namespace"/>
    <ds:schemaRef ds:uri="http://purl.org/dc/terms/"/>
  </ds:schemaRefs>
</ds:datastoreItem>
</file>

<file path=customXml/itemProps2.xml><?xml version="1.0" encoding="utf-8"?>
<ds:datastoreItem xmlns:ds="http://schemas.openxmlformats.org/officeDocument/2006/customXml" ds:itemID="{256A09D1-6BFA-4E23-A799-3557D2D4B2B8}">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b7fbea06-8976-45f3-9136-3856a24d8bd2"/>
    <ds:schemaRef ds:uri="5cfdfc0e-d2ea-4940-b342-d5a81ad826e4"/>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56386F37-85AC-4339-94B1-B6A7548889E4}">
  <ds:schemaRefs>
    <ds:schemaRef ds:uri="http://schemas.microsoft.com/sharepoint/v3/contenttype/forms"/>
  </ds:schemaRefs>
</ds:datastoreItem>
</file>

<file path=docMetadata/LabelInfo.xml><?xml version="1.0" encoding="utf-8"?>
<clbl:labelList xmlns:clbl="http://schemas.microsoft.com/office/2020/mipLabelMetadata">
  <clbl:label id="{0fc528a5-5d14-4d0d-a7be-f2487d8d0e30}" enabled="0" method="" siteId="{0fc528a5-5d14-4d0d-a7be-f2487d8d0e30}" removed="1"/>
</clbl:labelList>
</file>

<file path=docProps/app.xml><?xml version="1.0" encoding="utf-8"?>
<Properties xmlns="http://schemas.openxmlformats.org/officeDocument/2006/extended-properties" xmlns:vt="http://schemas.openxmlformats.org/officeDocument/2006/docPropsVTypes">
  <TotalTime>386</TotalTime>
  <Words>5421</Words>
  <Application>Microsoft Office PowerPoint</Application>
  <PresentationFormat>Widescreen</PresentationFormat>
  <Paragraphs>478</Paragraphs>
  <Slides>39</Slides>
  <Notes>39</Notes>
  <HiddenSlides>0</HiddenSlides>
  <MMClips>0</MMClips>
  <ScaleCrop>false</ScaleCrop>
  <HeadingPairs>
    <vt:vector size="6" baseType="variant">
      <vt:variant>
        <vt:lpstr>Fonts Used</vt:lpstr>
      </vt:variant>
      <vt:variant>
        <vt:i4>9</vt:i4>
      </vt:variant>
      <vt:variant>
        <vt:lpstr>Theme</vt:lpstr>
      </vt:variant>
      <vt:variant>
        <vt:i4>3</vt:i4>
      </vt:variant>
      <vt:variant>
        <vt:lpstr>Slide Titles</vt:lpstr>
      </vt:variant>
      <vt:variant>
        <vt:i4>39</vt:i4>
      </vt:variant>
    </vt:vector>
  </HeadingPairs>
  <TitlesOfParts>
    <vt:vector size="51" baseType="lpstr">
      <vt:lpstr>Arial</vt:lpstr>
      <vt:lpstr>Bodoni MT Black</vt:lpstr>
      <vt:lpstr>Calibri</vt:lpstr>
      <vt:lpstr>Calibri Light</vt:lpstr>
      <vt:lpstr>Gill Sans Nova</vt:lpstr>
      <vt:lpstr>Segoe UI</vt:lpstr>
      <vt:lpstr>Times New Roman</vt:lpstr>
      <vt:lpstr>Wingdings</vt:lpstr>
      <vt:lpstr>Wingdings,Sans-Serif</vt:lpstr>
      <vt:lpstr>1_Office Theme</vt:lpstr>
      <vt:lpstr>2_Office Theme</vt:lpstr>
      <vt:lpstr>3_Office Theme</vt:lpstr>
      <vt:lpstr>How to Engage Effectively with Local Communities</vt:lpstr>
      <vt:lpstr>Welcome (1 of 9)</vt:lpstr>
      <vt:lpstr>Welcome (2 of 9)</vt:lpstr>
      <vt:lpstr>Welcome (3 of 9)</vt:lpstr>
      <vt:lpstr>Welcome (4 of 9)</vt:lpstr>
      <vt:lpstr>Welcome (5 of 9)</vt:lpstr>
      <vt:lpstr>Welcome (6 of 9)</vt:lpstr>
      <vt:lpstr>Welcome (7 of 9)</vt:lpstr>
      <vt:lpstr>Welcome (8 of 9)</vt:lpstr>
      <vt:lpstr>Welcome (9 of 9)</vt:lpstr>
      <vt:lpstr>Topics For Today</vt:lpstr>
      <vt:lpstr>Primary Goals of This Training (1 of 6)</vt:lpstr>
      <vt:lpstr>Primary Goals of This Training (2 of 6)</vt:lpstr>
      <vt:lpstr>Primary Goals of This Training (3 of 6)</vt:lpstr>
      <vt:lpstr>Primary Goals of This Training (4 of 6)</vt:lpstr>
      <vt:lpstr>Primary Goals of This Training (5 of 6)</vt:lpstr>
      <vt:lpstr>Primary Goals of This Training (6 of 6)</vt:lpstr>
      <vt:lpstr>What is Community Engagement? (1 of 3)</vt:lpstr>
      <vt:lpstr>What is Community Engagement? (2 of 3)</vt:lpstr>
      <vt:lpstr>What is Community Engagement? (3 of 3)</vt:lpstr>
      <vt:lpstr>Why Is Community Engagement Important?</vt:lpstr>
      <vt:lpstr>Environmental Justice</vt:lpstr>
      <vt:lpstr> EJ Communities Experience… </vt:lpstr>
      <vt:lpstr>Goals of Community Engagement  </vt:lpstr>
      <vt:lpstr>Components of Effective Community Engagement ​(1 of 4)</vt:lpstr>
      <vt:lpstr>Components of Effective Community Engagement ​(2 of 4)</vt:lpstr>
      <vt:lpstr>Components of Effective Community Engagement (3 of 4)</vt:lpstr>
      <vt:lpstr>Components of Effective Community Engagement (4 of 4)</vt:lpstr>
      <vt:lpstr>Examples of Meaningful Engagement:  What it IS​</vt:lpstr>
      <vt:lpstr>Examples of Meaningful Engagement:  What it’s NOT​</vt:lpstr>
      <vt:lpstr>What Does Community Engagement Look Like? (1 of 2)</vt:lpstr>
      <vt:lpstr>What Does Community Engagement Look Like? (2 of 2)</vt:lpstr>
      <vt:lpstr>What Does Community Engagement Look Like? Cont.</vt:lpstr>
      <vt:lpstr>What Are Your Collaboration Roles?</vt:lpstr>
      <vt:lpstr> CAC-Community  Collaborations:  Success Stories </vt:lpstr>
      <vt:lpstr>Please Remember</vt:lpstr>
      <vt:lpstr>Other Resources</vt:lpstr>
      <vt:lpstr>Acknowledgments </vt:lpstr>
      <vt:lpstr>Photo Credits: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Community Engagement Training for CACs and Staff</dc:title>
  <dc:creator>California Department of Pesticide Regulation, CDPR</dc:creator>
  <cp:lastModifiedBy>Castro, Eric@CDPR</cp:lastModifiedBy>
  <cp:revision>184</cp:revision>
  <dcterms:created xsi:type="dcterms:W3CDTF">2022-03-29T19:32:09Z</dcterms:created>
  <dcterms:modified xsi:type="dcterms:W3CDTF">2025-07-14T20:49:49Z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ediaServiceImageTags">
    <vt:lpwstr/>
  </property>
  <property fmtid="{D5CDD505-2E9C-101B-9397-08002B2CF9AE}" pid="3" name="ContentTypeId">
    <vt:lpwstr>0x010100E690D4B9A5BCE0459BAD47098EBDD70F</vt:lpwstr>
  </property>
</Properties>
</file>