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ppt/notesSlides/notesSlide42.xml" ContentType="application/vnd.openxmlformats-officedocument.presentationml.notesSlide+xml"/>
  <Override PartName="/ppt/notesSlides/notesSlide43.xml" ContentType="application/vnd.openxmlformats-officedocument.presentationml.notesSlide+xml"/>
  <Override PartName="/ppt/notesSlides/notesSlide44.xml" ContentType="application/vnd.openxmlformats-officedocument.presentationml.notesSlide+xml"/>
  <Override PartName="/ppt/notesSlides/notesSlide45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docMetadata/LabelInfo.xml" ContentType="application/vnd.ms-office.classificationlabel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6" Type="http://schemas.microsoft.com/office/2020/02/relationships/classificationlabels" Target="docMetadata/LabelInfo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7" r:id="rId4"/>
    <p:sldMasterId id="2147483691" r:id="rId5"/>
    <p:sldMasterId id="2147483693" r:id="rId6"/>
  </p:sldMasterIdLst>
  <p:notesMasterIdLst>
    <p:notesMasterId r:id="rId52"/>
  </p:notesMasterIdLst>
  <p:sldIdLst>
    <p:sldId id="506" r:id="rId7"/>
    <p:sldId id="508" r:id="rId8"/>
    <p:sldId id="523" r:id="rId9"/>
    <p:sldId id="524" r:id="rId10"/>
    <p:sldId id="525" r:id="rId11"/>
    <p:sldId id="526" r:id="rId12"/>
    <p:sldId id="527" r:id="rId13"/>
    <p:sldId id="528" r:id="rId14"/>
    <p:sldId id="530" r:id="rId15"/>
    <p:sldId id="529" r:id="rId16"/>
    <p:sldId id="450" r:id="rId17"/>
    <p:sldId id="492" r:id="rId18"/>
    <p:sldId id="531" r:id="rId19"/>
    <p:sldId id="532" r:id="rId20"/>
    <p:sldId id="533" r:id="rId21"/>
    <p:sldId id="534" r:id="rId22"/>
    <p:sldId id="535" r:id="rId23"/>
    <p:sldId id="537" r:id="rId24"/>
    <p:sldId id="509" r:id="rId25"/>
    <p:sldId id="538" r:id="rId26"/>
    <p:sldId id="539" r:id="rId27"/>
    <p:sldId id="262" r:id="rId28"/>
    <p:sldId id="511" r:id="rId29"/>
    <p:sldId id="512" r:id="rId30"/>
    <p:sldId id="513" r:id="rId31"/>
    <p:sldId id="540" r:id="rId32"/>
    <p:sldId id="541" r:id="rId33"/>
    <p:sldId id="514" r:id="rId34"/>
    <p:sldId id="542" r:id="rId35"/>
    <p:sldId id="495" r:id="rId36"/>
    <p:sldId id="543" r:id="rId37"/>
    <p:sldId id="544" r:id="rId38"/>
    <p:sldId id="496" r:id="rId39"/>
    <p:sldId id="497" r:id="rId40"/>
    <p:sldId id="304" r:id="rId41"/>
    <p:sldId id="516" r:id="rId42"/>
    <p:sldId id="503" r:id="rId43"/>
    <p:sldId id="502" r:id="rId44"/>
    <p:sldId id="504" r:id="rId45"/>
    <p:sldId id="522" r:id="rId46"/>
    <p:sldId id="515" r:id="rId47"/>
    <p:sldId id="305" r:id="rId48"/>
    <p:sldId id="510" r:id="rId49"/>
    <p:sldId id="517" r:id="rId50"/>
    <p:sldId id="518" r:id="rId51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9FF2FA77-403E-46A7-41F1-BDB17D94C548}" name="Lauren Dempz" initials="LD" userId="S::ldempz@skeo.com::f06d6a42-c156-4b9f-bbc1-97889dca84b2" providerId="AD"/>
  <p188:author id="{EAA6C07B-0785-627F-47B1-A48717AC0693}" name="spencer.latonya@epa.gov" initials="sp" userId="S::urn:spo:guest#spencer.latonya@epa.gov::" providerId="AD"/>
</p188:authorLst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uteau, Helen" initials="DH" lastIdx="2" clrIdx="0">
    <p:extLst>
      <p:ext uri="{19B8F6BF-5375-455C-9EA6-DF929625EA0E}">
        <p15:presenceInfo xmlns:p15="http://schemas.microsoft.com/office/powerpoint/2012/main" userId="S::Duteau.Helen@EPA.GOV::4526a1ba-1336-4e48-ab5a-41b113ca0c7d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7598A3"/>
    <a:srgbClr val="003C00"/>
    <a:srgbClr val="163D52"/>
    <a:srgbClr val="225B7C"/>
    <a:srgbClr val="A2C08E"/>
    <a:srgbClr val="3A9684"/>
    <a:srgbClr val="49AC77"/>
    <a:srgbClr val="F5A70B"/>
    <a:srgbClr val="C48508"/>
    <a:srgbClr val="FF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4BA7CD66-947B-B159-E32E-5C6F22320E55}" v="2" dt="2025-07-08T22:27:19.226"/>
    <p1510:client id="{F7E7EDFD-AB31-42EC-A6EB-FED90C41C3F8}" v="5" dt="2025-07-08T21:25:41.332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0166" autoAdjust="0"/>
  </p:normalViewPr>
  <p:slideViewPr>
    <p:cSldViewPr snapToGrid="0">
      <p:cViewPr varScale="1">
        <p:scale>
          <a:sx n="143" d="100"/>
          <a:sy n="143" d="100"/>
        </p:scale>
        <p:origin x="276" y="12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-4194"/>
    </p:cViewPr>
  </p:sorterViewPr>
  <p:notesViewPr>
    <p:cSldViewPr snapToGrid="0">
      <p:cViewPr>
        <p:scale>
          <a:sx n="1" d="2"/>
          <a:sy n="1" d="2"/>
        </p:scale>
        <p:origin x="0" y="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7.xml"/><Relationship Id="rId18" Type="http://schemas.openxmlformats.org/officeDocument/2006/relationships/slide" Target="slides/slide12.xml"/><Relationship Id="rId26" Type="http://schemas.openxmlformats.org/officeDocument/2006/relationships/slide" Target="slides/slide20.xml"/><Relationship Id="rId39" Type="http://schemas.openxmlformats.org/officeDocument/2006/relationships/slide" Target="slides/slide33.xml"/><Relationship Id="rId21" Type="http://schemas.openxmlformats.org/officeDocument/2006/relationships/slide" Target="slides/slide15.xml"/><Relationship Id="rId34" Type="http://schemas.openxmlformats.org/officeDocument/2006/relationships/slide" Target="slides/slide28.xml"/><Relationship Id="rId42" Type="http://schemas.openxmlformats.org/officeDocument/2006/relationships/slide" Target="slides/slide36.xml"/><Relationship Id="rId47" Type="http://schemas.openxmlformats.org/officeDocument/2006/relationships/slide" Target="slides/slide41.xml"/><Relationship Id="rId50" Type="http://schemas.openxmlformats.org/officeDocument/2006/relationships/slide" Target="slides/slide44.xml"/><Relationship Id="rId55" Type="http://schemas.openxmlformats.org/officeDocument/2006/relationships/viewProps" Target="viewProps.xml"/><Relationship Id="rId7" Type="http://schemas.openxmlformats.org/officeDocument/2006/relationships/slide" Target="slides/slide1.xml"/><Relationship Id="rId2" Type="http://schemas.openxmlformats.org/officeDocument/2006/relationships/customXml" Target="../customXml/item2.xml"/><Relationship Id="rId16" Type="http://schemas.openxmlformats.org/officeDocument/2006/relationships/slide" Target="slides/slide10.xml"/><Relationship Id="rId29" Type="http://schemas.openxmlformats.org/officeDocument/2006/relationships/slide" Target="slides/slide23.xml"/><Relationship Id="rId11" Type="http://schemas.openxmlformats.org/officeDocument/2006/relationships/slide" Target="slides/slide5.xml"/><Relationship Id="rId24" Type="http://schemas.openxmlformats.org/officeDocument/2006/relationships/slide" Target="slides/slide18.xml"/><Relationship Id="rId32" Type="http://schemas.openxmlformats.org/officeDocument/2006/relationships/slide" Target="slides/slide26.xml"/><Relationship Id="rId37" Type="http://schemas.openxmlformats.org/officeDocument/2006/relationships/slide" Target="slides/slide31.xml"/><Relationship Id="rId40" Type="http://schemas.openxmlformats.org/officeDocument/2006/relationships/slide" Target="slides/slide34.xml"/><Relationship Id="rId45" Type="http://schemas.openxmlformats.org/officeDocument/2006/relationships/slide" Target="slides/slide39.xml"/><Relationship Id="rId53" Type="http://schemas.openxmlformats.org/officeDocument/2006/relationships/commentAuthors" Target="commentAuthors.xml"/><Relationship Id="rId58" Type="http://schemas.microsoft.com/office/2016/11/relationships/changesInfo" Target="changesInfos/changesInfo1.xml"/><Relationship Id="rId5" Type="http://schemas.openxmlformats.org/officeDocument/2006/relationships/slideMaster" Target="slideMasters/slideMaster2.xml"/><Relationship Id="rId19" Type="http://schemas.openxmlformats.org/officeDocument/2006/relationships/slide" Target="slides/slide13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3.xml"/><Relationship Id="rId14" Type="http://schemas.openxmlformats.org/officeDocument/2006/relationships/slide" Target="slides/slide8.xml"/><Relationship Id="rId22" Type="http://schemas.openxmlformats.org/officeDocument/2006/relationships/slide" Target="slides/slide16.xml"/><Relationship Id="rId27" Type="http://schemas.openxmlformats.org/officeDocument/2006/relationships/slide" Target="slides/slide21.xml"/><Relationship Id="rId30" Type="http://schemas.openxmlformats.org/officeDocument/2006/relationships/slide" Target="slides/slide24.xml"/><Relationship Id="rId35" Type="http://schemas.openxmlformats.org/officeDocument/2006/relationships/slide" Target="slides/slide29.xml"/><Relationship Id="rId43" Type="http://schemas.openxmlformats.org/officeDocument/2006/relationships/slide" Target="slides/slide37.xml"/><Relationship Id="rId48" Type="http://schemas.openxmlformats.org/officeDocument/2006/relationships/slide" Target="slides/slide42.xml"/><Relationship Id="rId56" Type="http://schemas.openxmlformats.org/officeDocument/2006/relationships/theme" Target="theme/theme1.xml"/><Relationship Id="rId8" Type="http://schemas.openxmlformats.org/officeDocument/2006/relationships/slide" Target="slides/slide2.xml"/><Relationship Id="rId51" Type="http://schemas.openxmlformats.org/officeDocument/2006/relationships/slide" Target="slides/slide45.xml"/><Relationship Id="rId3" Type="http://schemas.openxmlformats.org/officeDocument/2006/relationships/customXml" Target="../customXml/item3.xml"/><Relationship Id="rId12" Type="http://schemas.openxmlformats.org/officeDocument/2006/relationships/slide" Target="slides/slide6.xml"/><Relationship Id="rId17" Type="http://schemas.openxmlformats.org/officeDocument/2006/relationships/slide" Target="slides/slide11.xml"/><Relationship Id="rId25" Type="http://schemas.openxmlformats.org/officeDocument/2006/relationships/slide" Target="slides/slide19.xml"/><Relationship Id="rId33" Type="http://schemas.openxmlformats.org/officeDocument/2006/relationships/slide" Target="slides/slide27.xml"/><Relationship Id="rId38" Type="http://schemas.openxmlformats.org/officeDocument/2006/relationships/slide" Target="slides/slide32.xml"/><Relationship Id="rId46" Type="http://schemas.openxmlformats.org/officeDocument/2006/relationships/slide" Target="slides/slide40.xml"/><Relationship Id="rId59" Type="http://schemas.microsoft.com/office/2015/10/relationships/revisionInfo" Target="revisionInfo.xml"/><Relationship Id="rId20" Type="http://schemas.openxmlformats.org/officeDocument/2006/relationships/slide" Target="slides/slide14.xml"/><Relationship Id="rId41" Type="http://schemas.openxmlformats.org/officeDocument/2006/relationships/slide" Target="slides/slide35.xml"/><Relationship Id="rId54" Type="http://schemas.openxmlformats.org/officeDocument/2006/relationships/presProps" Target="presProps.xml"/><Relationship Id="rId1" Type="http://schemas.openxmlformats.org/officeDocument/2006/relationships/customXml" Target="../customXml/item1.xml"/><Relationship Id="rId6" Type="http://schemas.openxmlformats.org/officeDocument/2006/relationships/slideMaster" Target="slideMasters/slideMaster3.xml"/><Relationship Id="rId15" Type="http://schemas.openxmlformats.org/officeDocument/2006/relationships/slide" Target="slides/slide9.xml"/><Relationship Id="rId23" Type="http://schemas.openxmlformats.org/officeDocument/2006/relationships/slide" Target="slides/slide17.xml"/><Relationship Id="rId28" Type="http://schemas.openxmlformats.org/officeDocument/2006/relationships/slide" Target="slides/slide22.xml"/><Relationship Id="rId36" Type="http://schemas.openxmlformats.org/officeDocument/2006/relationships/slide" Target="slides/slide30.xml"/><Relationship Id="rId49" Type="http://schemas.openxmlformats.org/officeDocument/2006/relationships/slide" Target="slides/slide43.xml"/><Relationship Id="rId57" Type="http://schemas.openxmlformats.org/officeDocument/2006/relationships/tableStyles" Target="tableStyles.xml"/><Relationship Id="rId10" Type="http://schemas.openxmlformats.org/officeDocument/2006/relationships/slide" Target="slides/slide4.xml"/><Relationship Id="rId31" Type="http://schemas.openxmlformats.org/officeDocument/2006/relationships/slide" Target="slides/slide25.xml"/><Relationship Id="rId44" Type="http://schemas.openxmlformats.org/officeDocument/2006/relationships/slide" Target="slides/slide38.xml"/><Relationship Id="rId52" Type="http://schemas.openxmlformats.org/officeDocument/2006/relationships/notesMaster" Target="notesMasters/notesMaster1.xml"/><Relationship Id="rId60" Type="http://schemas.microsoft.com/office/2018/10/relationships/authors" Target="author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Gasca, Natalie@CDPR" userId="S::natalie.gasca@cdpr.ca.gov::e0a37ef3-0a46-4a88-9aaf-75a1a754a0df" providerId="AD" clId="Web-{D0B8DE2A-722A-1DA9-0A65-A4C84A729869}"/>
    <pc:docChg chg="delSld modSld">
      <pc:chgData name="Gasca, Natalie@CDPR" userId="S::natalie.gasca@cdpr.ca.gov::e0a37ef3-0a46-4a88-9aaf-75a1a754a0df" providerId="AD" clId="Web-{D0B8DE2A-722A-1DA9-0A65-A4C84A729869}" dt="2025-06-12T22:23:22.577" v="22"/>
      <pc:docMkLst>
        <pc:docMk/>
      </pc:docMkLst>
      <pc:sldChg chg="modSp">
        <pc:chgData name="Gasca, Natalie@CDPR" userId="S::natalie.gasca@cdpr.ca.gov::e0a37ef3-0a46-4a88-9aaf-75a1a754a0df" providerId="AD" clId="Web-{D0B8DE2A-722A-1DA9-0A65-A4C84A729869}" dt="2025-06-12T22:22:31.029" v="3" actId="20577"/>
        <pc:sldMkLst>
          <pc:docMk/>
          <pc:sldMk cId="2037759437" sldId="492"/>
        </pc:sldMkLst>
        <pc:spChg chg="mod">
          <ac:chgData name="Gasca, Natalie@CDPR" userId="S::natalie.gasca@cdpr.ca.gov::e0a37ef3-0a46-4a88-9aaf-75a1a754a0df" providerId="AD" clId="Web-{D0B8DE2A-722A-1DA9-0A65-A4C84A729869}" dt="2025-06-12T22:22:31.029" v="3" actId="20577"/>
          <ac:spMkLst>
            <pc:docMk/>
            <pc:sldMk cId="2037759437" sldId="492"/>
            <ac:spMk id="4" creationId="{BDA94BA0-9107-9B61-34BA-5424B95D9AE9}"/>
          </ac:spMkLst>
        </pc:spChg>
      </pc:sldChg>
      <pc:sldChg chg="modSp">
        <pc:chgData name="Gasca, Natalie@CDPR" userId="S::natalie.gasca@cdpr.ca.gov::e0a37ef3-0a46-4a88-9aaf-75a1a754a0df" providerId="AD" clId="Web-{D0B8DE2A-722A-1DA9-0A65-A4C84A729869}" dt="2025-06-12T22:22:34.498" v="5" actId="20577"/>
        <pc:sldMkLst>
          <pc:docMk/>
          <pc:sldMk cId="1035719517" sldId="531"/>
        </pc:sldMkLst>
        <pc:spChg chg="mod">
          <ac:chgData name="Gasca, Natalie@CDPR" userId="S::natalie.gasca@cdpr.ca.gov::e0a37ef3-0a46-4a88-9aaf-75a1a754a0df" providerId="AD" clId="Web-{D0B8DE2A-722A-1DA9-0A65-A4C84A729869}" dt="2025-06-12T22:22:34.498" v="5" actId="20577"/>
          <ac:spMkLst>
            <pc:docMk/>
            <pc:sldMk cId="1035719517" sldId="531"/>
            <ac:spMk id="4" creationId="{CB29C673-6663-2077-528E-220FEA1941D7}"/>
          </ac:spMkLst>
        </pc:spChg>
      </pc:sldChg>
      <pc:sldChg chg="modSp">
        <pc:chgData name="Gasca, Natalie@CDPR" userId="S::natalie.gasca@cdpr.ca.gov::e0a37ef3-0a46-4a88-9aaf-75a1a754a0df" providerId="AD" clId="Web-{D0B8DE2A-722A-1DA9-0A65-A4C84A729869}" dt="2025-06-12T22:22:39.170" v="9" actId="20577"/>
        <pc:sldMkLst>
          <pc:docMk/>
          <pc:sldMk cId="308645600" sldId="532"/>
        </pc:sldMkLst>
        <pc:spChg chg="mod">
          <ac:chgData name="Gasca, Natalie@CDPR" userId="S::natalie.gasca@cdpr.ca.gov::e0a37ef3-0a46-4a88-9aaf-75a1a754a0df" providerId="AD" clId="Web-{D0B8DE2A-722A-1DA9-0A65-A4C84A729869}" dt="2025-06-12T22:22:39.170" v="9" actId="20577"/>
          <ac:spMkLst>
            <pc:docMk/>
            <pc:sldMk cId="308645600" sldId="532"/>
            <ac:spMk id="4" creationId="{DAE15B21-76A2-538E-78AA-D7B573223602}"/>
          </ac:spMkLst>
        </pc:spChg>
      </pc:sldChg>
      <pc:sldChg chg="modSp">
        <pc:chgData name="Gasca, Natalie@CDPR" userId="S::natalie.gasca@cdpr.ca.gov::e0a37ef3-0a46-4a88-9aaf-75a1a754a0df" providerId="AD" clId="Web-{D0B8DE2A-722A-1DA9-0A65-A4C84A729869}" dt="2025-06-12T22:22:44.810" v="12" actId="20577"/>
        <pc:sldMkLst>
          <pc:docMk/>
          <pc:sldMk cId="2880310315" sldId="533"/>
        </pc:sldMkLst>
        <pc:spChg chg="mod">
          <ac:chgData name="Gasca, Natalie@CDPR" userId="S::natalie.gasca@cdpr.ca.gov::e0a37ef3-0a46-4a88-9aaf-75a1a754a0df" providerId="AD" clId="Web-{D0B8DE2A-722A-1DA9-0A65-A4C84A729869}" dt="2025-06-12T22:22:44.810" v="12" actId="20577"/>
          <ac:spMkLst>
            <pc:docMk/>
            <pc:sldMk cId="2880310315" sldId="533"/>
            <ac:spMk id="4" creationId="{3DE5E490-6B59-75B8-D58B-143CEFDF8A9C}"/>
          </ac:spMkLst>
        </pc:spChg>
      </pc:sldChg>
      <pc:sldChg chg="modSp">
        <pc:chgData name="Gasca, Natalie@CDPR" userId="S::natalie.gasca@cdpr.ca.gov::e0a37ef3-0a46-4a88-9aaf-75a1a754a0df" providerId="AD" clId="Web-{D0B8DE2A-722A-1DA9-0A65-A4C84A729869}" dt="2025-06-12T22:22:49.498" v="13" actId="20577"/>
        <pc:sldMkLst>
          <pc:docMk/>
          <pc:sldMk cId="795256295" sldId="534"/>
        </pc:sldMkLst>
        <pc:spChg chg="mod">
          <ac:chgData name="Gasca, Natalie@CDPR" userId="S::natalie.gasca@cdpr.ca.gov::e0a37ef3-0a46-4a88-9aaf-75a1a754a0df" providerId="AD" clId="Web-{D0B8DE2A-722A-1DA9-0A65-A4C84A729869}" dt="2025-06-12T22:22:49.498" v="13" actId="20577"/>
          <ac:spMkLst>
            <pc:docMk/>
            <pc:sldMk cId="795256295" sldId="534"/>
            <ac:spMk id="4" creationId="{E0E412BF-F48B-BE05-17B9-B16E92B11C64}"/>
          </ac:spMkLst>
        </pc:spChg>
      </pc:sldChg>
      <pc:sldChg chg="modSp">
        <pc:chgData name="Gasca, Natalie@CDPR" userId="S::natalie.gasca@cdpr.ca.gov::e0a37ef3-0a46-4a88-9aaf-75a1a754a0df" providerId="AD" clId="Web-{D0B8DE2A-722A-1DA9-0A65-A4C84A729869}" dt="2025-06-12T22:22:53.186" v="14" actId="20577"/>
        <pc:sldMkLst>
          <pc:docMk/>
          <pc:sldMk cId="148347398" sldId="535"/>
        </pc:sldMkLst>
        <pc:spChg chg="mod">
          <ac:chgData name="Gasca, Natalie@CDPR" userId="S::natalie.gasca@cdpr.ca.gov::e0a37ef3-0a46-4a88-9aaf-75a1a754a0df" providerId="AD" clId="Web-{D0B8DE2A-722A-1DA9-0A65-A4C84A729869}" dt="2025-06-12T22:22:53.186" v="14" actId="20577"/>
          <ac:spMkLst>
            <pc:docMk/>
            <pc:sldMk cId="148347398" sldId="535"/>
            <ac:spMk id="4" creationId="{86BDF20E-1F5E-190B-1C24-FFB6F4EA4A72}"/>
          </ac:spMkLst>
        </pc:spChg>
      </pc:sldChg>
      <pc:sldChg chg="modSp del">
        <pc:chgData name="Gasca, Natalie@CDPR" userId="S::natalie.gasca@cdpr.ca.gov::e0a37ef3-0a46-4a88-9aaf-75a1a754a0df" providerId="AD" clId="Web-{D0B8DE2A-722A-1DA9-0A65-A4C84A729869}" dt="2025-06-12T22:23:22.577" v="22"/>
        <pc:sldMkLst>
          <pc:docMk/>
          <pc:sldMk cId="1638763924" sldId="536"/>
        </pc:sldMkLst>
      </pc:sldChg>
      <pc:sldChg chg="modSp">
        <pc:chgData name="Gasca, Natalie@CDPR" userId="S::natalie.gasca@cdpr.ca.gov::e0a37ef3-0a46-4a88-9aaf-75a1a754a0df" providerId="AD" clId="Web-{D0B8DE2A-722A-1DA9-0A65-A4C84A729869}" dt="2025-06-12T22:23:03.155" v="21" actId="20577"/>
        <pc:sldMkLst>
          <pc:docMk/>
          <pc:sldMk cId="2784079154" sldId="537"/>
        </pc:sldMkLst>
        <pc:spChg chg="mod">
          <ac:chgData name="Gasca, Natalie@CDPR" userId="S::natalie.gasca@cdpr.ca.gov::e0a37ef3-0a46-4a88-9aaf-75a1a754a0df" providerId="AD" clId="Web-{D0B8DE2A-722A-1DA9-0A65-A4C84A729869}" dt="2025-06-12T22:23:03.155" v="21" actId="20577"/>
          <ac:spMkLst>
            <pc:docMk/>
            <pc:sldMk cId="2784079154" sldId="537"/>
            <ac:spMk id="4" creationId="{D89CB963-22CC-138F-C024-AD9B818EA42A}"/>
          </ac:spMkLst>
        </pc:spChg>
      </pc:sldChg>
    </pc:docChg>
  </pc:docChgLst>
  <pc:docChgLst>
    <pc:chgData name="Revaz, Ayca@CDPR" userId="S::ayca.revaz@cdpr.ca.gov::87248011-48b0-4952-97f6-043a655249e4" providerId="AD" clId="Web-{565AB971-304B-9A75-5258-A1E14A01B3F2}"/>
    <pc:docChg chg="modSld">
      <pc:chgData name="Revaz, Ayca@CDPR" userId="S::ayca.revaz@cdpr.ca.gov::87248011-48b0-4952-97f6-043a655249e4" providerId="AD" clId="Web-{565AB971-304B-9A75-5258-A1E14A01B3F2}" dt="2025-06-18T16:13:09.280" v="105" actId="20577"/>
      <pc:docMkLst>
        <pc:docMk/>
      </pc:docMkLst>
      <pc:sldChg chg="modSp">
        <pc:chgData name="Revaz, Ayca@CDPR" userId="S::ayca.revaz@cdpr.ca.gov::87248011-48b0-4952-97f6-043a655249e4" providerId="AD" clId="Web-{565AB971-304B-9A75-5258-A1E14A01B3F2}" dt="2025-06-18T16:09:11.636" v="43" actId="20577"/>
        <pc:sldMkLst>
          <pc:docMk/>
          <pc:sldMk cId="2037759437" sldId="492"/>
        </pc:sldMkLst>
        <pc:spChg chg="mod">
          <ac:chgData name="Revaz, Ayca@CDPR" userId="S::ayca.revaz@cdpr.ca.gov::87248011-48b0-4952-97f6-043a655249e4" providerId="AD" clId="Web-{565AB971-304B-9A75-5258-A1E14A01B3F2}" dt="2025-06-18T16:09:11.636" v="43" actId="20577"/>
          <ac:spMkLst>
            <pc:docMk/>
            <pc:sldMk cId="2037759437" sldId="492"/>
            <ac:spMk id="4" creationId="{BDA94BA0-9107-9B61-34BA-5424B95D9AE9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12:50.171" v="98" actId="20577"/>
        <pc:sldMkLst>
          <pc:docMk/>
          <pc:sldMk cId="4197087290" sldId="495"/>
        </pc:sldMkLst>
        <pc:spChg chg="mod">
          <ac:chgData name="Revaz, Ayca@CDPR" userId="S::ayca.revaz@cdpr.ca.gov::87248011-48b0-4952-97f6-043a655249e4" providerId="AD" clId="Web-{565AB971-304B-9A75-5258-A1E14A01B3F2}" dt="2025-06-18T16:12:50.171" v="98" actId="20577"/>
          <ac:spMkLst>
            <pc:docMk/>
            <pc:sldMk cId="4197087290" sldId="495"/>
            <ac:spMk id="2" creationId="{53CB739D-5D7D-4D8A-E683-78D25AC49B8C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07:14.526" v="10" actId="20577"/>
        <pc:sldMkLst>
          <pc:docMk/>
          <pc:sldMk cId="131225650" sldId="508"/>
        </pc:sldMkLst>
        <pc:spChg chg="mod">
          <ac:chgData name="Revaz, Ayca@CDPR" userId="S::ayca.revaz@cdpr.ca.gov::87248011-48b0-4952-97f6-043a655249e4" providerId="AD" clId="Web-{565AB971-304B-9A75-5258-A1E14A01B3F2}" dt="2025-06-18T16:07:14.526" v="10" actId="20577"/>
          <ac:spMkLst>
            <pc:docMk/>
            <pc:sldMk cId="131225650" sldId="508"/>
            <ac:spMk id="4" creationId="{BDA94BA0-9107-9B61-34BA-5424B95D9AE9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11:06.966" v="68" actId="20577"/>
        <pc:sldMkLst>
          <pc:docMk/>
          <pc:sldMk cId="2305233082" sldId="509"/>
        </pc:sldMkLst>
        <pc:spChg chg="mod">
          <ac:chgData name="Revaz, Ayca@CDPR" userId="S::ayca.revaz@cdpr.ca.gov::87248011-48b0-4952-97f6-043a655249e4" providerId="AD" clId="Web-{565AB971-304B-9A75-5258-A1E14A01B3F2}" dt="2025-06-18T16:11:06.966" v="68" actId="20577"/>
          <ac:spMkLst>
            <pc:docMk/>
            <pc:sldMk cId="2305233082" sldId="509"/>
            <ac:spMk id="14" creationId="{3187090F-86AA-BB04-7C5A-5E2ECC5E1E1E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11:48.014" v="82" actId="20577"/>
        <pc:sldMkLst>
          <pc:docMk/>
          <pc:sldMk cId="2843927722" sldId="513"/>
        </pc:sldMkLst>
        <pc:spChg chg="mod">
          <ac:chgData name="Revaz, Ayca@CDPR" userId="S::ayca.revaz@cdpr.ca.gov::87248011-48b0-4952-97f6-043a655249e4" providerId="AD" clId="Web-{565AB971-304B-9A75-5258-A1E14A01B3F2}" dt="2025-06-18T16:11:48.014" v="82" actId="20577"/>
          <ac:spMkLst>
            <pc:docMk/>
            <pc:sldMk cId="2843927722" sldId="513"/>
            <ac:spMk id="2" creationId="{982FDBDC-A5C9-12F3-D17A-BE8859FD2A9C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12:34.170" v="92" actId="20577"/>
        <pc:sldMkLst>
          <pc:docMk/>
          <pc:sldMk cId="4115628986" sldId="514"/>
        </pc:sldMkLst>
        <pc:spChg chg="mod">
          <ac:chgData name="Revaz, Ayca@CDPR" userId="S::ayca.revaz@cdpr.ca.gov::87248011-48b0-4952-97f6-043a655249e4" providerId="AD" clId="Web-{565AB971-304B-9A75-5258-A1E14A01B3F2}" dt="2025-06-18T16:12:34.170" v="92" actId="20577"/>
          <ac:spMkLst>
            <pc:docMk/>
            <pc:sldMk cId="4115628986" sldId="514"/>
            <ac:spMk id="2" creationId="{53CB739D-5D7D-4D8A-E683-78D25AC49B8C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07:33.588" v="13" actId="20577"/>
        <pc:sldMkLst>
          <pc:docMk/>
          <pc:sldMk cId="2667623012" sldId="523"/>
        </pc:sldMkLst>
        <pc:spChg chg="mod">
          <ac:chgData name="Revaz, Ayca@CDPR" userId="S::ayca.revaz@cdpr.ca.gov::87248011-48b0-4952-97f6-043a655249e4" providerId="AD" clId="Web-{565AB971-304B-9A75-5258-A1E14A01B3F2}" dt="2025-06-18T16:07:33.588" v="13" actId="20577"/>
          <ac:spMkLst>
            <pc:docMk/>
            <pc:sldMk cId="2667623012" sldId="523"/>
            <ac:spMk id="4" creationId="{E61632EE-AE2B-2AE7-2FAD-75C459369BD6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07:41.635" v="17" actId="20577"/>
        <pc:sldMkLst>
          <pc:docMk/>
          <pc:sldMk cId="672662216" sldId="524"/>
        </pc:sldMkLst>
        <pc:spChg chg="mod">
          <ac:chgData name="Revaz, Ayca@CDPR" userId="S::ayca.revaz@cdpr.ca.gov::87248011-48b0-4952-97f6-043a655249e4" providerId="AD" clId="Web-{565AB971-304B-9A75-5258-A1E14A01B3F2}" dt="2025-06-18T16:07:41.635" v="17" actId="20577"/>
          <ac:spMkLst>
            <pc:docMk/>
            <pc:sldMk cId="672662216" sldId="524"/>
            <ac:spMk id="4" creationId="{34111EA3-86CF-3922-3AD7-D5F481B59A3C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07:54.073" v="20" actId="20577"/>
        <pc:sldMkLst>
          <pc:docMk/>
          <pc:sldMk cId="1986178119" sldId="525"/>
        </pc:sldMkLst>
        <pc:spChg chg="mod">
          <ac:chgData name="Revaz, Ayca@CDPR" userId="S::ayca.revaz@cdpr.ca.gov::87248011-48b0-4952-97f6-043a655249e4" providerId="AD" clId="Web-{565AB971-304B-9A75-5258-A1E14A01B3F2}" dt="2025-06-18T16:07:54.073" v="20" actId="20577"/>
          <ac:spMkLst>
            <pc:docMk/>
            <pc:sldMk cId="1986178119" sldId="525"/>
            <ac:spMk id="4" creationId="{5699DFFA-8631-5FE0-B64B-75458201CEBF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08:08.823" v="25" actId="20577"/>
        <pc:sldMkLst>
          <pc:docMk/>
          <pc:sldMk cId="4011876396" sldId="526"/>
        </pc:sldMkLst>
        <pc:spChg chg="mod">
          <ac:chgData name="Revaz, Ayca@CDPR" userId="S::ayca.revaz@cdpr.ca.gov::87248011-48b0-4952-97f6-043a655249e4" providerId="AD" clId="Web-{565AB971-304B-9A75-5258-A1E14A01B3F2}" dt="2025-06-18T16:08:08.823" v="25" actId="20577"/>
          <ac:spMkLst>
            <pc:docMk/>
            <pc:sldMk cId="4011876396" sldId="526"/>
            <ac:spMk id="4" creationId="{BE32AC1D-4612-272D-7A1A-C9384B354BF8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08:14.339" v="28" actId="20577"/>
        <pc:sldMkLst>
          <pc:docMk/>
          <pc:sldMk cId="3183088882" sldId="527"/>
        </pc:sldMkLst>
        <pc:spChg chg="mod">
          <ac:chgData name="Revaz, Ayca@CDPR" userId="S::ayca.revaz@cdpr.ca.gov::87248011-48b0-4952-97f6-043a655249e4" providerId="AD" clId="Web-{565AB971-304B-9A75-5258-A1E14A01B3F2}" dt="2025-06-18T16:08:14.339" v="28" actId="20577"/>
          <ac:spMkLst>
            <pc:docMk/>
            <pc:sldMk cId="3183088882" sldId="527"/>
            <ac:spMk id="4" creationId="{BC00F698-E0D6-B460-7808-64ED2B7F5B85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08:25.980" v="32" actId="20577"/>
        <pc:sldMkLst>
          <pc:docMk/>
          <pc:sldMk cId="256012859" sldId="528"/>
        </pc:sldMkLst>
        <pc:spChg chg="mod">
          <ac:chgData name="Revaz, Ayca@CDPR" userId="S::ayca.revaz@cdpr.ca.gov::87248011-48b0-4952-97f6-043a655249e4" providerId="AD" clId="Web-{565AB971-304B-9A75-5258-A1E14A01B3F2}" dt="2025-06-18T16:08:25.980" v="32" actId="20577"/>
          <ac:spMkLst>
            <pc:docMk/>
            <pc:sldMk cId="256012859" sldId="528"/>
            <ac:spMk id="4" creationId="{F47BF8D8-FAE3-8F14-0349-5CA3A318BD4B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08:44.074" v="39" actId="20577"/>
        <pc:sldMkLst>
          <pc:docMk/>
          <pc:sldMk cId="2894273829" sldId="529"/>
        </pc:sldMkLst>
        <pc:spChg chg="mod">
          <ac:chgData name="Revaz, Ayca@CDPR" userId="S::ayca.revaz@cdpr.ca.gov::87248011-48b0-4952-97f6-043a655249e4" providerId="AD" clId="Web-{565AB971-304B-9A75-5258-A1E14A01B3F2}" dt="2025-06-18T16:08:44.074" v="39" actId="20577"/>
          <ac:spMkLst>
            <pc:docMk/>
            <pc:sldMk cId="2894273829" sldId="529"/>
            <ac:spMk id="4" creationId="{FFB31F3C-4D9F-2AAB-AA98-DD89ED157AA6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08:36.402" v="36" actId="20577"/>
        <pc:sldMkLst>
          <pc:docMk/>
          <pc:sldMk cId="2022983076" sldId="530"/>
        </pc:sldMkLst>
        <pc:spChg chg="mod">
          <ac:chgData name="Revaz, Ayca@CDPR" userId="S::ayca.revaz@cdpr.ca.gov::87248011-48b0-4952-97f6-043a655249e4" providerId="AD" clId="Web-{565AB971-304B-9A75-5258-A1E14A01B3F2}" dt="2025-06-18T16:08:36.402" v="36" actId="20577"/>
          <ac:spMkLst>
            <pc:docMk/>
            <pc:sldMk cId="2022983076" sldId="530"/>
            <ac:spMk id="4" creationId="{7661F2DF-340B-8598-6506-B5A59F720CAA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09:18.121" v="47" actId="20577"/>
        <pc:sldMkLst>
          <pc:docMk/>
          <pc:sldMk cId="1035719517" sldId="531"/>
        </pc:sldMkLst>
        <pc:spChg chg="mod">
          <ac:chgData name="Revaz, Ayca@CDPR" userId="S::ayca.revaz@cdpr.ca.gov::87248011-48b0-4952-97f6-043a655249e4" providerId="AD" clId="Web-{565AB971-304B-9A75-5258-A1E14A01B3F2}" dt="2025-06-18T16:09:18.121" v="47" actId="20577"/>
          <ac:spMkLst>
            <pc:docMk/>
            <pc:sldMk cId="1035719517" sldId="531"/>
            <ac:spMk id="4" creationId="{CB29C673-6663-2077-528E-220FEA1941D7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09:26.168" v="51" actId="20577"/>
        <pc:sldMkLst>
          <pc:docMk/>
          <pc:sldMk cId="308645600" sldId="532"/>
        </pc:sldMkLst>
        <pc:spChg chg="mod">
          <ac:chgData name="Revaz, Ayca@CDPR" userId="S::ayca.revaz@cdpr.ca.gov::87248011-48b0-4952-97f6-043a655249e4" providerId="AD" clId="Web-{565AB971-304B-9A75-5258-A1E14A01B3F2}" dt="2025-06-18T16:09:26.168" v="51" actId="20577"/>
          <ac:spMkLst>
            <pc:docMk/>
            <pc:sldMk cId="308645600" sldId="532"/>
            <ac:spMk id="4" creationId="{DAE15B21-76A2-538E-78AA-D7B573223602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09:34.121" v="54" actId="20577"/>
        <pc:sldMkLst>
          <pc:docMk/>
          <pc:sldMk cId="2880310315" sldId="533"/>
        </pc:sldMkLst>
        <pc:spChg chg="mod">
          <ac:chgData name="Revaz, Ayca@CDPR" userId="S::ayca.revaz@cdpr.ca.gov::87248011-48b0-4952-97f6-043a655249e4" providerId="AD" clId="Web-{565AB971-304B-9A75-5258-A1E14A01B3F2}" dt="2025-06-18T16:09:34.121" v="54" actId="20577"/>
          <ac:spMkLst>
            <pc:docMk/>
            <pc:sldMk cId="2880310315" sldId="533"/>
            <ac:spMk id="4" creationId="{3DE5E490-6B59-75B8-D58B-143CEFDF8A9C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09:41.465" v="57" actId="20577"/>
        <pc:sldMkLst>
          <pc:docMk/>
          <pc:sldMk cId="795256295" sldId="534"/>
        </pc:sldMkLst>
        <pc:spChg chg="mod">
          <ac:chgData name="Revaz, Ayca@CDPR" userId="S::ayca.revaz@cdpr.ca.gov::87248011-48b0-4952-97f6-043a655249e4" providerId="AD" clId="Web-{565AB971-304B-9A75-5258-A1E14A01B3F2}" dt="2025-06-18T16:09:41.465" v="57" actId="20577"/>
          <ac:spMkLst>
            <pc:docMk/>
            <pc:sldMk cId="795256295" sldId="534"/>
            <ac:spMk id="4" creationId="{E0E412BF-F48B-BE05-17B9-B16E92B11C64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09:49.012" v="60" actId="20577"/>
        <pc:sldMkLst>
          <pc:docMk/>
          <pc:sldMk cId="148347398" sldId="535"/>
        </pc:sldMkLst>
        <pc:spChg chg="mod">
          <ac:chgData name="Revaz, Ayca@CDPR" userId="S::ayca.revaz@cdpr.ca.gov::87248011-48b0-4952-97f6-043a655249e4" providerId="AD" clId="Web-{565AB971-304B-9A75-5258-A1E14A01B3F2}" dt="2025-06-18T16:09:49.012" v="60" actId="20577"/>
          <ac:spMkLst>
            <pc:docMk/>
            <pc:sldMk cId="148347398" sldId="535"/>
            <ac:spMk id="4" creationId="{86BDF20E-1F5E-190B-1C24-FFB6F4EA4A72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10:28.637" v="65" actId="20577"/>
        <pc:sldMkLst>
          <pc:docMk/>
          <pc:sldMk cId="2784079154" sldId="537"/>
        </pc:sldMkLst>
        <pc:spChg chg="mod">
          <ac:chgData name="Revaz, Ayca@CDPR" userId="S::ayca.revaz@cdpr.ca.gov::87248011-48b0-4952-97f6-043a655249e4" providerId="AD" clId="Web-{565AB971-304B-9A75-5258-A1E14A01B3F2}" dt="2025-06-18T16:10:28.637" v="65" actId="20577"/>
          <ac:spMkLst>
            <pc:docMk/>
            <pc:sldMk cId="2784079154" sldId="537"/>
            <ac:spMk id="4" creationId="{D89CB963-22CC-138F-C024-AD9B818EA42A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11:15.122" v="73" actId="20577"/>
        <pc:sldMkLst>
          <pc:docMk/>
          <pc:sldMk cId="1376854520" sldId="538"/>
        </pc:sldMkLst>
        <pc:spChg chg="mod">
          <ac:chgData name="Revaz, Ayca@CDPR" userId="S::ayca.revaz@cdpr.ca.gov::87248011-48b0-4952-97f6-043a655249e4" providerId="AD" clId="Web-{565AB971-304B-9A75-5258-A1E14A01B3F2}" dt="2025-06-18T16:11:15.122" v="73" actId="20577"/>
          <ac:spMkLst>
            <pc:docMk/>
            <pc:sldMk cId="1376854520" sldId="538"/>
            <ac:spMk id="14" creationId="{9D7EEA94-FFE6-B561-5468-B9362F44E082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11:25.123" v="78" actId="20577"/>
        <pc:sldMkLst>
          <pc:docMk/>
          <pc:sldMk cId="3415694741" sldId="539"/>
        </pc:sldMkLst>
        <pc:spChg chg="mod">
          <ac:chgData name="Revaz, Ayca@CDPR" userId="S::ayca.revaz@cdpr.ca.gov::87248011-48b0-4952-97f6-043a655249e4" providerId="AD" clId="Web-{565AB971-304B-9A75-5258-A1E14A01B3F2}" dt="2025-06-18T16:11:25.123" v="78" actId="20577"/>
          <ac:spMkLst>
            <pc:docMk/>
            <pc:sldMk cId="3415694741" sldId="539"/>
            <ac:spMk id="14" creationId="{920741BB-98C4-6361-1FBE-4F9DB54964AA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11:54.686" v="85" actId="20577"/>
        <pc:sldMkLst>
          <pc:docMk/>
          <pc:sldMk cId="1501775204" sldId="540"/>
        </pc:sldMkLst>
        <pc:spChg chg="mod">
          <ac:chgData name="Revaz, Ayca@CDPR" userId="S::ayca.revaz@cdpr.ca.gov::87248011-48b0-4952-97f6-043a655249e4" providerId="AD" clId="Web-{565AB971-304B-9A75-5258-A1E14A01B3F2}" dt="2025-06-18T16:11:54.686" v="85" actId="20577"/>
          <ac:spMkLst>
            <pc:docMk/>
            <pc:sldMk cId="1501775204" sldId="540"/>
            <ac:spMk id="2" creationId="{4F7BECBA-4E43-4681-C4F5-B0080E2178FF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12:01.889" v="88" actId="20577"/>
        <pc:sldMkLst>
          <pc:docMk/>
          <pc:sldMk cId="1240450182" sldId="541"/>
        </pc:sldMkLst>
        <pc:spChg chg="mod">
          <ac:chgData name="Revaz, Ayca@CDPR" userId="S::ayca.revaz@cdpr.ca.gov::87248011-48b0-4952-97f6-043a655249e4" providerId="AD" clId="Web-{565AB971-304B-9A75-5258-A1E14A01B3F2}" dt="2025-06-18T16:12:01.889" v="88" actId="20577"/>
          <ac:spMkLst>
            <pc:docMk/>
            <pc:sldMk cId="1240450182" sldId="541"/>
            <ac:spMk id="2" creationId="{EA59A194-8C6F-9FC5-26AC-83588133A017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12:41.249" v="95" actId="20577"/>
        <pc:sldMkLst>
          <pc:docMk/>
          <pc:sldMk cId="3479906295" sldId="542"/>
        </pc:sldMkLst>
        <pc:spChg chg="mod">
          <ac:chgData name="Revaz, Ayca@CDPR" userId="S::ayca.revaz@cdpr.ca.gov::87248011-48b0-4952-97f6-043a655249e4" providerId="AD" clId="Web-{565AB971-304B-9A75-5258-A1E14A01B3F2}" dt="2025-06-18T16:12:41.249" v="95" actId="20577"/>
          <ac:spMkLst>
            <pc:docMk/>
            <pc:sldMk cId="3479906295" sldId="542"/>
            <ac:spMk id="2" creationId="{AF258DCC-32D9-EF6D-AA87-5FEAC07E40CF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12:57.046" v="101" actId="20577"/>
        <pc:sldMkLst>
          <pc:docMk/>
          <pc:sldMk cId="3183908762" sldId="543"/>
        </pc:sldMkLst>
        <pc:spChg chg="mod">
          <ac:chgData name="Revaz, Ayca@CDPR" userId="S::ayca.revaz@cdpr.ca.gov::87248011-48b0-4952-97f6-043a655249e4" providerId="AD" clId="Web-{565AB971-304B-9A75-5258-A1E14A01B3F2}" dt="2025-06-18T16:12:57.046" v="101" actId="20577"/>
          <ac:spMkLst>
            <pc:docMk/>
            <pc:sldMk cId="3183908762" sldId="543"/>
            <ac:spMk id="2" creationId="{4356930A-D797-6C0B-CD4C-455BFEE6B256}"/>
          </ac:spMkLst>
        </pc:spChg>
      </pc:sldChg>
      <pc:sldChg chg="modSp">
        <pc:chgData name="Revaz, Ayca@CDPR" userId="S::ayca.revaz@cdpr.ca.gov::87248011-48b0-4952-97f6-043a655249e4" providerId="AD" clId="Web-{565AB971-304B-9A75-5258-A1E14A01B3F2}" dt="2025-06-18T16:13:09.280" v="105" actId="20577"/>
        <pc:sldMkLst>
          <pc:docMk/>
          <pc:sldMk cId="1294724398" sldId="544"/>
        </pc:sldMkLst>
        <pc:spChg chg="mod">
          <ac:chgData name="Revaz, Ayca@CDPR" userId="S::ayca.revaz@cdpr.ca.gov::87248011-48b0-4952-97f6-043a655249e4" providerId="AD" clId="Web-{565AB971-304B-9A75-5258-A1E14A01B3F2}" dt="2025-06-18T16:13:09.280" v="105" actId="20577"/>
          <ac:spMkLst>
            <pc:docMk/>
            <pc:sldMk cId="1294724398" sldId="544"/>
            <ac:spMk id="2" creationId="{548E8DB8-9E76-387D-8550-3F75B76EB5B9}"/>
          </ac:spMkLst>
        </pc:spChg>
      </pc:sldChg>
    </pc:docChg>
  </pc:docChgLst>
  <pc:docChgLst>
    <pc:chgData name="Revaz, Ayca@CDPR" userId="S::ayca.revaz@cdpr.ca.gov::87248011-48b0-4952-97f6-043a655249e4" providerId="AD" clId="Web-{C5DDF2F3-4607-DFF3-8BB1-D8F92C5FA3F5}"/>
    <pc:docChg chg="modSld">
      <pc:chgData name="Revaz, Ayca@CDPR" userId="S::ayca.revaz@cdpr.ca.gov::87248011-48b0-4952-97f6-043a655249e4" providerId="AD" clId="Web-{C5DDF2F3-4607-DFF3-8BB1-D8F92C5FA3F5}" dt="2025-06-18T17:00:57.164" v="12" actId="20577"/>
      <pc:docMkLst>
        <pc:docMk/>
      </pc:docMkLst>
      <pc:sldChg chg="modSp">
        <pc:chgData name="Revaz, Ayca@CDPR" userId="S::ayca.revaz@cdpr.ca.gov::87248011-48b0-4952-97f6-043a655249e4" providerId="AD" clId="Web-{C5DDF2F3-4607-DFF3-8BB1-D8F92C5FA3F5}" dt="2025-06-18T16:58:39.582" v="0" actId="20577"/>
        <pc:sldMkLst>
          <pc:docMk/>
          <pc:sldMk cId="2037759437" sldId="492"/>
        </pc:sldMkLst>
        <pc:spChg chg="mod">
          <ac:chgData name="Revaz, Ayca@CDPR" userId="S::ayca.revaz@cdpr.ca.gov::87248011-48b0-4952-97f6-043a655249e4" providerId="AD" clId="Web-{C5DDF2F3-4607-DFF3-8BB1-D8F92C5FA3F5}" dt="2025-06-18T16:58:39.582" v="0" actId="20577"/>
          <ac:spMkLst>
            <pc:docMk/>
            <pc:sldMk cId="2037759437" sldId="492"/>
            <ac:spMk id="4" creationId="{BDA94BA0-9107-9B61-34BA-5424B95D9AE9}"/>
          </ac:spMkLst>
        </pc:spChg>
      </pc:sldChg>
      <pc:sldChg chg="modSp">
        <pc:chgData name="Revaz, Ayca@CDPR" userId="S::ayca.revaz@cdpr.ca.gov::87248011-48b0-4952-97f6-043a655249e4" providerId="AD" clId="Web-{C5DDF2F3-4607-DFF3-8BB1-D8F92C5FA3F5}" dt="2025-06-18T17:00:41.242" v="10" actId="20577"/>
        <pc:sldMkLst>
          <pc:docMk/>
          <pc:sldMk cId="4197087290" sldId="495"/>
        </pc:sldMkLst>
        <pc:spChg chg="mod">
          <ac:chgData name="Revaz, Ayca@CDPR" userId="S::ayca.revaz@cdpr.ca.gov::87248011-48b0-4952-97f6-043a655249e4" providerId="AD" clId="Web-{C5DDF2F3-4607-DFF3-8BB1-D8F92C5FA3F5}" dt="2025-06-18T17:00:41.242" v="10" actId="20577"/>
          <ac:spMkLst>
            <pc:docMk/>
            <pc:sldMk cId="4197087290" sldId="495"/>
            <ac:spMk id="2" creationId="{53CB739D-5D7D-4D8A-E683-78D25AC49B8C}"/>
          </ac:spMkLst>
        </pc:spChg>
      </pc:sldChg>
      <pc:sldChg chg="modSp">
        <pc:chgData name="Revaz, Ayca@CDPR" userId="S::ayca.revaz@cdpr.ca.gov::87248011-48b0-4952-97f6-043a655249e4" providerId="AD" clId="Web-{C5DDF2F3-4607-DFF3-8BB1-D8F92C5FA3F5}" dt="2025-06-18T16:59:14.130" v="2" actId="20577"/>
        <pc:sldMkLst>
          <pc:docMk/>
          <pc:sldMk cId="2305233082" sldId="509"/>
        </pc:sldMkLst>
        <pc:spChg chg="mod">
          <ac:chgData name="Revaz, Ayca@CDPR" userId="S::ayca.revaz@cdpr.ca.gov::87248011-48b0-4952-97f6-043a655249e4" providerId="AD" clId="Web-{C5DDF2F3-4607-DFF3-8BB1-D8F92C5FA3F5}" dt="2025-06-18T16:59:14.130" v="2" actId="20577"/>
          <ac:spMkLst>
            <pc:docMk/>
            <pc:sldMk cId="2305233082" sldId="509"/>
            <ac:spMk id="14" creationId="{3187090F-86AA-BB04-7C5A-5E2ECC5E1E1E}"/>
          </ac:spMkLst>
        </pc:spChg>
      </pc:sldChg>
      <pc:sldChg chg="modSp">
        <pc:chgData name="Revaz, Ayca@CDPR" userId="S::ayca.revaz@cdpr.ca.gov::87248011-48b0-4952-97f6-043a655249e4" providerId="AD" clId="Web-{C5DDF2F3-4607-DFF3-8BB1-D8F92C5FA3F5}" dt="2025-06-18T16:59:51.944" v="5" actId="20577"/>
        <pc:sldMkLst>
          <pc:docMk/>
          <pc:sldMk cId="2843927722" sldId="513"/>
        </pc:sldMkLst>
        <pc:spChg chg="mod">
          <ac:chgData name="Revaz, Ayca@CDPR" userId="S::ayca.revaz@cdpr.ca.gov::87248011-48b0-4952-97f6-043a655249e4" providerId="AD" clId="Web-{C5DDF2F3-4607-DFF3-8BB1-D8F92C5FA3F5}" dt="2025-06-18T16:59:51.944" v="5" actId="20577"/>
          <ac:spMkLst>
            <pc:docMk/>
            <pc:sldMk cId="2843927722" sldId="513"/>
            <ac:spMk id="2" creationId="{982FDBDC-A5C9-12F3-D17A-BE8859FD2A9C}"/>
          </ac:spMkLst>
        </pc:spChg>
      </pc:sldChg>
      <pc:sldChg chg="modSp">
        <pc:chgData name="Revaz, Ayca@CDPR" userId="S::ayca.revaz@cdpr.ca.gov::87248011-48b0-4952-97f6-043a655249e4" providerId="AD" clId="Web-{C5DDF2F3-4607-DFF3-8BB1-D8F92C5FA3F5}" dt="2025-06-18T17:00:27.163" v="8" actId="20577"/>
        <pc:sldMkLst>
          <pc:docMk/>
          <pc:sldMk cId="4115628986" sldId="514"/>
        </pc:sldMkLst>
        <pc:spChg chg="mod">
          <ac:chgData name="Revaz, Ayca@CDPR" userId="S::ayca.revaz@cdpr.ca.gov::87248011-48b0-4952-97f6-043a655249e4" providerId="AD" clId="Web-{C5DDF2F3-4607-DFF3-8BB1-D8F92C5FA3F5}" dt="2025-06-18T17:00:27.163" v="8" actId="20577"/>
          <ac:spMkLst>
            <pc:docMk/>
            <pc:sldMk cId="4115628986" sldId="514"/>
            <ac:spMk id="2" creationId="{53CB739D-5D7D-4D8A-E683-78D25AC49B8C}"/>
          </ac:spMkLst>
        </pc:spChg>
      </pc:sldChg>
      <pc:sldChg chg="modSp">
        <pc:chgData name="Revaz, Ayca@CDPR" userId="S::ayca.revaz@cdpr.ca.gov::87248011-48b0-4952-97f6-043a655249e4" providerId="AD" clId="Web-{C5DDF2F3-4607-DFF3-8BB1-D8F92C5FA3F5}" dt="2025-06-18T16:58:51.833" v="1" actId="20577"/>
        <pc:sldMkLst>
          <pc:docMk/>
          <pc:sldMk cId="308645600" sldId="532"/>
        </pc:sldMkLst>
        <pc:spChg chg="mod">
          <ac:chgData name="Revaz, Ayca@CDPR" userId="S::ayca.revaz@cdpr.ca.gov::87248011-48b0-4952-97f6-043a655249e4" providerId="AD" clId="Web-{C5DDF2F3-4607-DFF3-8BB1-D8F92C5FA3F5}" dt="2025-06-18T16:58:51.833" v="1" actId="20577"/>
          <ac:spMkLst>
            <pc:docMk/>
            <pc:sldMk cId="308645600" sldId="532"/>
            <ac:spMk id="4" creationId="{DAE15B21-76A2-538E-78AA-D7B573223602}"/>
          </ac:spMkLst>
        </pc:spChg>
      </pc:sldChg>
      <pc:sldChg chg="modSp">
        <pc:chgData name="Revaz, Ayca@CDPR" userId="S::ayca.revaz@cdpr.ca.gov::87248011-48b0-4952-97f6-043a655249e4" providerId="AD" clId="Web-{C5DDF2F3-4607-DFF3-8BB1-D8F92C5FA3F5}" dt="2025-06-18T16:59:20.724" v="3" actId="20577"/>
        <pc:sldMkLst>
          <pc:docMk/>
          <pc:sldMk cId="1376854520" sldId="538"/>
        </pc:sldMkLst>
        <pc:spChg chg="mod">
          <ac:chgData name="Revaz, Ayca@CDPR" userId="S::ayca.revaz@cdpr.ca.gov::87248011-48b0-4952-97f6-043a655249e4" providerId="AD" clId="Web-{C5DDF2F3-4607-DFF3-8BB1-D8F92C5FA3F5}" dt="2025-06-18T16:59:20.724" v="3" actId="20577"/>
          <ac:spMkLst>
            <pc:docMk/>
            <pc:sldMk cId="1376854520" sldId="538"/>
            <ac:spMk id="14" creationId="{9D7EEA94-FFE6-B561-5468-B9362F44E082}"/>
          </ac:spMkLst>
        </pc:spChg>
      </pc:sldChg>
      <pc:sldChg chg="modSp">
        <pc:chgData name="Revaz, Ayca@CDPR" userId="S::ayca.revaz@cdpr.ca.gov::87248011-48b0-4952-97f6-043a655249e4" providerId="AD" clId="Web-{C5DDF2F3-4607-DFF3-8BB1-D8F92C5FA3F5}" dt="2025-06-18T16:59:29.599" v="4" actId="20577"/>
        <pc:sldMkLst>
          <pc:docMk/>
          <pc:sldMk cId="3415694741" sldId="539"/>
        </pc:sldMkLst>
        <pc:spChg chg="mod">
          <ac:chgData name="Revaz, Ayca@CDPR" userId="S::ayca.revaz@cdpr.ca.gov::87248011-48b0-4952-97f6-043a655249e4" providerId="AD" clId="Web-{C5DDF2F3-4607-DFF3-8BB1-D8F92C5FA3F5}" dt="2025-06-18T16:59:29.599" v="4" actId="20577"/>
          <ac:spMkLst>
            <pc:docMk/>
            <pc:sldMk cId="3415694741" sldId="539"/>
            <ac:spMk id="14" creationId="{920741BB-98C4-6361-1FBE-4F9DB54964AA}"/>
          </ac:spMkLst>
        </pc:spChg>
      </pc:sldChg>
      <pc:sldChg chg="modSp">
        <pc:chgData name="Revaz, Ayca@CDPR" userId="S::ayca.revaz@cdpr.ca.gov::87248011-48b0-4952-97f6-043a655249e4" providerId="AD" clId="Web-{C5DDF2F3-4607-DFF3-8BB1-D8F92C5FA3F5}" dt="2025-06-18T16:59:58.366" v="6" actId="20577"/>
        <pc:sldMkLst>
          <pc:docMk/>
          <pc:sldMk cId="1501775204" sldId="540"/>
        </pc:sldMkLst>
        <pc:spChg chg="mod">
          <ac:chgData name="Revaz, Ayca@CDPR" userId="S::ayca.revaz@cdpr.ca.gov::87248011-48b0-4952-97f6-043a655249e4" providerId="AD" clId="Web-{C5DDF2F3-4607-DFF3-8BB1-D8F92C5FA3F5}" dt="2025-06-18T16:59:58.366" v="6" actId="20577"/>
          <ac:spMkLst>
            <pc:docMk/>
            <pc:sldMk cId="1501775204" sldId="540"/>
            <ac:spMk id="2" creationId="{4F7BECBA-4E43-4681-C4F5-B0080E2178FF}"/>
          </ac:spMkLst>
        </pc:spChg>
      </pc:sldChg>
      <pc:sldChg chg="modSp">
        <pc:chgData name="Revaz, Ayca@CDPR" userId="S::ayca.revaz@cdpr.ca.gov::87248011-48b0-4952-97f6-043a655249e4" providerId="AD" clId="Web-{C5DDF2F3-4607-DFF3-8BB1-D8F92C5FA3F5}" dt="2025-06-18T17:00:04.428" v="7" actId="20577"/>
        <pc:sldMkLst>
          <pc:docMk/>
          <pc:sldMk cId="1240450182" sldId="541"/>
        </pc:sldMkLst>
        <pc:spChg chg="mod">
          <ac:chgData name="Revaz, Ayca@CDPR" userId="S::ayca.revaz@cdpr.ca.gov::87248011-48b0-4952-97f6-043a655249e4" providerId="AD" clId="Web-{C5DDF2F3-4607-DFF3-8BB1-D8F92C5FA3F5}" dt="2025-06-18T17:00:04.428" v="7" actId="20577"/>
          <ac:spMkLst>
            <pc:docMk/>
            <pc:sldMk cId="1240450182" sldId="541"/>
            <ac:spMk id="2" creationId="{EA59A194-8C6F-9FC5-26AC-83588133A017}"/>
          </ac:spMkLst>
        </pc:spChg>
      </pc:sldChg>
      <pc:sldChg chg="modSp">
        <pc:chgData name="Revaz, Ayca@CDPR" userId="S::ayca.revaz@cdpr.ca.gov::87248011-48b0-4952-97f6-043a655249e4" providerId="AD" clId="Web-{C5DDF2F3-4607-DFF3-8BB1-D8F92C5FA3F5}" dt="2025-06-18T17:00:33.757" v="9" actId="20577"/>
        <pc:sldMkLst>
          <pc:docMk/>
          <pc:sldMk cId="3479906295" sldId="542"/>
        </pc:sldMkLst>
        <pc:spChg chg="mod">
          <ac:chgData name="Revaz, Ayca@CDPR" userId="S::ayca.revaz@cdpr.ca.gov::87248011-48b0-4952-97f6-043a655249e4" providerId="AD" clId="Web-{C5DDF2F3-4607-DFF3-8BB1-D8F92C5FA3F5}" dt="2025-06-18T17:00:33.757" v="9" actId="20577"/>
          <ac:spMkLst>
            <pc:docMk/>
            <pc:sldMk cId="3479906295" sldId="542"/>
            <ac:spMk id="2" creationId="{AF258DCC-32D9-EF6D-AA87-5FEAC07E40CF}"/>
          </ac:spMkLst>
        </pc:spChg>
      </pc:sldChg>
      <pc:sldChg chg="modSp">
        <pc:chgData name="Revaz, Ayca@CDPR" userId="S::ayca.revaz@cdpr.ca.gov::87248011-48b0-4952-97f6-043a655249e4" providerId="AD" clId="Web-{C5DDF2F3-4607-DFF3-8BB1-D8F92C5FA3F5}" dt="2025-06-18T17:00:49.648" v="11" actId="20577"/>
        <pc:sldMkLst>
          <pc:docMk/>
          <pc:sldMk cId="3183908762" sldId="543"/>
        </pc:sldMkLst>
        <pc:spChg chg="mod">
          <ac:chgData name="Revaz, Ayca@CDPR" userId="S::ayca.revaz@cdpr.ca.gov::87248011-48b0-4952-97f6-043a655249e4" providerId="AD" clId="Web-{C5DDF2F3-4607-DFF3-8BB1-D8F92C5FA3F5}" dt="2025-06-18T17:00:49.648" v="11" actId="20577"/>
          <ac:spMkLst>
            <pc:docMk/>
            <pc:sldMk cId="3183908762" sldId="543"/>
            <ac:spMk id="2" creationId="{4356930A-D797-6C0B-CD4C-455BFEE6B256}"/>
          </ac:spMkLst>
        </pc:spChg>
      </pc:sldChg>
      <pc:sldChg chg="modSp">
        <pc:chgData name="Revaz, Ayca@CDPR" userId="S::ayca.revaz@cdpr.ca.gov::87248011-48b0-4952-97f6-043a655249e4" providerId="AD" clId="Web-{C5DDF2F3-4607-DFF3-8BB1-D8F92C5FA3F5}" dt="2025-06-18T17:00:57.164" v="12" actId="20577"/>
        <pc:sldMkLst>
          <pc:docMk/>
          <pc:sldMk cId="1294724398" sldId="544"/>
        </pc:sldMkLst>
        <pc:spChg chg="mod">
          <ac:chgData name="Revaz, Ayca@CDPR" userId="S::ayca.revaz@cdpr.ca.gov::87248011-48b0-4952-97f6-043a655249e4" providerId="AD" clId="Web-{C5DDF2F3-4607-DFF3-8BB1-D8F92C5FA3F5}" dt="2025-06-18T17:00:57.164" v="12" actId="20577"/>
          <ac:spMkLst>
            <pc:docMk/>
            <pc:sldMk cId="1294724398" sldId="544"/>
            <ac:spMk id="2" creationId="{548E8DB8-9E76-387D-8550-3F75B76EB5B9}"/>
          </ac:spMkLst>
        </pc:spChg>
      </pc:sldChg>
    </pc:docChg>
  </pc:docChgLst>
  <pc:docChgLst>
    <pc:chgData name="Gasca, Natalie@CDPR" userId="e0a37ef3-0a46-4a88-9aaf-75a1a754a0df" providerId="ADAL" clId="{2D68C112-31E4-49CC-9ACF-9DAAB6349134}"/>
    <pc:docChg chg="undo custSel modSld">
      <pc:chgData name="Gasca, Natalie@CDPR" userId="e0a37ef3-0a46-4a88-9aaf-75a1a754a0df" providerId="ADAL" clId="{2D68C112-31E4-49CC-9ACF-9DAAB6349134}" dt="2025-02-04T19:58:52.931" v="1921" actId="962"/>
      <pc:docMkLst>
        <pc:docMk/>
      </pc:docMkLst>
      <pc:sldChg chg="addSp delSp modSp mod">
        <pc:chgData name="Gasca, Natalie@CDPR" userId="e0a37ef3-0a46-4a88-9aaf-75a1a754a0df" providerId="ADAL" clId="{2D68C112-31E4-49CC-9ACF-9DAAB6349134}" dt="2025-02-04T16:15:56.694" v="1806" actId="33553"/>
        <pc:sldMkLst>
          <pc:docMk/>
          <pc:sldMk cId="2752853293" sldId="262"/>
        </pc:sldMkLst>
      </pc:sldChg>
      <pc:sldChg chg="addSp delSp modSp mod">
        <pc:chgData name="Gasca, Natalie@CDPR" userId="e0a37ef3-0a46-4a88-9aaf-75a1a754a0df" providerId="ADAL" clId="{2D68C112-31E4-49CC-9ACF-9DAAB6349134}" dt="2025-02-04T19:56:00.039" v="1869" actId="962"/>
        <pc:sldMkLst>
          <pc:docMk/>
          <pc:sldMk cId="3685620962" sldId="304"/>
        </pc:sldMkLst>
      </pc:sldChg>
      <pc:sldChg chg="modSp mod">
        <pc:chgData name="Gasca, Natalie@CDPR" userId="e0a37ef3-0a46-4a88-9aaf-75a1a754a0df" providerId="ADAL" clId="{2D68C112-31E4-49CC-9ACF-9DAAB6349134}" dt="2025-02-04T19:57:17.819" v="1883" actId="962"/>
        <pc:sldMkLst>
          <pc:docMk/>
          <pc:sldMk cId="492658631" sldId="305"/>
        </pc:sldMkLst>
      </pc:sldChg>
      <pc:sldChg chg="modSp mod">
        <pc:chgData name="Gasca, Natalie@CDPR" userId="e0a37ef3-0a46-4a88-9aaf-75a1a754a0df" providerId="ADAL" clId="{2D68C112-31E4-49CC-9ACF-9DAAB6349134}" dt="2025-02-04T19:13:57.110" v="1836" actId="962"/>
        <pc:sldMkLst>
          <pc:docMk/>
          <pc:sldMk cId="3609765126" sldId="450"/>
        </pc:sldMkLst>
      </pc:sldChg>
      <pc:sldChg chg="modSp mod">
        <pc:chgData name="Gasca, Natalie@CDPR" userId="e0a37ef3-0a46-4a88-9aaf-75a1a754a0df" providerId="ADAL" clId="{2D68C112-31E4-49CC-9ACF-9DAAB6349134}" dt="2025-02-04T19:14:19.904" v="1838" actId="962"/>
        <pc:sldMkLst>
          <pc:docMk/>
          <pc:sldMk cId="2037759437" sldId="492"/>
        </pc:sldMkLst>
      </pc:sldChg>
      <pc:sldChg chg="modSp mod">
        <pc:chgData name="Gasca, Natalie@CDPR" userId="e0a37ef3-0a46-4a88-9aaf-75a1a754a0df" providerId="ADAL" clId="{2D68C112-31E4-49CC-9ACF-9DAAB6349134}" dt="2025-02-04T19:55:09.403" v="1863" actId="962"/>
        <pc:sldMkLst>
          <pc:docMk/>
          <pc:sldMk cId="4197087290" sldId="495"/>
        </pc:sldMkLst>
      </pc:sldChg>
      <pc:sldChg chg="modSp mod">
        <pc:chgData name="Gasca, Natalie@CDPR" userId="e0a37ef3-0a46-4a88-9aaf-75a1a754a0df" providerId="ADAL" clId="{2D68C112-31E4-49CC-9ACF-9DAAB6349134}" dt="2025-02-04T19:55:30.221" v="1865" actId="962"/>
        <pc:sldMkLst>
          <pc:docMk/>
          <pc:sldMk cId="1175487593" sldId="496"/>
        </pc:sldMkLst>
      </pc:sldChg>
      <pc:sldChg chg="modSp mod">
        <pc:chgData name="Gasca, Natalie@CDPR" userId="e0a37ef3-0a46-4a88-9aaf-75a1a754a0df" providerId="ADAL" clId="{2D68C112-31E4-49CC-9ACF-9DAAB6349134}" dt="2025-02-04T16:16:12.791" v="1810" actId="27636"/>
        <pc:sldMkLst>
          <pc:docMk/>
          <pc:sldMk cId="3841860070" sldId="497"/>
        </pc:sldMkLst>
      </pc:sldChg>
      <pc:sldChg chg="modSp mod">
        <pc:chgData name="Gasca, Natalie@CDPR" userId="e0a37ef3-0a46-4a88-9aaf-75a1a754a0df" providerId="ADAL" clId="{2D68C112-31E4-49CC-9ACF-9DAAB6349134}" dt="2025-02-04T16:16:09.068" v="1808" actId="33553"/>
        <pc:sldMkLst>
          <pc:docMk/>
          <pc:sldMk cId="1741348176" sldId="502"/>
        </pc:sldMkLst>
      </pc:sldChg>
      <pc:sldChg chg="modSp mod">
        <pc:chgData name="Gasca, Natalie@CDPR" userId="e0a37ef3-0a46-4a88-9aaf-75a1a754a0df" providerId="ADAL" clId="{2D68C112-31E4-49CC-9ACF-9DAAB6349134}" dt="2025-02-04T16:04:49.146" v="1340" actId="13244"/>
        <pc:sldMkLst>
          <pc:docMk/>
          <pc:sldMk cId="68698813" sldId="503"/>
        </pc:sldMkLst>
      </pc:sldChg>
      <pc:sldChg chg="modSp mod">
        <pc:chgData name="Gasca, Natalie@CDPR" userId="e0a37ef3-0a46-4a88-9aaf-75a1a754a0df" providerId="ADAL" clId="{2D68C112-31E4-49CC-9ACF-9DAAB6349134}" dt="2025-02-04T16:06:49.607" v="1447" actId="962"/>
        <pc:sldMkLst>
          <pc:docMk/>
          <pc:sldMk cId="3594113232" sldId="504"/>
        </pc:sldMkLst>
      </pc:sldChg>
      <pc:sldChg chg="modSp mod">
        <pc:chgData name="Gasca, Natalie@CDPR" userId="e0a37ef3-0a46-4a88-9aaf-75a1a754a0df" providerId="ADAL" clId="{2D68C112-31E4-49CC-9ACF-9DAAB6349134}" dt="2025-02-03T21:48:40.858" v="57" actId="13244"/>
        <pc:sldMkLst>
          <pc:docMk/>
          <pc:sldMk cId="3915114914" sldId="506"/>
        </pc:sldMkLst>
      </pc:sldChg>
      <pc:sldChg chg="modSp mod">
        <pc:chgData name="Gasca, Natalie@CDPR" userId="e0a37ef3-0a46-4a88-9aaf-75a1a754a0df" providerId="ADAL" clId="{2D68C112-31E4-49CC-9ACF-9DAAB6349134}" dt="2025-02-04T19:13:06.813" v="1812" actId="962"/>
        <pc:sldMkLst>
          <pc:docMk/>
          <pc:sldMk cId="131225650" sldId="508"/>
        </pc:sldMkLst>
      </pc:sldChg>
      <pc:sldChg chg="modSp mod">
        <pc:chgData name="Gasca, Natalie@CDPR" userId="e0a37ef3-0a46-4a88-9aaf-75a1a754a0df" providerId="ADAL" clId="{2D68C112-31E4-49CC-9ACF-9DAAB6349134}" dt="2025-02-04T19:52:19.359" v="1840" actId="962"/>
        <pc:sldMkLst>
          <pc:docMk/>
          <pc:sldMk cId="2305233082" sldId="509"/>
        </pc:sldMkLst>
      </pc:sldChg>
      <pc:sldChg chg="addSp delSp modSp mod">
        <pc:chgData name="Gasca, Natalie@CDPR" userId="e0a37ef3-0a46-4a88-9aaf-75a1a754a0df" providerId="ADAL" clId="{2D68C112-31E4-49CC-9ACF-9DAAB6349134}" dt="2025-02-04T19:58:52.931" v="1921" actId="962"/>
        <pc:sldMkLst>
          <pc:docMk/>
          <pc:sldMk cId="2213249353" sldId="510"/>
        </pc:sldMkLst>
      </pc:sldChg>
      <pc:sldChg chg="modSp mod">
        <pc:chgData name="Gasca, Natalie@CDPR" userId="e0a37ef3-0a46-4a88-9aaf-75a1a754a0df" providerId="ADAL" clId="{2D68C112-31E4-49CC-9ACF-9DAAB6349134}" dt="2025-02-04T19:52:51.158" v="1842" actId="962"/>
        <pc:sldMkLst>
          <pc:docMk/>
          <pc:sldMk cId="1234461972" sldId="511"/>
        </pc:sldMkLst>
      </pc:sldChg>
      <pc:sldChg chg="modSp mod">
        <pc:chgData name="Gasca, Natalie@CDPR" userId="e0a37ef3-0a46-4a88-9aaf-75a1a754a0df" providerId="ADAL" clId="{2D68C112-31E4-49CC-9ACF-9DAAB6349134}" dt="2025-02-04T19:53:26.653" v="1852" actId="962"/>
        <pc:sldMkLst>
          <pc:docMk/>
          <pc:sldMk cId="2650212063" sldId="512"/>
        </pc:sldMkLst>
      </pc:sldChg>
      <pc:sldChg chg="modSp mod">
        <pc:chgData name="Gasca, Natalie@CDPR" userId="e0a37ef3-0a46-4a88-9aaf-75a1a754a0df" providerId="ADAL" clId="{2D68C112-31E4-49CC-9ACF-9DAAB6349134}" dt="2025-02-04T19:54:19.199" v="1859" actId="962"/>
        <pc:sldMkLst>
          <pc:docMk/>
          <pc:sldMk cId="2843927722" sldId="513"/>
        </pc:sldMkLst>
      </pc:sldChg>
      <pc:sldChg chg="modSp mod">
        <pc:chgData name="Gasca, Natalie@CDPR" userId="e0a37ef3-0a46-4a88-9aaf-75a1a754a0df" providerId="ADAL" clId="{2D68C112-31E4-49CC-9ACF-9DAAB6349134}" dt="2025-02-04T19:54:39.824" v="1861" actId="962"/>
        <pc:sldMkLst>
          <pc:docMk/>
          <pc:sldMk cId="4115628986" sldId="514"/>
        </pc:sldMkLst>
      </pc:sldChg>
      <pc:sldChg chg="modSp mod">
        <pc:chgData name="Gasca, Natalie@CDPR" userId="e0a37ef3-0a46-4a88-9aaf-75a1a754a0df" providerId="ADAL" clId="{2D68C112-31E4-49CC-9ACF-9DAAB6349134}" dt="2025-02-04T19:56:55.976" v="1875" actId="962"/>
        <pc:sldMkLst>
          <pc:docMk/>
          <pc:sldMk cId="4067376283" sldId="515"/>
        </pc:sldMkLst>
      </pc:sldChg>
      <pc:sldChg chg="modSp mod">
        <pc:chgData name="Gasca, Natalie@CDPR" userId="e0a37ef3-0a46-4a88-9aaf-75a1a754a0df" providerId="ADAL" clId="{2D68C112-31E4-49CC-9ACF-9DAAB6349134}" dt="2025-02-04T16:04:32.701" v="1333" actId="962"/>
        <pc:sldMkLst>
          <pc:docMk/>
          <pc:sldMk cId="3482624656" sldId="516"/>
        </pc:sldMkLst>
      </pc:sldChg>
      <pc:sldChg chg="modSp mod">
        <pc:chgData name="Gasca, Natalie@CDPR" userId="e0a37ef3-0a46-4a88-9aaf-75a1a754a0df" providerId="ADAL" clId="{2D68C112-31E4-49CC-9ACF-9DAAB6349134}" dt="2025-02-04T16:13:26.796" v="1722" actId="13244"/>
        <pc:sldMkLst>
          <pc:docMk/>
          <pc:sldMk cId="2470881865" sldId="517"/>
        </pc:sldMkLst>
      </pc:sldChg>
      <pc:sldChg chg="modSp mod">
        <pc:chgData name="Gasca, Natalie@CDPR" userId="e0a37ef3-0a46-4a88-9aaf-75a1a754a0df" providerId="ADAL" clId="{2D68C112-31E4-49CC-9ACF-9DAAB6349134}" dt="2025-02-04T16:13:34.174" v="1723" actId="13244"/>
        <pc:sldMkLst>
          <pc:docMk/>
          <pc:sldMk cId="1769110981" sldId="518"/>
        </pc:sldMkLst>
      </pc:sldChg>
      <pc:sldChg chg="modSp mod">
        <pc:chgData name="Gasca, Natalie@CDPR" userId="e0a37ef3-0a46-4a88-9aaf-75a1a754a0df" providerId="ADAL" clId="{2D68C112-31E4-49CC-9ACF-9DAAB6349134}" dt="2025-02-04T19:56:39.192" v="1873" actId="962"/>
        <pc:sldMkLst>
          <pc:docMk/>
          <pc:sldMk cId="3216139451" sldId="522"/>
        </pc:sldMkLst>
      </pc:sldChg>
    </pc:docChg>
  </pc:docChgLst>
  <pc:docChgLst>
    <pc:chgData name="Revaz, Ayca@CDPR" userId="S::ayca.revaz@cdpr.ca.gov::87248011-48b0-4952-97f6-043a655249e4" providerId="AD" clId="Web-{7A208AFD-77FE-EFA0-7E88-4011824473F0}"/>
    <pc:docChg chg="modSld">
      <pc:chgData name="Revaz, Ayca@CDPR" userId="S::ayca.revaz@cdpr.ca.gov::87248011-48b0-4952-97f6-043a655249e4" providerId="AD" clId="Web-{7A208AFD-77FE-EFA0-7E88-4011824473F0}" dt="2025-06-18T16:35:31.829" v="2" actId="20577"/>
      <pc:docMkLst>
        <pc:docMk/>
      </pc:docMkLst>
      <pc:sldChg chg="modSp">
        <pc:chgData name="Revaz, Ayca@CDPR" userId="S::ayca.revaz@cdpr.ca.gov::87248011-48b0-4952-97f6-043a655249e4" providerId="AD" clId="Web-{7A208AFD-77FE-EFA0-7E88-4011824473F0}" dt="2025-06-18T16:34:40.422" v="0" actId="20577"/>
        <pc:sldMkLst>
          <pc:docMk/>
          <pc:sldMk cId="131225650" sldId="508"/>
        </pc:sldMkLst>
        <pc:spChg chg="mod">
          <ac:chgData name="Revaz, Ayca@CDPR" userId="S::ayca.revaz@cdpr.ca.gov::87248011-48b0-4952-97f6-043a655249e4" providerId="AD" clId="Web-{7A208AFD-77FE-EFA0-7E88-4011824473F0}" dt="2025-06-18T16:34:40.422" v="0" actId="20577"/>
          <ac:spMkLst>
            <pc:docMk/>
            <pc:sldMk cId="131225650" sldId="508"/>
            <ac:spMk id="4" creationId="{BDA94BA0-9107-9B61-34BA-5424B95D9AE9}"/>
          </ac:spMkLst>
        </pc:spChg>
      </pc:sldChg>
      <pc:sldChg chg="modSp">
        <pc:chgData name="Revaz, Ayca@CDPR" userId="S::ayca.revaz@cdpr.ca.gov::87248011-48b0-4952-97f6-043a655249e4" providerId="AD" clId="Web-{7A208AFD-77FE-EFA0-7E88-4011824473F0}" dt="2025-06-18T16:35:23.938" v="1" actId="20577"/>
        <pc:sldMkLst>
          <pc:docMk/>
          <pc:sldMk cId="1035719517" sldId="531"/>
        </pc:sldMkLst>
        <pc:spChg chg="mod">
          <ac:chgData name="Revaz, Ayca@CDPR" userId="S::ayca.revaz@cdpr.ca.gov::87248011-48b0-4952-97f6-043a655249e4" providerId="AD" clId="Web-{7A208AFD-77FE-EFA0-7E88-4011824473F0}" dt="2025-06-18T16:35:23.938" v="1" actId="20577"/>
          <ac:spMkLst>
            <pc:docMk/>
            <pc:sldMk cId="1035719517" sldId="531"/>
            <ac:spMk id="4" creationId="{CB29C673-6663-2077-528E-220FEA1941D7}"/>
          </ac:spMkLst>
        </pc:spChg>
      </pc:sldChg>
      <pc:sldChg chg="modSp">
        <pc:chgData name="Revaz, Ayca@CDPR" userId="S::ayca.revaz@cdpr.ca.gov::87248011-48b0-4952-97f6-043a655249e4" providerId="AD" clId="Web-{7A208AFD-77FE-EFA0-7E88-4011824473F0}" dt="2025-06-18T16:35:31.829" v="2" actId="20577"/>
        <pc:sldMkLst>
          <pc:docMk/>
          <pc:sldMk cId="308645600" sldId="532"/>
        </pc:sldMkLst>
        <pc:spChg chg="mod">
          <ac:chgData name="Revaz, Ayca@CDPR" userId="S::ayca.revaz@cdpr.ca.gov::87248011-48b0-4952-97f6-043a655249e4" providerId="AD" clId="Web-{7A208AFD-77FE-EFA0-7E88-4011824473F0}" dt="2025-06-18T16:35:31.829" v="2" actId="20577"/>
          <ac:spMkLst>
            <pc:docMk/>
            <pc:sldMk cId="308645600" sldId="532"/>
            <ac:spMk id="4" creationId="{DAE15B21-76A2-538E-78AA-D7B573223602}"/>
          </ac:spMkLst>
        </pc:spChg>
      </pc:sldChg>
    </pc:docChg>
  </pc:docChgLst>
  <pc:docChgLst>
    <pc:chgData name="Gasca, Natalie@CDPR" userId="e0a37ef3-0a46-4a88-9aaf-75a1a754a0df" providerId="ADAL" clId="{F7E7EDFD-AB31-42EC-A6EB-FED90C41C3F8}"/>
    <pc:docChg chg="undo custSel modSld">
      <pc:chgData name="Gasca, Natalie@CDPR" userId="e0a37ef3-0a46-4a88-9aaf-75a1a754a0df" providerId="ADAL" clId="{F7E7EDFD-AB31-42EC-A6EB-FED90C41C3F8}" dt="2025-07-08T21:30:08.672" v="400" actId="179"/>
      <pc:docMkLst>
        <pc:docMk/>
      </pc:docMkLst>
      <pc:sldChg chg="modSp mod">
        <pc:chgData name="Gasca, Natalie@CDPR" userId="e0a37ef3-0a46-4a88-9aaf-75a1a754a0df" providerId="ADAL" clId="{F7E7EDFD-AB31-42EC-A6EB-FED90C41C3F8}" dt="2025-07-08T21:17:45.305" v="267" actId="13244"/>
        <pc:sldMkLst>
          <pc:docMk/>
          <pc:sldMk cId="2752853293" sldId="262"/>
        </pc:sldMkLst>
        <pc:spChg chg="ord">
          <ac:chgData name="Gasca, Natalie@CDPR" userId="e0a37ef3-0a46-4a88-9aaf-75a1a754a0df" providerId="ADAL" clId="{F7E7EDFD-AB31-42EC-A6EB-FED90C41C3F8}" dt="2025-07-08T21:17:42.764" v="266" actId="13244"/>
          <ac:spMkLst>
            <pc:docMk/>
            <pc:sldMk cId="2752853293" sldId="262"/>
            <ac:spMk id="5" creationId="{EA90B5E8-649E-77CD-E5FB-4339DEFE6429}"/>
          </ac:spMkLst>
        </pc:spChg>
        <pc:spChg chg="ord">
          <ac:chgData name="Gasca, Natalie@CDPR" userId="e0a37ef3-0a46-4a88-9aaf-75a1a754a0df" providerId="ADAL" clId="{F7E7EDFD-AB31-42EC-A6EB-FED90C41C3F8}" dt="2025-07-08T21:17:33.169" v="265" actId="13244"/>
          <ac:spMkLst>
            <pc:docMk/>
            <pc:sldMk cId="2752853293" sldId="262"/>
            <ac:spMk id="18" creationId="{3FF3A393-4D07-79C6-02F5-A34794E8F070}"/>
          </ac:spMkLst>
        </pc:spChg>
        <pc:spChg chg="ord">
          <ac:chgData name="Gasca, Natalie@CDPR" userId="e0a37ef3-0a46-4a88-9aaf-75a1a754a0df" providerId="ADAL" clId="{F7E7EDFD-AB31-42EC-A6EB-FED90C41C3F8}" dt="2025-07-08T21:17:45.305" v="267" actId="13244"/>
          <ac:spMkLst>
            <pc:docMk/>
            <pc:sldMk cId="2752853293" sldId="262"/>
            <ac:spMk id="22" creationId="{8EC76623-6B5A-E42C-CC34-CEAE8F066F94}"/>
          </ac:spMkLst>
        </pc:spChg>
      </pc:sldChg>
      <pc:sldChg chg="modSp mod">
        <pc:chgData name="Gasca, Natalie@CDPR" userId="e0a37ef3-0a46-4a88-9aaf-75a1a754a0df" providerId="ADAL" clId="{F7E7EDFD-AB31-42EC-A6EB-FED90C41C3F8}" dt="2025-07-08T21:22:52.483" v="336" actId="13244"/>
        <pc:sldMkLst>
          <pc:docMk/>
          <pc:sldMk cId="3685620962" sldId="304"/>
        </pc:sldMkLst>
        <pc:spChg chg="ord">
          <ac:chgData name="Gasca, Natalie@CDPR" userId="e0a37ef3-0a46-4a88-9aaf-75a1a754a0df" providerId="ADAL" clId="{F7E7EDFD-AB31-42EC-A6EB-FED90C41C3F8}" dt="2025-07-08T21:22:48.567" v="334" actId="13244"/>
          <ac:spMkLst>
            <pc:docMk/>
            <pc:sldMk cId="3685620962" sldId="304"/>
            <ac:spMk id="5" creationId="{3A632341-FB46-4AA9-855A-BD4D901AA36D}"/>
          </ac:spMkLst>
        </pc:spChg>
        <pc:spChg chg="ord">
          <ac:chgData name="Gasca, Natalie@CDPR" userId="e0a37ef3-0a46-4a88-9aaf-75a1a754a0df" providerId="ADAL" clId="{F7E7EDFD-AB31-42EC-A6EB-FED90C41C3F8}" dt="2025-07-08T21:22:50.584" v="335" actId="13244"/>
          <ac:spMkLst>
            <pc:docMk/>
            <pc:sldMk cId="3685620962" sldId="304"/>
            <ac:spMk id="9" creationId="{8163768F-2D23-CA17-924A-FD23861C8CF6}"/>
          </ac:spMkLst>
        </pc:spChg>
        <pc:picChg chg="ord">
          <ac:chgData name="Gasca, Natalie@CDPR" userId="e0a37ef3-0a46-4a88-9aaf-75a1a754a0df" providerId="ADAL" clId="{F7E7EDFD-AB31-42EC-A6EB-FED90C41C3F8}" dt="2025-07-08T21:22:52.483" v="336" actId="13244"/>
          <ac:picMkLst>
            <pc:docMk/>
            <pc:sldMk cId="3685620962" sldId="304"/>
            <ac:picMk id="2" creationId="{25416E54-6524-1957-B529-56322D813334}"/>
          </ac:picMkLst>
        </pc:picChg>
      </pc:sldChg>
      <pc:sldChg chg="modSp mod">
        <pc:chgData name="Gasca, Natalie@CDPR" userId="e0a37ef3-0a46-4a88-9aaf-75a1a754a0df" providerId="ADAL" clId="{F7E7EDFD-AB31-42EC-A6EB-FED90C41C3F8}" dt="2025-07-08T21:26:35.992" v="373" actId="13244"/>
        <pc:sldMkLst>
          <pc:docMk/>
          <pc:sldMk cId="492658631" sldId="305"/>
        </pc:sldMkLst>
        <pc:spChg chg="ord">
          <ac:chgData name="Gasca, Natalie@CDPR" userId="e0a37ef3-0a46-4a88-9aaf-75a1a754a0df" providerId="ADAL" clId="{F7E7EDFD-AB31-42EC-A6EB-FED90C41C3F8}" dt="2025-07-08T21:26:33.952" v="372" actId="13244"/>
          <ac:spMkLst>
            <pc:docMk/>
            <pc:sldMk cId="492658631" sldId="305"/>
            <ac:spMk id="5" creationId="{3A632341-FB46-4AA9-855A-BD4D901AA36D}"/>
          </ac:spMkLst>
        </pc:spChg>
        <pc:picChg chg="ord">
          <ac:chgData name="Gasca, Natalie@CDPR" userId="e0a37ef3-0a46-4a88-9aaf-75a1a754a0df" providerId="ADAL" clId="{F7E7EDFD-AB31-42EC-A6EB-FED90C41C3F8}" dt="2025-07-08T21:26:35.992" v="373" actId="13244"/>
          <ac:picMkLst>
            <pc:docMk/>
            <pc:sldMk cId="492658631" sldId="305"/>
            <ac:picMk id="10" creationId="{0CE267C7-AA5E-18A9-CD5D-162D61D0E337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5:21.546" v="251" actId="13244"/>
        <pc:sldMkLst>
          <pc:docMk/>
          <pc:sldMk cId="3609765126" sldId="450"/>
        </pc:sldMkLst>
        <pc:spChg chg="ord">
          <ac:chgData name="Gasca, Natalie@CDPR" userId="e0a37ef3-0a46-4a88-9aaf-75a1a754a0df" providerId="ADAL" clId="{F7E7EDFD-AB31-42EC-A6EB-FED90C41C3F8}" dt="2025-07-08T21:14:48.729" v="241" actId="13244"/>
          <ac:spMkLst>
            <pc:docMk/>
            <pc:sldMk cId="3609765126" sldId="450"/>
            <ac:spMk id="43" creationId="{25E87215-69BD-C282-0C85-6DFE781AE557}"/>
          </ac:spMkLst>
        </pc:spChg>
        <pc:spChg chg="ord">
          <ac:chgData name="Gasca, Natalie@CDPR" userId="e0a37ef3-0a46-4a88-9aaf-75a1a754a0df" providerId="ADAL" clId="{F7E7EDFD-AB31-42EC-A6EB-FED90C41C3F8}" dt="2025-07-08T21:14:52.584" v="243" actId="13244"/>
          <ac:spMkLst>
            <pc:docMk/>
            <pc:sldMk cId="3609765126" sldId="450"/>
            <ac:spMk id="44" creationId="{8E6506E0-7919-FDC3-F586-6B4A188DA58C}"/>
          </ac:spMkLst>
        </pc:spChg>
        <pc:spChg chg="ord">
          <ac:chgData name="Gasca, Natalie@CDPR" userId="e0a37ef3-0a46-4a88-9aaf-75a1a754a0df" providerId="ADAL" clId="{F7E7EDFD-AB31-42EC-A6EB-FED90C41C3F8}" dt="2025-07-08T21:15:02.568" v="245" actId="13244"/>
          <ac:spMkLst>
            <pc:docMk/>
            <pc:sldMk cId="3609765126" sldId="450"/>
            <ac:spMk id="45" creationId="{F0FC298C-DF2D-826D-0EF0-D3D06AF3CE03}"/>
          </ac:spMkLst>
        </pc:spChg>
        <pc:spChg chg="ord">
          <ac:chgData name="Gasca, Natalie@CDPR" userId="e0a37ef3-0a46-4a88-9aaf-75a1a754a0df" providerId="ADAL" clId="{F7E7EDFD-AB31-42EC-A6EB-FED90C41C3F8}" dt="2025-07-08T21:15:16.267" v="249" actId="13244"/>
          <ac:spMkLst>
            <pc:docMk/>
            <pc:sldMk cId="3609765126" sldId="450"/>
            <ac:spMk id="48" creationId="{C42720D9-A7D4-B20A-33F0-D4314E0E69D8}"/>
          </ac:spMkLst>
        </pc:spChg>
        <pc:spChg chg="ord">
          <ac:chgData name="Gasca, Natalie@CDPR" userId="e0a37ef3-0a46-4a88-9aaf-75a1a754a0df" providerId="ADAL" clId="{F7E7EDFD-AB31-42EC-A6EB-FED90C41C3F8}" dt="2025-07-08T21:15:12.509" v="247" actId="13244"/>
          <ac:spMkLst>
            <pc:docMk/>
            <pc:sldMk cId="3609765126" sldId="450"/>
            <ac:spMk id="50" creationId="{B3FB5E41-C498-F483-4963-1BDE2CDF4CD6}"/>
          </ac:spMkLst>
        </pc:spChg>
        <pc:spChg chg="ord">
          <ac:chgData name="Gasca, Natalie@CDPR" userId="e0a37ef3-0a46-4a88-9aaf-75a1a754a0df" providerId="ADAL" clId="{F7E7EDFD-AB31-42EC-A6EB-FED90C41C3F8}" dt="2025-07-08T21:15:21.546" v="251" actId="13244"/>
          <ac:spMkLst>
            <pc:docMk/>
            <pc:sldMk cId="3609765126" sldId="450"/>
            <ac:spMk id="51" creationId="{862E99E4-5096-36C8-812D-8186971B3267}"/>
          </ac:spMkLst>
        </pc:spChg>
        <pc:grpChg chg="ord">
          <ac:chgData name="Gasca, Natalie@CDPR" userId="e0a37ef3-0a46-4a88-9aaf-75a1a754a0df" providerId="ADAL" clId="{F7E7EDFD-AB31-42EC-A6EB-FED90C41C3F8}" dt="2025-07-08T21:15:14.272" v="248" actId="13244"/>
          <ac:grpSpMkLst>
            <pc:docMk/>
            <pc:sldMk cId="3609765126" sldId="450"/>
            <ac:grpSpMk id="3" creationId="{816A5D04-F2B2-4BB9-1383-A42EBCE1E155}"/>
          </ac:grpSpMkLst>
        </pc:grpChg>
        <pc:grpChg chg="ord">
          <ac:chgData name="Gasca, Natalie@CDPR" userId="e0a37ef3-0a46-4a88-9aaf-75a1a754a0df" providerId="ADAL" clId="{F7E7EDFD-AB31-42EC-A6EB-FED90C41C3F8}" dt="2025-07-08T21:15:04.410" v="246" actId="13244"/>
          <ac:grpSpMkLst>
            <pc:docMk/>
            <pc:sldMk cId="3609765126" sldId="450"/>
            <ac:grpSpMk id="7" creationId="{A764C5F9-368A-6616-5D4C-37461B59CD06}"/>
          </ac:grpSpMkLst>
        </pc:grpChg>
        <pc:grpChg chg="ord">
          <ac:chgData name="Gasca, Natalie@CDPR" userId="e0a37ef3-0a46-4a88-9aaf-75a1a754a0df" providerId="ADAL" clId="{F7E7EDFD-AB31-42EC-A6EB-FED90C41C3F8}" dt="2025-07-08T21:14:47.222" v="240" actId="13244"/>
          <ac:grpSpMkLst>
            <pc:docMk/>
            <pc:sldMk cId="3609765126" sldId="450"/>
            <ac:grpSpMk id="8" creationId="{CFFE4981-F344-2AAA-DBBC-BF1A2A8F6E79}"/>
          </ac:grpSpMkLst>
        </pc:grpChg>
        <pc:grpChg chg="ord">
          <ac:chgData name="Gasca, Natalie@CDPR" userId="e0a37ef3-0a46-4a88-9aaf-75a1a754a0df" providerId="ADAL" clId="{F7E7EDFD-AB31-42EC-A6EB-FED90C41C3F8}" dt="2025-07-08T21:15:18.793" v="250" actId="13244"/>
          <ac:grpSpMkLst>
            <pc:docMk/>
            <pc:sldMk cId="3609765126" sldId="450"/>
            <ac:grpSpMk id="9" creationId="{E9549D08-4F1C-6A96-84A2-EDD938A949C1}"/>
          </ac:grpSpMkLst>
        </pc:grpChg>
        <pc:grpChg chg="ord">
          <ac:chgData name="Gasca, Natalie@CDPR" userId="e0a37ef3-0a46-4a88-9aaf-75a1a754a0df" providerId="ADAL" clId="{F7E7EDFD-AB31-42EC-A6EB-FED90C41C3F8}" dt="2025-07-08T21:14:50.687" v="242" actId="13244"/>
          <ac:grpSpMkLst>
            <pc:docMk/>
            <pc:sldMk cId="3609765126" sldId="450"/>
            <ac:grpSpMk id="11" creationId="{92894389-3247-7D31-9A76-89389DDC5184}"/>
          </ac:grpSpMkLst>
        </pc:grpChg>
        <pc:grpChg chg="ord">
          <ac:chgData name="Gasca, Natalie@CDPR" userId="e0a37ef3-0a46-4a88-9aaf-75a1a754a0df" providerId="ADAL" clId="{F7E7EDFD-AB31-42EC-A6EB-FED90C41C3F8}" dt="2025-07-08T21:15:00.534" v="244" actId="13244"/>
          <ac:grpSpMkLst>
            <pc:docMk/>
            <pc:sldMk cId="3609765126" sldId="450"/>
            <ac:grpSpMk id="12" creationId="{75967D94-9258-FDD9-BD7A-903CB2FE4AEA}"/>
          </ac:grpSpMkLst>
        </pc:grpChg>
      </pc:sldChg>
      <pc:sldChg chg="modSp mod">
        <pc:chgData name="Gasca, Natalie@CDPR" userId="e0a37ef3-0a46-4a88-9aaf-75a1a754a0df" providerId="ADAL" clId="{F7E7EDFD-AB31-42EC-A6EB-FED90C41C3F8}" dt="2025-07-08T21:16:02.793" v="252" actId="13244"/>
        <pc:sldMkLst>
          <pc:docMk/>
          <pc:sldMk cId="2037759437" sldId="492"/>
        </pc:sldMkLst>
        <pc:picChg chg="mod ord">
          <ac:chgData name="Gasca, Natalie@CDPR" userId="e0a37ef3-0a46-4a88-9aaf-75a1a754a0df" providerId="ADAL" clId="{F7E7EDFD-AB31-42EC-A6EB-FED90C41C3F8}" dt="2025-07-08T21:16:02.793" v="252" actId="13244"/>
          <ac:picMkLst>
            <pc:docMk/>
            <pc:sldMk cId="2037759437" sldId="492"/>
            <ac:picMk id="2" creationId="{8F7700B4-77FF-7BEB-04C5-6BB3F4DA26D5}"/>
          </ac:picMkLst>
        </pc:picChg>
      </pc:sldChg>
      <pc:sldChg chg="modSp mod">
        <pc:chgData name="Gasca, Natalie@CDPR" userId="e0a37ef3-0a46-4a88-9aaf-75a1a754a0df" providerId="ADAL" clId="{F7E7EDFD-AB31-42EC-A6EB-FED90C41C3F8}" dt="2025-07-08T21:22:07.062" v="322" actId="13244"/>
        <pc:sldMkLst>
          <pc:docMk/>
          <pc:sldMk cId="4197087290" sldId="495"/>
        </pc:sldMkLst>
        <pc:spChg chg="ord">
          <ac:chgData name="Gasca, Natalie@CDPR" userId="e0a37ef3-0a46-4a88-9aaf-75a1a754a0df" providerId="ADAL" clId="{F7E7EDFD-AB31-42EC-A6EB-FED90C41C3F8}" dt="2025-07-08T21:22:05.256" v="321" actId="13244"/>
          <ac:spMkLst>
            <pc:docMk/>
            <pc:sldMk cId="4197087290" sldId="495"/>
            <ac:spMk id="2" creationId="{53CB739D-5D7D-4D8A-E683-78D25AC49B8C}"/>
          </ac:spMkLst>
        </pc:spChg>
        <pc:picChg chg="mod ord">
          <ac:chgData name="Gasca, Natalie@CDPR" userId="e0a37ef3-0a46-4a88-9aaf-75a1a754a0df" providerId="ADAL" clId="{F7E7EDFD-AB31-42EC-A6EB-FED90C41C3F8}" dt="2025-07-08T21:22:07.062" v="322" actId="13244"/>
          <ac:picMkLst>
            <pc:docMk/>
            <pc:sldMk cId="4197087290" sldId="495"/>
            <ac:picMk id="9" creationId="{1B11699C-B315-1F82-82DB-CE8C7763F0F2}"/>
          </ac:picMkLst>
        </pc:picChg>
      </pc:sldChg>
      <pc:sldChg chg="modSp mod">
        <pc:chgData name="Gasca, Natalie@CDPR" userId="e0a37ef3-0a46-4a88-9aaf-75a1a754a0df" providerId="ADAL" clId="{F7E7EDFD-AB31-42EC-A6EB-FED90C41C3F8}" dt="2025-07-08T21:22:36.324" v="332" actId="255"/>
        <pc:sldMkLst>
          <pc:docMk/>
          <pc:sldMk cId="1175487593" sldId="496"/>
        </pc:sldMkLst>
        <pc:spChg chg="ord">
          <ac:chgData name="Gasca, Natalie@CDPR" userId="e0a37ef3-0a46-4a88-9aaf-75a1a754a0df" providerId="ADAL" clId="{F7E7EDFD-AB31-42EC-A6EB-FED90C41C3F8}" dt="2025-07-08T21:22:22.789" v="327" actId="13244"/>
          <ac:spMkLst>
            <pc:docMk/>
            <pc:sldMk cId="1175487593" sldId="496"/>
            <ac:spMk id="2" creationId="{982FDBDC-A5C9-12F3-D17A-BE8859FD2A9C}"/>
          </ac:spMkLst>
        </pc:spChg>
        <pc:spChg chg="mod">
          <ac:chgData name="Gasca, Natalie@CDPR" userId="e0a37ef3-0a46-4a88-9aaf-75a1a754a0df" providerId="ADAL" clId="{F7E7EDFD-AB31-42EC-A6EB-FED90C41C3F8}" dt="2025-07-08T21:22:36.324" v="332" actId="255"/>
          <ac:spMkLst>
            <pc:docMk/>
            <pc:sldMk cId="1175487593" sldId="496"/>
            <ac:spMk id="3" creationId="{C7958BF6-0BB6-4E02-D634-CF67F338CF87}"/>
          </ac:spMkLst>
        </pc:spChg>
        <pc:picChg chg="ord">
          <ac:chgData name="Gasca, Natalie@CDPR" userId="e0a37ef3-0a46-4a88-9aaf-75a1a754a0df" providerId="ADAL" clId="{F7E7EDFD-AB31-42EC-A6EB-FED90C41C3F8}" dt="2025-07-08T21:22:24.568" v="328" actId="13244"/>
          <ac:picMkLst>
            <pc:docMk/>
            <pc:sldMk cId="1175487593" sldId="496"/>
            <ac:picMk id="9" creationId="{D98CD26E-4697-864D-B999-775588A12796}"/>
          </ac:picMkLst>
        </pc:picChg>
      </pc:sldChg>
      <pc:sldChg chg="modSp mod">
        <pc:chgData name="Gasca, Natalie@CDPR" userId="e0a37ef3-0a46-4a88-9aaf-75a1a754a0df" providerId="ADAL" clId="{F7E7EDFD-AB31-42EC-A6EB-FED90C41C3F8}" dt="2025-07-08T21:22:42.934" v="333" actId="13244"/>
        <pc:sldMkLst>
          <pc:docMk/>
          <pc:sldMk cId="3841860070" sldId="497"/>
        </pc:sldMkLst>
        <pc:spChg chg="ord">
          <ac:chgData name="Gasca, Natalie@CDPR" userId="e0a37ef3-0a46-4a88-9aaf-75a1a754a0df" providerId="ADAL" clId="{F7E7EDFD-AB31-42EC-A6EB-FED90C41C3F8}" dt="2025-07-08T21:22:42.934" v="333" actId="13244"/>
          <ac:spMkLst>
            <pc:docMk/>
            <pc:sldMk cId="3841860070" sldId="497"/>
            <ac:spMk id="12" creationId="{05E6809B-8B90-E653-D8E2-A1D0C1CA6576}"/>
          </ac:spMkLst>
        </pc:spChg>
      </pc:sldChg>
      <pc:sldChg chg="modSp mod">
        <pc:chgData name="Gasca, Natalie@CDPR" userId="e0a37ef3-0a46-4a88-9aaf-75a1a754a0df" providerId="ADAL" clId="{F7E7EDFD-AB31-42EC-A6EB-FED90C41C3F8}" dt="2025-07-08T21:23:53.117" v="345" actId="13244"/>
        <pc:sldMkLst>
          <pc:docMk/>
          <pc:sldMk cId="1741348176" sldId="502"/>
        </pc:sldMkLst>
        <pc:spChg chg="ord">
          <ac:chgData name="Gasca, Natalie@CDPR" userId="e0a37ef3-0a46-4a88-9aaf-75a1a754a0df" providerId="ADAL" clId="{F7E7EDFD-AB31-42EC-A6EB-FED90C41C3F8}" dt="2025-07-08T21:23:53.117" v="345" actId="13244"/>
          <ac:spMkLst>
            <pc:docMk/>
            <pc:sldMk cId="1741348176" sldId="502"/>
            <ac:spMk id="7" creationId="{366CDDFB-5510-6D93-1EB3-203D75A84E1F}"/>
          </ac:spMkLst>
        </pc:spChg>
      </pc:sldChg>
      <pc:sldChg chg="modSp mod">
        <pc:chgData name="Gasca, Natalie@CDPR" userId="e0a37ef3-0a46-4a88-9aaf-75a1a754a0df" providerId="ADAL" clId="{F7E7EDFD-AB31-42EC-A6EB-FED90C41C3F8}" dt="2025-07-08T21:23:42.670" v="344" actId="13244"/>
        <pc:sldMkLst>
          <pc:docMk/>
          <pc:sldMk cId="68698813" sldId="503"/>
        </pc:sldMkLst>
        <pc:spChg chg="ord">
          <ac:chgData name="Gasca, Natalie@CDPR" userId="e0a37ef3-0a46-4a88-9aaf-75a1a754a0df" providerId="ADAL" clId="{F7E7EDFD-AB31-42EC-A6EB-FED90C41C3F8}" dt="2025-07-08T21:23:37.517" v="341" actId="13244"/>
          <ac:spMkLst>
            <pc:docMk/>
            <pc:sldMk cId="68698813" sldId="503"/>
            <ac:spMk id="40" creationId="{9973CFAB-0C01-435C-1369-36D62410ABA0}"/>
          </ac:spMkLst>
        </pc:spChg>
        <pc:spChg chg="ord">
          <ac:chgData name="Gasca, Natalie@CDPR" userId="e0a37ef3-0a46-4a88-9aaf-75a1a754a0df" providerId="ADAL" clId="{F7E7EDFD-AB31-42EC-A6EB-FED90C41C3F8}" dt="2025-07-08T21:23:42.670" v="344" actId="13244"/>
          <ac:spMkLst>
            <pc:docMk/>
            <pc:sldMk cId="68698813" sldId="503"/>
            <ac:spMk id="42" creationId="{C0031BD4-A628-B9D1-53F6-9AAEB97842D4}"/>
          </ac:spMkLst>
        </pc:spChg>
        <pc:spChg chg="ord">
          <ac:chgData name="Gasca, Natalie@CDPR" userId="e0a37ef3-0a46-4a88-9aaf-75a1a754a0df" providerId="ADAL" clId="{F7E7EDFD-AB31-42EC-A6EB-FED90C41C3F8}" dt="2025-07-08T21:23:40.870" v="343" actId="13244"/>
          <ac:spMkLst>
            <pc:docMk/>
            <pc:sldMk cId="68698813" sldId="503"/>
            <ac:spMk id="43" creationId="{0FA0642A-49D3-7506-E61A-2360F3A74EA9}"/>
          </ac:spMkLst>
        </pc:spChg>
        <pc:spChg chg="ord">
          <ac:chgData name="Gasca, Natalie@CDPR" userId="e0a37ef3-0a46-4a88-9aaf-75a1a754a0df" providerId="ADAL" clId="{F7E7EDFD-AB31-42EC-A6EB-FED90C41C3F8}" dt="2025-07-08T21:23:39.257" v="342" actId="13244"/>
          <ac:spMkLst>
            <pc:docMk/>
            <pc:sldMk cId="68698813" sldId="503"/>
            <ac:spMk id="44" creationId="{F42F0FE7-4B09-EC04-FC58-8F690A7AFA54}"/>
          </ac:spMkLst>
        </pc:spChg>
        <pc:picChg chg="mod">
          <ac:chgData name="Gasca, Natalie@CDPR" userId="e0a37ef3-0a46-4a88-9aaf-75a1a754a0df" providerId="ADAL" clId="{F7E7EDFD-AB31-42EC-A6EB-FED90C41C3F8}" dt="2025-06-30T22:26:42.906" v="189" actId="962"/>
          <ac:picMkLst>
            <pc:docMk/>
            <pc:sldMk cId="68698813" sldId="503"/>
            <ac:picMk id="1026" creationId="{AD50E972-F6B3-7686-CE0E-C979F990E8B0}"/>
          </ac:picMkLst>
        </pc:picChg>
        <pc:picChg chg="mod">
          <ac:chgData name="Gasca, Natalie@CDPR" userId="e0a37ef3-0a46-4a88-9aaf-75a1a754a0df" providerId="ADAL" clId="{F7E7EDFD-AB31-42EC-A6EB-FED90C41C3F8}" dt="2025-06-30T22:27:00.749" v="193" actId="962"/>
          <ac:picMkLst>
            <pc:docMk/>
            <pc:sldMk cId="68698813" sldId="503"/>
            <ac:picMk id="1028" creationId="{0C32A32B-0114-E016-4E5B-CD98128367C9}"/>
          </ac:picMkLst>
        </pc:picChg>
        <pc:picChg chg="mod">
          <ac:chgData name="Gasca, Natalie@CDPR" userId="e0a37ef3-0a46-4a88-9aaf-75a1a754a0df" providerId="ADAL" clId="{F7E7EDFD-AB31-42EC-A6EB-FED90C41C3F8}" dt="2025-06-30T22:27:12.279" v="225" actId="962"/>
          <ac:picMkLst>
            <pc:docMk/>
            <pc:sldMk cId="68698813" sldId="503"/>
            <ac:picMk id="1030" creationId="{07FE6283-C7CF-322D-A881-60FEDEDB834C}"/>
          </ac:picMkLst>
        </pc:picChg>
        <pc:picChg chg="mod">
          <ac:chgData name="Gasca, Natalie@CDPR" userId="e0a37ef3-0a46-4a88-9aaf-75a1a754a0df" providerId="ADAL" clId="{F7E7EDFD-AB31-42EC-A6EB-FED90C41C3F8}" dt="2025-06-30T22:27:21.367" v="229" actId="962"/>
          <ac:picMkLst>
            <pc:docMk/>
            <pc:sldMk cId="68698813" sldId="503"/>
            <ac:picMk id="1032" creationId="{32DE4A9D-C82B-E756-2ED9-5215E19E87B1}"/>
          </ac:picMkLst>
        </pc:picChg>
      </pc:sldChg>
      <pc:sldChg chg="modSp mod">
        <pc:chgData name="Gasca, Natalie@CDPR" userId="e0a37ef3-0a46-4a88-9aaf-75a1a754a0df" providerId="ADAL" clId="{F7E7EDFD-AB31-42EC-A6EB-FED90C41C3F8}" dt="2025-07-08T21:24:23.871" v="351" actId="13244"/>
        <pc:sldMkLst>
          <pc:docMk/>
          <pc:sldMk cId="3594113232" sldId="504"/>
        </pc:sldMkLst>
        <pc:spChg chg="ord">
          <ac:chgData name="Gasca, Natalie@CDPR" userId="e0a37ef3-0a46-4a88-9aaf-75a1a754a0df" providerId="ADAL" clId="{F7E7EDFD-AB31-42EC-A6EB-FED90C41C3F8}" dt="2025-07-08T21:24:21.023" v="350" actId="13244"/>
          <ac:spMkLst>
            <pc:docMk/>
            <pc:sldMk cId="3594113232" sldId="504"/>
            <ac:spMk id="2" creationId="{243D5681-F284-FB5A-B012-1DB252A64A1B}"/>
          </ac:spMkLst>
        </pc:spChg>
        <pc:spChg chg="ord">
          <ac:chgData name="Gasca, Natalie@CDPR" userId="e0a37ef3-0a46-4a88-9aaf-75a1a754a0df" providerId="ADAL" clId="{F7E7EDFD-AB31-42EC-A6EB-FED90C41C3F8}" dt="2025-07-08T21:24:16.464" v="348" actId="13244"/>
          <ac:spMkLst>
            <pc:docMk/>
            <pc:sldMk cId="3594113232" sldId="504"/>
            <ac:spMk id="5" creationId="{6EFD9BEF-E48C-CAF8-5CF2-7A08167B1EDB}"/>
          </ac:spMkLst>
        </pc:spChg>
        <pc:spChg chg="ord">
          <ac:chgData name="Gasca, Natalie@CDPR" userId="e0a37ef3-0a46-4a88-9aaf-75a1a754a0df" providerId="ADAL" clId="{F7E7EDFD-AB31-42EC-A6EB-FED90C41C3F8}" dt="2025-07-08T21:24:13.066" v="346" actId="13244"/>
          <ac:spMkLst>
            <pc:docMk/>
            <pc:sldMk cId="3594113232" sldId="504"/>
            <ac:spMk id="10" creationId="{064588FC-3F14-5485-20D8-CB3DAFAB9EDC}"/>
          </ac:spMkLst>
        </pc:spChg>
        <pc:spChg chg="ord">
          <ac:chgData name="Gasca, Natalie@CDPR" userId="e0a37ef3-0a46-4a88-9aaf-75a1a754a0df" providerId="ADAL" clId="{F7E7EDFD-AB31-42EC-A6EB-FED90C41C3F8}" dt="2025-07-08T21:24:23.871" v="351" actId="13244"/>
          <ac:spMkLst>
            <pc:docMk/>
            <pc:sldMk cId="3594113232" sldId="504"/>
            <ac:spMk id="17" creationId="{25933D79-C956-927F-C7A2-881A5D60053E}"/>
          </ac:spMkLst>
        </pc:spChg>
        <pc:picChg chg="mod">
          <ac:chgData name="Gasca, Natalie@CDPR" userId="e0a37ef3-0a46-4a88-9aaf-75a1a754a0df" providerId="ADAL" clId="{F7E7EDFD-AB31-42EC-A6EB-FED90C41C3F8}" dt="2025-07-08T21:24:14.859" v="347" actId="13244"/>
          <ac:picMkLst>
            <pc:docMk/>
            <pc:sldMk cId="3594113232" sldId="504"/>
            <ac:picMk id="1033" creationId="{EEC91C27-644C-B8DA-0784-6ABF03D85DF3}"/>
          </ac:picMkLst>
        </pc:picChg>
        <pc:picChg chg="mod">
          <ac:chgData name="Gasca, Natalie@CDPR" userId="e0a37ef3-0a46-4a88-9aaf-75a1a754a0df" providerId="ADAL" clId="{F7E7EDFD-AB31-42EC-A6EB-FED90C41C3F8}" dt="2025-07-08T21:24:18.064" v="349" actId="13244"/>
          <ac:picMkLst>
            <pc:docMk/>
            <pc:sldMk cId="3594113232" sldId="504"/>
            <ac:picMk id="1038" creationId="{5C79B475-DF69-44A9-6B54-CA489148DD36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3:57.695" v="230" actId="13244"/>
        <pc:sldMkLst>
          <pc:docMk/>
          <pc:sldMk cId="3915114914" sldId="506"/>
        </pc:sldMkLst>
        <pc:spChg chg="ord">
          <ac:chgData name="Gasca, Natalie@CDPR" userId="e0a37ef3-0a46-4a88-9aaf-75a1a754a0df" providerId="ADAL" clId="{F7E7EDFD-AB31-42EC-A6EB-FED90C41C3F8}" dt="2025-07-08T21:13:57.695" v="230" actId="13244"/>
          <ac:spMkLst>
            <pc:docMk/>
            <pc:sldMk cId="3915114914" sldId="506"/>
            <ac:spMk id="8" creationId="{281BD276-3C04-7879-F324-7567615A6B60}"/>
          </ac:spMkLst>
        </pc:spChg>
      </pc:sldChg>
      <pc:sldChg chg="addSp delSp modSp mod">
        <pc:chgData name="Gasca, Natalie@CDPR" userId="e0a37ef3-0a46-4a88-9aaf-75a1a754a0df" providerId="ADAL" clId="{F7E7EDFD-AB31-42EC-A6EB-FED90C41C3F8}" dt="2025-07-08T21:14:01.616" v="231" actId="13244"/>
        <pc:sldMkLst>
          <pc:docMk/>
          <pc:sldMk cId="131225650" sldId="508"/>
        </pc:sldMkLst>
        <pc:picChg chg="mod ord">
          <ac:chgData name="Gasca, Natalie@CDPR" userId="e0a37ef3-0a46-4a88-9aaf-75a1a754a0df" providerId="ADAL" clId="{F7E7EDFD-AB31-42EC-A6EB-FED90C41C3F8}" dt="2025-07-08T21:14:01.616" v="231" actId="13244"/>
          <ac:picMkLst>
            <pc:docMk/>
            <pc:sldMk cId="131225650" sldId="508"/>
            <ac:picMk id="8" creationId="{33515029-8A32-51BB-6B8D-33D4C310653E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6:37.105" v="260" actId="13244"/>
        <pc:sldMkLst>
          <pc:docMk/>
          <pc:sldMk cId="2305233082" sldId="509"/>
        </pc:sldMkLst>
        <pc:spChg chg="ord">
          <ac:chgData name="Gasca, Natalie@CDPR" userId="e0a37ef3-0a46-4a88-9aaf-75a1a754a0df" providerId="ADAL" clId="{F7E7EDFD-AB31-42EC-A6EB-FED90C41C3F8}" dt="2025-07-08T21:16:35.513" v="259" actId="13244"/>
          <ac:spMkLst>
            <pc:docMk/>
            <pc:sldMk cId="2305233082" sldId="509"/>
            <ac:spMk id="16" creationId="{F456CCE6-55D8-C0DB-933F-4C64F170908D}"/>
          </ac:spMkLst>
        </pc:spChg>
        <pc:picChg chg="mod ord">
          <ac:chgData name="Gasca, Natalie@CDPR" userId="e0a37ef3-0a46-4a88-9aaf-75a1a754a0df" providerId="ADAL" clId="{F7E7EDFD-AB31-42EC-A6EB-FED90C41C3F8}" dt="2025-07-08T21:16:37.105" v="260" actId="13244"/>
          <ac:picMkLst>
            <pc:docMk/>
            <pc:sldMk cId="2305233082" sldId="509"/>
            <ac:picMk id="5" creationId="{166EB9E6-65A6-5310-453F-3D201ADA6605}"/>
          </ac:picMkLst>
        </pc:picChg>
      </pc:sldChg>
      <pc:sldChg chg="modSp mod">
        <pc:chgData name="Gasca, Natalie@CDPR" userId="e0a37ef3-0a46-4a88-9aaf-75a1a754a0df" providerId="ADAL" clId="{F7E7EDFD-AB31-42EC-A6EB-FED90C41C3F8}" dt="2025-07-08T21:30:08.672" v="400" actId="179"/>
        <pc:sldMkLst>
          <pc:docMk/>
          <pc:sldMk cId="2213249353" sldId="510"/>
        </pc:sldMkLst>
        <pc:spChg chg="ord">
          <ac:chgData name="Gasca, Natalie@CDPR" userId="e0a37ef3-0a46-4a88-9aaf-75a1a754a0df" providerId="ADAL" clId="{F7E7EDFD-AB31-42EC-A6EB-FED90C41C3F8}" dt="2025-07-08T21:26:45.920" v="374" actId="13244"/>
          <ac:spMkLst>
            <pc:docMk/>
            <pc:sldMk cId="2213249353" sldId="510"/>
            <ac:spMk id="2" creationId="{BFD7679D-DC49-184B-33D7-D460C700C85D}"/>
          </ac:spMkLst>
        </pc:spChg>
        <pc:spChg chg="ord">
          <ac:chgData name="Gasca, Natalie@CDPR" userId="e0a37ef3-0a46-4a88-9aaf-75a1a754a0df" providerId="ADAL" clId="{F7E7EDFD-AB31-42EC-A6EB-FED90C41C3F8}" dt="2025-07-08T21:26:52.890" v="376" actId="13244"/>
          <ac:spMkLst>
            <pc:docMk/>
            <pc:sldMk cId="2213249353" sldId="510"/>
            <ac:spMk id="34" creationId="{C1A14C86-66FE-BE35-DF40-B2CA2E83B857}"/>
          </ac:spMkLst>
        </pc:spChg>
        <pc:spChg chg="mod ord">
          <ac:chgData name="Gasca, Natalie@CDPR" userId="e0a37ef3-0a46-4a88-9aaf-75a1a754a0df" providerId="ADAL" clId="{F7E7EDFD-AB31-42EC-A6EB-FED90C41C3F8}" dt="2025-07-08T21:28:01.302" v="394" actId="1076"/>
          <ac:spMkLst>
            <pc:docMk/>
            <pc:sldMk cId="2213249353" sldId="510"/>
            <ac:spMk id="35" creationId="{5930812D-5923-44DB-6BF1-0722B2B3536E}"/>
          </ac:spMkLst>
        </pc:spChg>
        <pc:spChg chg="ord">
          <ac:chgData name="Gasca, Natalie@CDPR" userId="e0a37ef3-0a46-4a88-9aaf-75a1a754a0df" providerId="ADAL" clId="{F7E7EDFD-AB31-42EC-A6EB-FED90C41C3F8}" dt="2025-07-08T21:27:00.631" v="380" actId="13244"/>
          <ac:spMkLst>
            <pc:docMk/>
            <pc:sldMk cId="2213249353" sldId="510"/>
            <ac:spMk id="36" creationId="{C4BED980-623D-0D18-E796-4BACD7765B19}"/>
          </ac:spMkLst>
        </pc:spChg>
        <pc:spChg chg="mod">
          <ac:chgData name="Gasca, Natalie@CDPR" userId="e0a37ef3-0a46-4a88-9aaf-75a1a754a0df" providerId="ADAL" clId="{F7E7EDFD-AB31-42EC-A6EB-FED90C41C3F8}" dt="2025-07-08T21:27:50.367" v="391" actId="1076"/>
          <ac:spMkLst>
            <pc:docMk/>
            <pc:sldMk cId="2213249353" sldId="510"/>
            <ac:spMk id="37" creationId="{5DAB42AD-5D65-1CD0-F049-A0AD3ACC7935}"/>
          </ac:spMkLst>
        </pc:spChg>
        <pc:spChg chg="mod ord">
          <ac:chgData name="Gasca, Natalie@CDPR" userId="e0a37ef3-0a46-4a88-9aaf-75a1a754a0df" providerId="ADAL" clId="{F7E7EDFD-AB31-42EC-A6EB-FED90C41C3F8}" dt="2025-07-08T21:30:08.672" v="400" actId="179"/>
          <ac:spMkLst>
            <pc:docMk/>
            <pc:sldMk cId="2213249353" sldId="510"/>
            <ac:spMk id="38" creationId="{04E58B48-26BA-89AE-5B1A-DB61527BA5D5}"/>
          </ac:spMkLst>
        </pc:spChg>
        <pc:picChg chg="ord">
          <ac:chgData name="Gasca, Natalie@CDPR" userId="e0a37ef3-0a46-4a88-9aaf-75a1a754a0df" providerId="ADAL" clId="{F7E7EDFD-AB31-42EC-A6EB-FED90C41C3F8}" dt="2025-07-08T21:26:58.812" v="379" actId="13244"/>
          <ac:picMkLst>
            <pc:docMk/>
            <pc:sldMk cId="2213249353" sldId="510"/>
            <ac:picMk id="5" creationId="{EE87534D-6E77-860F-9E89-49DB633F700C}"/>
          </ac:picMkLst>
        </pc:picChg>
        <pc:picChg chg="ord">
          <ac:chgData name="Gasca, Natalie@CDPR" userId="e0a37ef3-0a46-4a88-9aaf-75a1a754a0df" providerId="ADAL" clId="{F7E7EDFD-AB31-42EC-A6EB-FED90C41C3F8}" dt="2025-07-08T21:26:51.290" v="375" actId="13244"/>
          <ac:picMkLst>
            <pc:docMk/>
            <pc:sldMk cId="2213249353" sldId="510"/>
            <ac:picMk id="7" creationId="{20265D65-4031-064B-E658-3C63E8F6585B}"/>
          </ac:picMkLst>
        </pc:picChg>
        <pc:picChg chg="ord">
          <ac:chgData name="Gasca, Natalie@CDPR" userId="e0a37ef3-0a46-4a88-9aaf-75a1a754a0df" providerId="ADAL" clId="{F7E7EDFD-AB31-42EC-A6EB-FED90C41C3F8}" dt="2025-07-08T21:26:55.003" v="377" actId="13244"/>
          <ac:picMkLst>
            <pc:docMk/>
            <pc:sldMk cId="2213249353" sldId="510"/>
            <ac:picMk id="8" creationId="{4B3D6F33-963A-E903-EEC9-8E67B6CE3A2D}"/>
          </ac:picMkLst>
        </pc:picChg>
        <pc:picChg chg="ord">
          <ac:chgData name="Gasca, Natalie@CDPR" userId="e0a37ef3-0a46-4a88-9aaf-75a1a754a0df" providerId="ADAL" clId="{F7E7EDFD-AB31-42EC-A6EB-FED90C41C3F8}" dt="2025-07-08T21:27:02.226" v="381" actId="13244"/>
          <ac:picMkLst>
            <pc:docMk/>
            <pc:sldMk cId="2213249353" sldId="510"/>
            <ac:picMk id="9" creationId="{72BE836F-8EC7-C2F7-839A-60EF00B28FDC}"/>
          </ac:picMkLst>
        </pc:picChg>
        <pc:picChg chg="ord">
          <ac:chgData name="Gasca, Natalie@CDPR" userId="e0a37ef3-0a46-4a88-9aaf-75a1a754a0df" providerId="ADAL" clId="{F7E7EDFD-AB31-42EC-A6EB-FED90C41C3F8}" dt="2025-07-08T21:27:04.894" v="383" actId="13244"/>
          <ac:picMkLst>
            <pc:docMk/>
            <pc:sldMk cId="2213249353" sldId="510"/>
            <ac:picMk id="33" creationId="{0E933F46-9503-3AD0-FDC4-1D04DE936248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9:08.081" v="282" actId="1076"/>
        <pc:sldMkLst>
          <pc:docMk/>
          <pc:sldMk cId="1234461972" sldId="511"/>
        </pc:sldMkLst>
        <pc:spChg chg="mod ord">
          <ac:chgData name="Gasca, Natalie@CDPR" userId="e0a37ef3-0a46-4a88-9aaf-75a1a754a0df" providerId="ADAL" clId="{F7E7EDFD-AB31-42EC-A6EB-FED90C41C3F8}" dt="2025-07-08T21:18:35.948" v="275" actId="1076"/>
          <ac:spMkLst>
            <pc:docMk/>
            <pc:sldMk cId="1234461972" sldId="511"/>
            <ac:spMk id="3" creationId="{E34BA90B-D654-6FC7-DE82-8C71080F76FD}"/>
          </ac:spMkLst>
        </pc:spChg>
        <pc:spChg chg="mod">
          <ac:chgData name="Gasca, Natalie@CDPR" userId="e0a37ef3-0a46-4a88-9aaf-75a1a754a0df" providerId="ADAL" clId="{F7E7EDFD-AB31-42EC-A6EB-FED90C41C3F8}" dt="2025-07-08T21:18:58.108" v="280" actId="14100"/>
          <ac:spMkLst>
            <pc:docMk/>
            <pc:sldMk cId="1234461972" sldId="511"/>
            <ac:spMk id="14" creationId="{602140D2-5816-20ED-447B-1F707770C71B}"/>
          </ac:spMkLst>
        </pc:spChg>
        <pc:spChg chg="mod">
          <ac:chgData name="Gasca, Natalie@CDPR" userId="e0a37ef3-0a46-4a88-9aaf-75a1a754a0df" providerId="ADAL" clId="{F7E7EDFD-AB31-42EC-A6EB-FED90C41C3F8}" dt="2025-07-08T21:19:01.100" v="281" actId="14100"/>
          <ac:spMkLst>
            <pc:docMk/>
            <pc:sldMk cId="1234461972" sldId="511"/>
            <ac:spMk id="15" creationId="{016F7012-09D0-1668-0BC2-DE0CE7B2A62E}"/>
          </ac:spMkLst>
        </pc:spChg>
        <pc:picChg chg="mod ord">
          <ac:chgData name="Gasca, Natalie@CDPR" userId="e0a37ef3-0a46-4a88-9aaf-75a1a754a0df" providerId="ADAL" clId="{F7E7EDFD-AB31-42EC-A6EB-FED90C41C3F8}" dt="2025-07-08T21:19:08.081" v="282" actId="1076"/>
          <ac:picMkLst>
            <pc:docMk/>
            <pc:sldMk cId="1234461972" sldId="511"/>
            <ac:picMk id="5" creationId="{687C9FDB-64EC-7BFD-FB85-6EFD73EF95A2}"/>
          </ac:picMkLst>
        </pc:picChg>
      </pc:sldChg>
      <pc:sldChg chg="modSp mod">
        <pc:chgData name="Gasca, Natalie@CDPR" userId="e0a37ef3-0a46-4a88-9aaf-75a1a754a0df" providerId="ADAL" clId="{F7E7EDFD-AB31-42EC-A6EB-FED90C41C3F8}" dt="2025-07-08T21:20:58.980" v="307" actId="14100"/>
        <pc:sldMkLst>
          <pc:docMk/>
          <pc:sldMk cId="2650212063" sldId="512"/>
        </pc:sldMkLst>
        <pc:spChg chg="mod">
          <ac:chgData name="Gasca, Natalie@CDPR" userId="e0a37ef3-0a46-4a88-9aaf-75a1a754a0df" providerId="ADAL" clId="{F7E7EDFD-AB31-42EC-A6EB-FED90C41C3F8}" dt="2025-07-08T21:19:50.844" v="293" actId="179"/>
          <ac:spMkLst>
            <pc:docMk/>
            <pc:sldMk cId="2650212063" sldId="512"/>
            <ac:spMk id="2" creationId="{27A57298-F31A-4913-96C8-49B198CB7AEE}"/>
          </ac:spMkLst>
        </pc:spChg>
        <pc:spChg chg="mod ord">
          <ac:chgData name="Gasca, Natalie@CDPR" userId="e0a37ef3-0a46-4a88-9aaf-75a1a754a0df" providerId="ADAL" clId="{F7E7EDFD-AB31-42EC-A6EB-FED90C41C3F8}" dt="2025-07-08T21:19:38.178" v="290" actId="27636"/>
          <ac:spMkLst>
            <pc:docMk/>
            <pc:sldMk cId="2650212063" sldId="512"/>
            <ac:spMk id="3" creationId="{E34BA90B-D654-6FC7-DE82-8C71080F76FD}"/>
          </ac:spMkLst>
        </pc:spChg>
        <pc:spChg chg="mod">
          <ac:chgData name="Gasca, Natalie@CDPR" userId="e0a37ef3-0a46-4a88-9aaf-75a1a754a0df" providerId="ADAL" clId="{F7E7EDFD-AB31-42EC-A6EB-FED90C41C3F8}" dt="2025-07-08T21:20:58.980" v="307" actId="14100"/>
          <ac:spMkLst>
            <pc:docMk/>
            <pc:sldMk cId="2650212063" sldId="512"/>
            <ac:spMk id="13" creationId="{8940DBA4-05C9-5E6D-6B96-2591763ECDF7}"/>
          </ac:spMkLst>
        </pc:spChg>
        <pc:spChg chg="mod">
          <ac:chgData name="Gasca, Natalie@CDPR" userId="e0a37ef3-0a46-4a88-9aaf-75a1a754a0df" providerId="ADAL" clId="{F7E7EDFD-AB31-42EC-A6EB-FED90C41C3F8}" dt="2025-07-08T21:20:33.945" v="306" actId="14100"/>
          <ac:spMkLst>
            <pc:docMk/>
            <pc:sldMk cId="2650212063" sldId="512"/>
            <ac:spMk id="15" creationId="{016F7012-09D0-1668-0BC2-DE0CE7B2A62E}"/>
          </ac:spMkLst>
        </pc:spChg>
        <pc:picChg chg="mod ord">
          <ac:chgData name="Gasca, Natalie@CDPR" userId="e0a37ef3-0a46-4a88-9aaf-75a1a754a0df" providerId="ADAL" clId="{F7E7EDFD-AB31-42EC-A6EB-FED90C41C3F8}" dt="2025-07-08T21:20:23.342" v="305" actId="1035"/>
          <ac:picMkLst>
            <pc:docMk/>
            <pc:sldMk cId="2650212063" sldId="512"/>
            <ac:picMk id="5" creationId="{687C9FDB-64EC-7BFD-FB85-6EFD73EF95A2}"/>
          </ac:picMkLst>
        </pc:picChg>
      </pc:sldChg>
      <pc:sldChg chg="modSp mod">
        <pc:chgData name="Gasca, Natalie@CDPR" userId="e0a37ef3-0a46-4a88-9aaf-75a1a754a0df" providerId="ADAL" clId="{F7E7EDFD-AB31-42EC-A6EB-FED90C41C3F8}" dt="2025-07-08T21:21:14.264" v="310" actId="20577"/>
        <pc:sldMkLst>
          <pc:docMk/>
          <pc:sldMk cId="2843927722" sldId="513"/>
        </pc:sldMkLst>
        <pc:spChg chg="ord">
          <ac:chgData name="Gasca, Natalie@CDPR" userId="e0a37ef3-0a46-4a88-9aaf-75a1a754a0df" providerId="ADAL" clId="{F7E7EDFD-AB31-42EC-A6EB-FED90C41C3F8}" dt="2025-07-08T21:21:06.839" v="308" actId="13244"/>
          <ac:spMkLst>
            <pc:docMk/>
            <pc:sldMk cId="2843927722" sldId="513"/>
            <ac:spMk id="2" creationId="{982FDBDC-A5C9-12F3-D17A-BE8859FD2A9C}"/>
          </ac:spMkLst>
        </pc:spChg>
        <pc:spChg chg="mod">
          <ac:chgData name="Gasca, Natalie@CDPR" userId="e0a37ef3-0a46-4a88-9aaf-75a1a754a0df" providerId="ADAL" clId="{F7E7EDFD-AB31-42EC-A6EB-FED90C41C3F8}" dt="2025-07-08T21:21:14.264" v="310" actId="20577"/>
          <ac:spMkLst>
            <pc:docMk/>
            <pc:sldMk cId="2843927722" sldId="513"/>
            <ac:spMk id="3" creationId="{C7958BF6-0BB6-4E02-D634-CF67F338CF87}"/>
          </ac:spMkLst>
        </pc:spChg>
        <pc:picChg chg="mod ord">
          <ac:chgData name="Gasca, Natalie@CDPR" userId="e0a37ef3-0a46-4a88-9aaf-75a1a754a0df" providerId="ADAL" clId="{F7E7EDFD-AB31-42EC-A6EB-FED90C41C3F8}" dt="2025-07-08T21:21:09.862" v="309" actId="13244"/>
          <ac:picMkLst>
            <pc:docMk/>
            <pc:sldMk cId="2843927722" sldId="513"/>
            <ac:picMk id="9" creationId="{D98CD26E-4697-864D-B999-775588A12796}"/>
          </ac:picMkLst>
        </pc:picChg>
      </pc:sldChg>
      <pc:sldChg chg="modSp mod">
        <pc:chgData name="Gasca, Natalie@CDPR" userId="e0a37ef3-0a46-4a88-9aaf-75a1a754a0df" providerId="ADAL" clId="{F7E7EDFD-AB31-42EC-A6EB-FED90C41C3F8}" dt="2025-07-08T21:21:49.213" v="318" actId="13244"/>
        <pc:sldMkLst>
          <pc:docMk/>
          <pc:sldMk cId="4115628986" sldId="514"/>
        </pc:sldMkLst>
        <pc:spChg chg="ord">
          <ac:chgData name="Gasca, Natalie@CDPR" userId="e0a37ef3-0a46-4a88-9aaf-75a1a754a0df" providerId="ADAL" clId="{F7E7EDFD-AB31-42EC-A6EB-FED90C41C3F8}" dt="2025-07-08T21:21:47.533" v="317" actId="13244"/>
          <ac:spMkLst>
            <pc:docMk/>
            <pc:sldMk cId="4115628986" sldId="514"/>
            <ac:spMk id="2" creationId="{53CB739D-5D7D-4D8A-E683-78D25AC49B8C}"/>
          </ac:spMkLst>
        </pc:spChg>
        <pc:picChg chg="mod ord">
          <ac:chgData name="Gasca, Natalie@CDPR" userId="e0a37ef3-0a46-4a88-9aaf-75a1a754a0df" providerId="ADAL" clId="{F7E7EDFD-AB31-42EC-A6EB-FED90C41C3F8}" dt="2025-07-08T21:21:49.213" v="318" actId="13244"/>
          <ac:picMkLst>
            <pc:docMk/>
            <pc:sldMk cId="4115628986" sldId="514"/>
            <ac:picMk id="9" creationId="{1B11699C-B315-1F82-82DB-CE8C7763F0F2}"/>
          </ac:picMkLst>
        </pc:picChg>
      </pc:sldChg>
      <pc:sldChg chg="modSp mod">
        <pc:chgData name="Gasca, Natalie@CDPR" userId="e0a37ef3-0a46-4a88-9aaf-75a1a754a0df" providerId="ADAL" clId="{F7E7EDFD-AB31-42EC-A6EB-FED90C41C3F8}" dt="2025-07-08T21:26:13.432" v="371" actId="13244"/>
        <pc:sldMkLst>
          <pc:docMk/>
          <pc:sldMk cId="4067376283" sldId="515"/>
        </pc:sldMkLst>
        <pc:spChg chg="ord">
          <ac:chgData name="Gasca, Natalie@CDPR" userId="e0a37ef3-0a46-4a88-9aaf-75a1a754a0df" providerId="ADAL" clId="{F7E7EDFD-AB31-42EC-A6EB-FED90C41C3F8}" dt="2025-07-08T21:26:10.366" v="369" actId="13244"/>
          <ac:spMkLst>
            <pc:docMk/>
            <pc:sldMk cId="4067376283" sldId="515"/>
            <ac:spMk id="5" creationId="{3A632341-FB46-4AA9-855A-BD4D901AA36D}"/>
          </ac:spMkLst>
        </pc:spChg>
        <pc:spChg chg="ord">
          <ac:chgData name="Gasca, Natalie@CDPR" userId="e0a37ef3-0a46-4a88-9aaf-75a1a754a0df" providerId="ADAL" clId="{F7E7EDFD-AB31-42EC-A6EB-FED90C41C3F8}" dt="2025-07-08T21:26:11.963" v="370" actId="13244"/>
          <ac:spMkLst>
            <pc:docMk/>
            <pc:sldMk cId="4067376283" sldId="515"/>
            <ac:spMk id="9" creationId="{8163768F-2D23-CA17-924A-FD23861C8CF6}"/>
          </ac:spMkLst>
        </pc:spChg>
        <pc:picChg chg="ord">
          <ac:chgData name="Gasca, Natalie@CDPR" userId="e0a37ef3-0a46-4a88-9aaf-75a1a754a0df" providerId="ADAL" clId="{F7E7EDFD-AB31-42EC-A6EB-FED90C41C3F8}" dt="2025-07-08T21:26:13.432" v="371" actId="13244"/>
          <ac:picMkLst>
            <pc:docMk/>
            <pc:sldMk cId="4067376283" sldId="515"/>
            <ac:picMk id="2" creationId="{4563A94C-AFC8-CB4B-0FA0-C3A57CBDE451}"/>
          </ac:picMkLst>
        </pc:picChg>
      </pc:sldChg>
      <pc:sldChg chg="addSp delSp modSp mod">
        <pc:chgData name="Gasca, Natalie@CDPR" userId="e0a37ef3-0a46-4a88-9aaf-75a1a754a0df" providerId="ADAL" clId="{F7E7EDFD-AB31-42EC-A6EB-FED90C41C3F8}" dt="2025-07-08T21:23:24.815" v="340" actId="13244"/>
        <pc:sldMkLst>
          <pc:docMk/>
          <pc:sldMk cId="3482624656" sldId="516"/>
        </pc:sldMkLst>
        <pc:spChg chg="ord">
          <ac:chgData name="Gasca, Natalie@CDPR" userId="e0a37ef3-0a46-4a88-9aaf-75a1a754a0df" providerId="ADAL" clId="{F7E7EDFD-AB31-42EC-A6EB-FED90C41C3F8}" dt="2025-07-08T21:23:18.700" v="337" actId="13244"/>
          <ac:spMkLst>
            <pc:docMk/>
            <pc:sldMk cId="3482624656" sldId="516"/>
            <ac:spMk id="2" creationId="{E04D398A-862E-15F9-5494-9B45C01CFAE5}"/>
          </ac:spMkLst>
        </pc:spChg>
        <pc:spChg chg="ord">
          <ac:chgData name="Gasca, Natalie@CDPR" userId="e0a37ef3-0a46-4a88-9aaf-75a1a754a0df" providerId="ADAL" clId="{F7E7EDFD-AB31-42EC-A6EB-FED90C41C3F8}" dt="2025-07-08T21:23:21.538" v="338" actId="13244"/>
          <ac:spMkLst>
            <pc:docMk/>
            <pc:sldMk cId="3482624656" sldId="516"/>
            <ac:spMk id="40" creationId="{9973CFAB-0C01-435C-1369-36D62410ABA0}"/>
          </ac:spMkLst>
        </pc:spChg>
        <pc:spChg chg="ord">
          <ac:chgData name="Gasca, Natalie@CDPR" userId="e0a37ef3-0a46-4a88-9aaf-75a1a754a0df" providerId="ADAL" clId="{F7E7EDFD-AB31-42EC-A6EB-FED90C41C3F8}" dt="2025-07-08T21:23:24.815" v="340" actId="13244"/>
          <ac:spMkLst>
            <pc:docMk/>
            <pc:sldMk cId="3482624656" sldId="516"/>
            <ac:spMk id="43" creationId="{0FA0642A-49D3-7506-E61A-2360F3A74EA9}"/>
          </ac:spMkLst>
        </pc:spChg>
        <pc:spChg chg="ord">
          <ac:chgData name="Gasca, Natalie@CDPR" userId="e0a37ef3-0a46-4a88-9aaf-75a1a754a0df" providerId="ADAL" clId="{F7E7EDFD-AB31-42EC-A6EB-FED90C41C3F8}" dt="2025-07-08T21:23:23.208" v="339" actId="13244"/>
          <ac:spMkLst>
            <pc:docMk/>
            <pc:sldMk cId="3482624656" sldId="516"/>
            <ac:spMk id="44" creationId="{F42F0FE7-4B09-EC04-FC58-8F690A7AFA54}"/>
          </ac:spMkLst>
        </pc:spChg>
        <pc:grpChg chg="mod">
          <ac:chgData name="Gasca, Natalie@CDPR" userId="e0a37ef3-0a46-4a88-9aaf-75a1a754a0df" providerId="ADAL" clId="{F7E7EDFD-AB31-42EC-A6EB-FED90C41C3F8}" dt="2025-06-30T22:25:02.034" v="173" actId="962"/>
          <ac:grpSpMkLst>
            <pc:docMk/>
            <pc:sldMk cId="3482624656" sldId="516"/>
            <ac:grpSpMk id="31" creationId="{7AAABF58-8D54-ADDB-DDEE-F405A13895AC}"/>
          </ac:grpSpMkLst>
        </pc:grpChg>
        <pc:picChg chg="mod">
          <ac:chgData name="Gasca, Natalie@CDPR" userId="e0a37ef3-0a46-4a88-9aaf-75a1a754a0df" providerId="ADAL" clId="{F7E7EDFD-AB31-42EC-A6EB-FED90C41C3F8}" dt="2025-06-30T22:25:07.492" v="177" actId="962"/>
          <ac:picMkLst>
            <pc:docMk/>
            <pc:sldMk cId="3482624656" sldId="516"/>
            <ac:picMk id="1026" creationId="{AD50E972-F6B3-7686-CE0E-C979F990E8B0}"/>
          </ac:picMkLst>
        </pc:picChg>
        <pc:picChg chg="mod">
          <ac:chgData name="Gasca, Natalie@CDPR" userId="e0a37ef3-0a46-4a88-9aaf-75a1a754a0df" providerId="ADAL" clId="{F7E7EDFD-AB31-42EC-A6EB-FED90C41C3F8}" dt="2025-06-30T22:25:22.284" v="181" actId="962"/>
          <ac:picMkLst>
            <pc:docMk/>
            <pc:sldMk cId="3482624656" sldId="516"/>
            <ac:picMk id="1028" creationId="{0C32A32B-0114-E016-4E5B-CD98128367C9}"/>
          </ac:picMkLst>
        </pc:picChg>
        <pc:picChg chg="mod">
          <ac:chgData name="Gasca, Natalie@CDPR" userId="e0a37ef3-0a46-4a88-9aaf-75a1a754a0df" providerId="ADAL" clId="{F7E7EDFD-AB31-42EC-A6EB-FED90C41C3F8}" dt="2025-06-30T22:25:30.051" v="185" actId="962"/>
          <ac:picMkLst>
            <pc:docMk/>
            <pc:sldMk cId="3482624656" sldId="516"/>
            <ac:picMk id="1030" creationId="{07FE6283-C7CF-322D-A881-60FEDEDB834C}"/>
          </ac:picMkLst>
        </pc:picChg>
      </pc:sldChg>
      <pc:sldChg chg="modSp mod">
        <pc:chgData name="Gasca, Natalie@CDPR" userId="e0a37ef3-0a46-4a88-9aaf-75a1a754a0df" providerId="ADAL" clId="{F7E7EDFD-AB31-42EC-A6EB-FED90C41C3F8}" dt="2025-07-08T21:28:29.968" v="395" actId="13244"/>
        <pc:sldMkLst>
          <pc:docMk/>
          <pc:sldMk cId="2470881865" sldId="517"/>
        </pc:sldMkLst>
        <pc:spChg chg="ord">
          <ac:chgData name="Gasca, Natalie@CDPR" userId="e0a37ef3-0a46-4a88-9aaf-75a1a754a0df" providerId="ADAL" clId="{F7E7EDFD-AB31-42EC-A6EB-FED90C41C3F8}" dt="2025-07-08T21:28:29.968" v="395" actId="13244"/>
          <ac:spMkLst>
            <pc:docMk/>
            <pc:sldMk cId="2470881865" sldId="517"/>
            <ac:spMk id="3" creationId="{449D25F6-AB86-E7C1-0966-C91357120CC1}"/>
          </ac:spMkLst>
        </pc:spChg>
      </pc:sldChg>
      <pc:sldChg chg="modSp mod">
        <pc:chgData name="Gasca, Natalie@CDPR" userId="e0a37ef3-0a46-4a88-9aaf-75a1a754a0df" providerId="ADAL" clId="{F7E7EDFD-AB31-42EC-A6EB-FED90C41C3F8}" dt="2025-07-08T21:28:35.632" v="397" actId="13244"/>
        <pc:sldMkLst>
          <pc:docMk/>
          <pc:sldMk cId="1769110981" sldId="518"/>
        </pc:sldMkLst>
        <pc:spChg chg="ord">
          <ac:chgData name="Gasca, Natalie@CDPR" userId="e0a37ef3-0a46-4a88-9aaf-75a1a754a0df" providerId="ADAL" clId="{F7E7EDFD-AB31-42EC-A6EB-FED90C41C3F8}" dt="2025-07-08T21:28:35.632" v="397" actId="13244"/>
          <ac:spMkLst>
            <pc:docMk/>
            <pc:sldMk cId="1769110981" sldId="518"/>
            <ac:spMk id="3" creationId="{449D25F6-AB86-E7C1-0966-C91357120CC1}"/>
          </ac:spMkLst>
        </pc:spChg>
        <pc:spChg chg="ord">
          <ac:chgData name="Gasca, Natalie@CDPR" userId="e0a37ef3-0a46-4a88-9aaf-75a1a754a0df" providerId="ADAL" clId="{F7E7EDFD-AB31-42EC-A6EB-FED90C41C3F8}" dt="2025-07-08T21:28:33.897" v="396" actId="13244"/>
          <ac:spMkLst>
            <pc:docMk/>
            <pc:sldMk cId="1769110981" sldId="518"/>
            <ac:spMk id="4" creationId="{153D643D-E047-2911-DF87-AE4B72C8C078}"/>
          </ac:spMkLst>
        </pc:spChg>
      </pc:sldChg>
      <pc:sldChg chg="modSp mod">
        <pc:chgData name="Gasca, Natalie@CDPR" userId="e0a37ef3-0a46-4a88-9aaf-75a1a754a0df" providerId="ADAL" clId="{F7E7EDFD-AB31-42EC-A6EB-FED90C41C3F8}" dt="2025-07-08T21:25:54.343" v="368" actId="1076"/>
        <pc:sldMkLst>
          <pc:docMk/>
          <pc:sldMk cId="3216139451" sldId="522"/>
        </pc:sldMkLst>
        <pc:spChg chg="mod">
          <ac:chgData name="Gasca, Natalie@CDPR" userId="e0a37ef3-0a46-4a88-9aaf-75a1a754a0df" providerId="ADAL" clId="{F7E7EDFD-AB31-42EC-A6EB-FED90C41C3F8}" dt="2025-07-08T21:24:59.501" v="361" actId="404"/>
          <ac:spMkLst>
            <pc:docMk/>
            <pc:sldMk cId="3216139451" sldId="522"/>
            <ac:spMk id="2" creationId="{27A57298-F31A-4913-96C8-49B198CB7AEE}"/>
          </ac:spMkLst>
        </pc:spChg>
        <pc:spChg chg="mod ord">
          <ac:chgData name="Gasca, Natalie@CDPR" userId="e0a37ef3-0a46-4a88-9aaf-75a1a754a0df" providerId="ADAL" clId="{F7E7EDFD-AB31-42EC-A6EB-FED90C41C3F8}" dt="2025-07-08T21:24:47.392" v="355" actId="14100"/>
          <ac:spMkLst>
            <pc:docMk/>
            <pc:sldMk cId="3216139451" sldId="522"/>
            <ac:spMk id="3" creationId="{E34BA90B-D654-6FC7-DE82-8C71080F76FD}"/>
          </ac:spMkLst>
        </pc:spChg>
        <pc:spChg chg="mod">
          <ac:chgData name="Gasca, Natalie@CDPR" userId="e0a37ef3-0a46-4a88-9aaf-75a1a754a0df" providerId="ADAL" clId="{F7E7EDFD-AB31-42EC-A6EB-FED90C41C3F8}" dt="2025-07-08T21:25:47.406" v="366" actId="14100"/>
          <ac:spMkLst>
            <pc:docMk/>
            <pc:sldMk cId="3216139451" sldId="522"/>
            <ac:spMk id="14" creationId="{602140D2-5816-20ED-447B-1F707770C71B}"/>
          </ac:spMkLst>
        </pc:spChg>
        <pc:spChg chg="mod">
          <ac:chgData name="Gasca, Natalie@CDPR" userId="e0a37ef3-0a46-4a88-9aaf-75a1a754a0df" providerId="ADAL" clId="{F7E7EDFD-AB31-42EC-A6EB-FED90C41C3F8}" dt="2025-07-08T21:25:49.971" v="367" actId="14100"/>
          <ac:spMkLst>
            <pc:docMk/>
            <pc:sldMk cId="3216139451" sldId="522"/>
            <ac:spMk id="15" creationId="{016F7012-09D0-1668-0BC2-DE0CE7B2A62E}"/>
          </ac:spMkLst>
        </pc:spChg>
        <pc:picChg chg="mod ord">
          <ac:chgData name="Gasca, Natalie@CDPR" userId="e0a37ef3-0a46-4a88-9aaf-75a1a754a0df" providerId="ADAL" clId="{F7E7EDFD-AB31-42EC-A6EB-FED90C41C3F8}" dt="2025-07-08T21:25:54.343" v="368" actId="1076"/>
          <ac:picMkLst>
            <pc:docMk/>
            <pc:sldMk cId="3216139451" sldId="522"/>
            <ac:picMk id="5" creationId="{687C9FDB-64EC-7BFD-FB85-6EFD73EF95A2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4:04.682" v="232" actId="13244"/>
        <pc:sldMkLst>
          <pc:docMk/>
          <pc:sldMk cId="2667623012" sldId="523"/>
        </pc:sldMkLst>
        <pc:picChg chg="mod ord">
          <ac:chgData name="Gasca, Natalie@CDPR" userId="e0a37ef3-0a46-4a88-9aaf-75a1a754a0df" providerId="ADAL" clId="{F7E7EDFD-AB31-42EC-A6EB-FED90C41C3F8}" dt="2025-07-08T21:14:04.682" v="232" actId="13244"/>
          <ac:picMkLst>
            <pc:docMk/>
            <pc:sldMk cId="2667623012" sldId="523"/>
            <ac:picMk id="15" creationId="{D9C9E0F2-A429-3B0A-8781-A9D539424419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4:07.653" v="233" actId="13244"/>
        <pc:sldMkLst>
          <pc:docMk/>
          <pc:sldMk cId="672662216" sldId="524"/>
        </pc:sldMkLst>
        <pc:picChg chg="mod ord">
          <ac:chgData name="Gasca, Natalie@CDPR" userId="e0a37ef3-0a46-4a88-9aaf-75a1a754a0df" providerId="ADAL" clId="{F7E7EDFD-AB31-42EC-A6EB-FED90C41C3F8}" dt="2025-07-08T21:14:07.653" v="233" actId="13244"/>
          <ac:picMkLst>
            <pc:docMk/>
            <pc:sldMk cId="672662216" sldId="524"/>
            <ac:picMk id="19" creationId="{F8827806-9846-032C-2A4F-D58A8B56AD3F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4:12.640" v="234" actId="13244"/>
        <pc:sldMkLst>
          <pc:docMk/>
          <pc:sldMk cId="1986178119" sldId="525"/>
        </pc:sldMkLst>
        <pc:picChg chg="mod ord">
          <ac:chgData name="Gasca, Natalie@CDPR" userId="e0a37ef3-0a46-4a88-9aaf-75a1a754a0df" providerId="ADAL" clId="{F7E7EDFD-AB31-42EC-A6EB-FED90C41C3F8}" dt="2025-07-08T21:14:12.640" v="234" actId="13244"/>
          <ac:picMkLst>
            <pc:docMk/>
            <pc:sldMk cId="1986178119" sldId="525"/>
            <ac:picMk id="21" creationId="{C09250D3-7863-2383-B62F-AFB8572AAB05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4:17.823" v="235" actId="13244"/>
        <pc:sldMkLst>
          <pc:docMk/>
          <pc:sldMk cId="4011876396" sldId="526"/>
        </pc:sldMkLst>
        <pc:picChg chg="mod ord">
          <ac:chgData name="Gasca, Natalie@CDPR" userId="e0a37ef3-0a46-4a88-9aaf-75a1a754a0df" providerId="ADAL" clId="{F7E7EDFD-AB31-42EC-A6EB-FED90C41C3F8}" dt="2025-07-08T21:14:17.823" v="235" actId="13244"/>
          <ac:picMkLst>
            <pc:docMk/>
            <pc:sldMk cId="4011876396" sldId="526"/>
            <ac:picMk id="23" creationId="{D52CDE08-7289-F9FE-A9AB-CF0010A414C6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4:22.898" v="236" actId="13244"/>
        <pc:sldMkLst>
          <pc:docMk/>
          <pc:sldMk cId="3183088882" sldId="527"/>
        </pc:sldMkLst>
        <pc:picChg chg="mod ord">
          <ac:chgData name="Gasca, Natalie@CDPR" userId="e0a37ef3-0a46-4a88-9aaf-75a1a754a0df" providerId="ADAL" clId="{F7E7EDFD-AB31-42EC-A6EB-FED90C41C3F8}" dt="2025-07-08T21:14:22.898" v="236" actId="13244"/>
          <ac:picMkLst>
            <pc:docMk/>
            <pc:sldMk cId="3183088882" sldId="527"/>
            <ac:picMk id="25" creationId="{E69BC5CE-0B1D-3118-1D3F-8E9532AC40A9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4:26.001" v="237" actId="13244"/>
        <pc:sldMkLst>
          <pc:docMk/>
          <pc:sldMk cId="256012859" sldId="528"/>
        </pc:sldMkLst>
        <pc:picChg chg="mod ord">
          <ac:chgData name="Gasca, Natalie@CDPR" userId="e0a37ef3-0a46-4a88-9aaf-75a1a754a0df" providerId="ADAL" clId="{F7E7EDFD-AB31-42EC-A6EB-FED90C41C3F8}" dt="2025-07-08T21:14:26.001" v="237" actId="13244"/>
          <ac:picMkLst>
            <pc:docMk/>
            <pc:sldMk cId="256012859" sldId="528"/>
            <ac:picMk id="27" creationId="{5DEE6542-BBFB-7623-BDE5-E102E3E4EDF1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4:35.111" v="239" actId="13244"/>
        <pc:sldMkLst>
          <pc:docMk/>
          <pc:sldMk cId="2894273829" sldId="529"/>
        </pc:sldMkLst>
        <pc:picChg chg="mod ord">
          <ac:chgData name="Gasca, Natalie@CDPR" userId="e0a37ef3-0a46-4a88-9aaf-75a1a754a0df" providerId="ADAL" clId="{F7E7EDFD-AB31-42EC-A6EB-FED90C41C3F8}" dt="2025-07-08T21:14:35.111" v="239" actId="13244"/>
          <ac:picMkLst>
            <pc:docMk/>
            <pc:sldMk cId="2894273829" sldId="529"/>
            <ac:picMk id="31" creationId="{DFC23717-A52C-E580-B6D2-A6ED2F210065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4:32.172" v="238" actId="13244"/>
        <pc:sldMkLst>
          <pc:docMk/>
          <pc:sldMk cId="2022983076" sldId="530"/>
        </pc:sldMkLst>
        <pc:picChg chg="mod ord">
          <ac:chgData name="Gasca, Natalie@CDPR" userId="e0a37ef3-0a46-4a88-9aaf-75a1a754a0df" providerId="ADAL" clId="{F7E7EDFD-AB31-42EC-A6EB-FED90C41C3F8}" dt="2025-07-08T21:14:32.172" v="238" actId="13244"/>
          <ac:picMkLst>
            <pc:docMk/>
            <pc:sldMk cId="2022983076" sldId="530"/>
            <ac:picMk id="29" creationId="{81E3999B-A252-9FCE-A1C2-3D2FD548C3AF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6:06.561" v="253" actId="13244"/>
        <pc:sldMkLst>
          <pc:docMk/>
          <pc:sldMk cId="1035719517" sldId="531"/>
        </pc:sldMkLst>
        <pc:picChg chg="mod ord">
          <ac:chgData name="Gasca, Natalie@CDPR" userId="e0a37ef3-0a46-4a88-9aaf-75a1a754a0df" providerId="ADAL" clId="{F7E7EDFD-AB31-42EC-A6EB-FED90C41C3F8}" dt="2025-07-08T21:16:06.561" v="253" actId="13244"/>
          <ac:picMkLst>
            <pc:docMk/>
            <pc:sldMk cId="1035719517" sldId="531"/>
            <ac:picMk id="5" creationId="{A2D23042-7D61-92A5-E5CF-BA6F2B328FEB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6:10.420" v="254" actId="13244"/>
        <pc:sldMkLst>
          <pc:docMk/>
          <pc:sldMk cId="308645600" sldId="532"/>
        </pc:sldMkLst>
        <pc:picChg chg="mod ord">
          <ac:chgData name="Gasca, Natalie@CDPR" userId="e0a37ef3-0a46-4a88-9aaf-75a1a754a0df" providerId="ADAL" clId="{F7E7EDFD-AB31-42EC-A6EB-FED90C41C3F8}" dt="2025-07-08T21:16:10.420" v="254" actId="13244"/>
          <ac:picMkLst>
            <pc:docMk/>
            <pc:sldMk cId="308645600" sldId="532"/>
            <ac:picMk id="6" creationId="{C0AAD003-AA3A-C041-9BE5-0079CAB5B8C9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6:15.273" v="255" actId="13244"/>
        <pc:sldMkLst>
          <pc:docMk/>
          <pc:sldMk cId="2880310315" sldId="533"/>
        </pc:sldMkLst>
        <pc:picChg chg="mod ord">
          <ac:chgData name="Gasca, Natalie@CDPR" userId="e0a37ef3-0a46-4a88-9aaf-75a1a754a0df" providerId="ADAL" clId="{F7E7EDFD-AB31-42EC-A6EB-FED90C41C3F8}" dt="2025-07-08T21:16:15.273" v="255" actId="13244"/>
          <ac:picMkLst>
            <pc:docMk/>
            <pc:sldMk cId="2880310315" sldId="533"/>
            <ac:picMk id="7" creationId="{C0BB90F0-D226-BDDE-E666-44E36A98DA44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6:21.745" v="256" actId="13244"/>
        <pc:sldMkLst>
          <pc:docMk/>
          <pc:sldMk cId="795256295" sldId="534"/>
        </pc:sldMkLst>
        <pc:picChg chg="mod ord">
          <ac:chgData name="Gasca, Natalie@CDPR" userId="e0a37ef3-0a46-4a88-9aaf-75a1a754a0df" providerId="ADAL" clId="{F7E7EDFD-AB31-42EC-A6EB-FED90C41C3F8}" dt="2025-07-08T21:16:21.745" v="256" actId="13244"/>
          <ac:picMkLst>
            <pc:docMk/>
            <pc:sldMk cId="795256295" sldId="534"/>
            <ac:picMk id="8" creationId="{159916F1-6C9C-AFB5-3D08-AB6F5DCF2822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6:25.075" v="257" actId="13244"/>
        <pc:sldMkLst>
          <pc:docMk/>
          <pc:sldMk cId="148347398" sldId="535"/>
        </pc:sldMkLst>
        <pc:picChg chg="mod ord">
          <ac:chgData name="Gasca, Natalie@CDPR" userId="e0a37ef3-0a46-4a88-9aaf-75a1a754a0df" providerId="ADAL" clId="{F7E7EDFD-AB31-42EC-A6EB-FED90C41C3F8}" dt="2025-07-08T21:16:25.075" v="257" actId="13244"/>
          <ac:picMkLst>
            <pc:docMk/>
            <pc:sldMk cId="148347398" sldId="535"/>
            <ac:picMk id="12" creationId="{667AA938-17D3-D4F6-5199-AE7743EC2414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6:28.404" v="258" actId="13244"/>
        <pc:sldMkLst>
          <pc:docMk/>
          <pc:sldMk cId="2784079154" sldId="537"/>
        </pc:sldMkLst>
        <pc:picChg chg="mod ord">
          <ac:chgData name="Gasca, Natalie@CDPR" userId="e0a37ef3-0a46-4a88-9aaf-75a1a754a0df" providerId="ADAL" clId="{F7E7EDFD-AB31-42EC-A6EB-FED90C41C3F8}" dt="2025-07-08T21:16:28.404" v="258" actId="13244"/>
          <ac:picMkLst>
            <pc:docMk/>
            <pc:sldMk cId="2784079154" sldId="537"/>
            <ac:picMk id="13" creationId="{3FC93800-3187-E88C-F75E-6CBF37E7B27C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7:04.688" v="262" actId="13244"/>
        <pc:sldMkLst>
          <pc:docMk/>
          <pc:sldMk cId="1376854520" sldId="538"/>
        </pc:sldMkLst>
        <pc:spChg chg="ord">
          <ac:chgData name="Gasca, Natalie@CDPR" userId="e0a37ef3-0a46-4a88-9aaf-75a1a754a0df" providerId="ADAL" clId="{F7E7EDFD-AB31-42EC-A6EB-FED90C41C3F8}" dt="2025-07-08T21:17:02.887" v="261" actId="13244"/>
          <ac:spMkLst>
            <pc:docMk/>
            <pc:sldMk cId="1376854520" sldId="538"/>
            <ac:spMk id="16" creationId="{FAAA8CED-3037-0C49-76AD-E52A2CBCE007}"/>
          </ac:spMkLst>
        </pc:spChg>
        <pc:picChg chg="mod ord">
          <ac:chgData name="Gasca, Natalie@CDPR" userId="e0a37ef3-0a46-4a88-9aaf-75a1a754a0df" providerId="ADAL" clId="{F7E7EDFD-AB31-42EC-A6EB-FED90C41C3F8}" dt="2025-07-08T21:17:04.688" v="262" actId="13244"/>
          <ac:picMkLst>
            <pc:docMk/>
            <pc:sldMk cId="1376854520" sldId="538"/>
            <ac:picMk id="8" creationId="{071A7138-55D9-CB48-9089-1B5F807E0B3D}"/>
          </ac:picMkLst>
        </pc:picChg>
      </pc:sldChg>
      <pc:sldChg chg="modSp mod">
        <pc:chgData name="Gasca, Natalie@CDPR" userId="e0a37ef3-0a46-4a88-9aaf-75a1a754a0df" providerId="ADAL" clId="{F7E7EDFD-AB31-42EC-A6EB-FED90C41C3F8}" dt="2025-07-08T21:17:10.536" v="264" actId="13244"/>
        <pc:sldMkLst>
          <pc:docMk/>
          <pc:sldMk cId="3415694741" sldId="539"/>
        </pc:sldMkLst>
        <pc:spChg chg="ord">
          <ac:chgData name="Gasca, Natalie@CDPR" userId="e0a37ef3-0a46-4a88-9aaf-75a1a754a0df" providerId="ADAL" clId="{F7E7EDFD-AB31-42EC-A6EB-FED90C41C3F8}" dt="2025-07-08T21:17:08.893" v="263" actId="13244"/>
          <ac:spMkLst>
            <pc:docMk/>
            <pc:sldMk cId="3415694741" sldId="539"/>
            <ac:spMk id="16" creationId="{F4503662-AC1F-750C-238C-C60B60421F33}"/>
          </ac:spMkLst>
        </pc:spChg>
        <pc:picChg chg="mod ord">
          <ac:chgData name="Gasca, Natalie@CDPR" userId="e0a37ef3-0a46-4a88-9aaf-75a1a754a0df" providerId="ADAL" clId="{F7E7EDFD-AB31-42EC-A6EB-FED90C41C3F8}" dt="2025-07-08T21:17:10.536" v="264" actId="13244"/>
          <ac:picMkLst>
            <pc:docMk/>
            <pc:sldMk cId="3415694741" sldId="539"/>
            <ac:picMk id="10" creationId="{FECDEDB3-E05C-1646-3BAD-3E8225CCC294}"/>
          </ac:picMkLst>
        </pc:picChg>
      </pc:sldChg>
      <pc:sldChg chg="modSp mod">
        <pc:chgData name="Gasca, Natalie@CDPR" userId="e0a37ef3-0a46-4a88-9aaf-75a1a754a0df" providerId="ADAL" clId="{F7E7EDFD-AB31-42EC-A6EB-FED90C41C3F8}" dt="2025-07-08T21:21:30.277" v="313" actId="20577"/>
        <pc:sldMkLst>
          <pc:docMk/>
          <pc:sldMk cId="1501775204" sldId="540"/>
        </pc:sldMkLst>
        <pc:spChg chg="ord">
          <ac:chgData name="Gasca, Natalie@CDPR" userId="e0a37ef3-0a46-4a88-9aaf-75a1a754a0df" providerId="ADAL" clId="{F7E7EDFD-AB31-42EC-A6EB-FED90C41C3F8}" dt="2025-07-08T21:21:25.701" v="311" actId="13244"/>
          <ac:spMkLst>
            <pc:docMk/>
            <pc:sldMk cId="1501775204" sldId="540"/>
            <ac:spMk id="2" creationId="{4F7BECBA-4E43-4681-C4F5-B0080E2178FF}"/>
          </ac:spMkLst>
        </pc:spChg>
        <pc:spChg chg="mod">
          <ac:chgData name="Gasca, Natalie@CDPR" userId="e0a37ef3-0a46-4a88-9aaf-75a1a754a0df" providerId="ADAL" clId="{F7E7EDFD-AB31-42EC-A6EB-FED90C41C3F8}" dt="2025-07-08T21:21:30.277" v="313" actId="20577"/>
          <ac:spMkLst>
            <pc:docMk/>
            <pc:sldMk cId="1501775204" sldId="540"/>
            <ac:spMk id="3" creationId="{D22202A2-BB61-C647-581F-A241E3D4D5B4}"/>
          </ac:spMkLst>
        </pc:spChg>
        <pc:picChg chg="mod ord">
          <ac:chgData name="Gasca, Natalie@CDPR" userId="e0a37ef3-0a46-4a88-9aaf-75a1a754a0df" providerId="ADAL" clId="{F7E7EDFD-AB31-42EC-A6EB-FED90C41C3F8}" dt="2025-07-08T21:21:27.892" v="312" actId="13244"/>
          <ac:picMkLst>
            <pc:docMk/>
            <pc:sldMk cId="1501775204" sldId="540"/>
            <ac:picMk id="8" creationId="{6D33A5D4-6E7D-03C0-49AE-649C2E79A7DA}"/>
          </ac:picMkLst>
        </pc:picChg>
      </pc:sldChg>
      <pc:sldChg chg="modSp mod">
        <pc:chgData name="Gasca, Natalie@CDPR" userId="e0a37ef3-0a46-4a88-9aaf-75a1a754a0df" providerId="ADAL" clId="{F7E7EDFD-AB31-42EC-A6EB-FED90C41C3F8}" dt="2025-07-08T21:21:40.876" v="316" actId="13244"/>
        <pc:sldMkLst>
          <pc:docMk/>
          <pc:sldMk cId="1240450182" sldId="541"/>
        </pc:sldMkLst>
        <pc:spChg chg="ord">
          <ac:chgData name="Gasca, Natalie@CDPR" userId="e0a37ef3-0a46-4a88-9aaf-75a1a754a0df" providerId="ADAL" clId="{F7E7EDFD-AB31-42EC-A6EB-FED90C41C3F8}" dt="2025-07-08T21:21:39.216" v="315" actId="13244"/>
          <ac:spMkLst>
            <pc:docMk/>
            <pc:sldMk cId="1240450182" sldId="541"/>
            <ac:spMk id="2" creationId="{EA59A194-8C6F-9FC5-26AC-83588133A017}"/>
          </ac:spMkLst>
        </pc:spChg>
        <pc:spChg chg="mod">
          <ac:chgData name="Gasca, Natalie@CDPR" userId="e0a37ef3-0a46-4a88-9aaf-75a1a754a0df" providerId="ADAL" clId="{F7E7EDFD-AB31-42EC-A6EB-FED90C41C3F8}" dt="2025-07-08T21:21:35.950" v="314" actId="20577"/>
          <ac:spMkLst>
            <pc:docMk/>
            <pc:sldMk cId="1240450182" sldId="541"/>
            <ac:spMk id="3" creationId="{EED5C7CE-9CB9-2513-F5B6-8143FCE4786C}"/>
          </ac:spMkLst>
        </pc:spChg>
        <pc:picChg chg="mod ord">
          <ac:chgData name="Gasca, Natalie@CDPR" userId="e0a37ef3-0a46-4a88-9aaf-75a1a754a0df" providerId="ADAL" clId="{F7E7EDFD-AB31-42EC-A6EB-FED90C41C3F8}" dt="2025-07-08T21:21:40.876" v="316" actId="13244"/>
          <ac:picMkLst>
            <pc:docMk/>
            <pc:sldMk cId="1240450182" sldId="541"/>
            <ac:picMk id="12" creationId="{C3DDFBB1-F45B-59DA-79C7-8D01D6EDEF6C}"/>
          </ac:picMkLst>
        </pc:picChg>
      </pc:sldChg>
      <pc:sldChg chg="modSp mod">
        <pc:chgData name="Gasca, Natalie@CDPR" userId="e0a37ef3-0a46-4a88-9aaf-75a1a754a0df" providerId="ADAL" clId="{F7E7EDFD-AB31-42EC-A6EB-FED90C41C3F8}" dt="2025-07-08T21:21:57.479" v="320" actId="13244"/>
        <pc:sldMkLst>
          <pc:docMk/>
          <pc:sldMk cId="3479906295" sldId="542"/>
        </pc:sldMkLst>
        <pc:spChg chg="ord">
          <ac:chgData name="Gasca, Natalie@CDPR" userId="e0a37ef3-0a46-4a88-9aaf-75a1a754a0df" providerId="ADAL" clId="{F7E7EDFD-AB31-42EC-A6EB-FED90C41C3F8}" dt="2025-07-08T21:21:54.846" v="319" actId="13244"/>
          <ac:spMkLst>
            <pc:docMk/>
            <pc:sldMk cId="3479906295" sldId="542"/>
            <ac:spMk id="2" creationId="{AF258DCC-32D9-EF6D-AA87-5FEAC07E40CF}"/>
          </ac:spMkLst>
        </pc:spChg>
        <pc:picChg chg="mod ord">
          <ac:chgData name="Gasca, Natalie@CDPR" userId="e0a37ef3-0a46-4a88-9aaf-75a1a754a0df" providerId="ADAL" clId="{F7E7EDFD-AB31-42EC-A6EB-FED90C41C3F8}" dt="2025-07-08T21:21:57.479" v="320" actId="13244"/>
          <ac:picMkLst>
            <pc:docMk/>
            <pc:sldMk cId="3479906295" sldId="542"/>
            <ac:picMk id="7" creationId="{E110CF51-70E1-CBAD-2194-9BF87064335A}"/>
          </ac:picMkLst>
        </pc:picChg>
      </pc:sldChg>
      <pc:sldChg chg="modSp mod">
        <pc:chgData name="Gasca, Natalie@CDPR" userId="e0a37ef3-0a46-4a88-9aaf-75a1a754a0df" providerId="ADAL" clId="{F7E7EDFD-AB31-42EC-A6EB-FED90C41C3F8}" dt="2025-07-08T21:22:12.749" v="324" actId="13244"/>
        <pc:sldMkLst>
          <pc:docMk/>
          <pc:sldMk cId="3183908762" sldId="543"/>
        </pc:sldMkLst>
        <pc:spChg chg="ord">
          <ac:chgData name="Gasca, Natalie@CDPR" userId="e0a37ef3-0a46-4a88-9aaf-75a1a754a0df" providerId="ADAL" clId="{F7E7EDFD-AB31-42EC-A6EB-FED90C41C3F8}" dt="2025-07-08T21:22:10.890" v="323" actId="13244"/>
          <ac:spMkLst>
            <pc:docMk/>
            <pc:sldMk cId="3183908762" sldId="543"/>
            <ac:spMk id="2" creationId="{4356930A-D797-6C0B-CD4C-455BFEE6B256}"/>
          </ac:spMkLst>
        </pc:spChg>
        <pc:picChg chg="mod ord">
          <ac:chgData name="Gasca, Natalie@CDPR" userId="e0a37ef3-0a46-4a88-9aaf-75a1a754a0df" providerId="ADAL" clId="{F7E7EDFD-AB31-42EC-A6EB-FED90C41C3F8}" dt="2025-07-08T21:22:12.749" v="324" actId="13244"/>
          <ac:picMkLst>
            <pc:docMk/>
            <pc:sldMk cId="3183908762" sldId="543"/>
            <ac:picMk id="8" creationId="{77DAC19E-A725-C640-1D9E-5944C47C862D}"/>
          </ac:picMkLst>
        </pc:picChg>
      </pc:sldChg>
      <pc:sldChg chg="modSp mod">
        <pc:chgData name="Gasca, Natalie@CDPR" userId="e0a37ef3-0a46-4a88-9aaf-75a1a754a0df" providerId="ADAL" clId="{F7E7EDFD-AB31-42EC-A6EB-FED90C41C3F8}" dt="2025-07-08T21:22:18.073" v="326" actId="13244"/>
        <pc:sldMkLst>
          <pc:docMk/>
          <pc:sldMk cId="1294724398" sldId="544"/>
        </pc:sldMkLst>
        <pc:spChg chg="ord">
          <ac:chgData name="Gasca, Natalie@CDPR" userId="e0a37ef3-0a46-4a88-9aaf-75a1a754a0df" providerId="ADAL" clId="{F7E7EDFD-AB31-42EC-A6EB-FED90C41C3F8}" dt="2025-07-08T21:22:16.789" v="325" actId="13244"/>
          <ac:spMkLst>
            <pc:docMk/>
            <pc:sldMk cId="1294724398" sldId="544"/>
            <ac:spMk id="2" creationId="{548E8DB8-9E76-387D-8550-3F75B76EB5B9}"/>
          </ac:spMkLst>
        </pc:spChg>
        <pc:picChg chg="mod ord">
          <ac:chgData name="Gasca, Natalie@CDPR" userId="e0a37ef3-0a46-4a88-9aaf-75a1a754a0df" providerId="ADAL" clId="{F7E7EDFD-AB31-42EC-A6EB-FED90C41C3F8}" dt="2025-07-08T21:22:18.073" v="326" actId="13244"/>
          <ac:picMkLst>
            <pc:docMk/>
            <pc:sldMk cId="1294724398" sldId="544"/>
            <ac:picMk id="12" creationId="{457899CF-51DE-610D-C57E-E9368054A3CD}"/>
          </ac:picMkLst>
        </pc:picChg>
      </pc:sldChg>
    </pc:docChg>
  </pc:docChgLst>
  <pc:docChgLst>
    <pc:chgData name="Gasca, Natalie@CDPR" userId="e0a37ef3-0a46-4a88-9aaf-75a1a754a0df" providerId="ADAL" clId="{4F173130-887C-4B52-ACAE-6BED60DF7588}"/>
    <pc:docChg chg="undo custSel modSld">
      <pc:chgData name="Gasca, Natalie@CDPR" userId="e0a37ef3-0a46-4a88-9aaf-75a1a754a0df" providerId="ADAL" clId="{4F173130-887C-4B52-ACAE-6BED60DF7588}" dt="2025-03-13T15:44:44.805" v="442" actId="6549"/>
      <pc:docMkLst>
        <pc:docMk/>
      </pc:docMkLst>
      <pc:sldChg chg="modNotesTx">
        <pc:chgData name="Gasca, Natalie@CDPR" userId="e0a37ef3-0a46-4a88-9aaf-75a1a754a0df" providerId="ADAL" clId="{4F173130-887C-4B52-ACAE-6BED60DF7588}" dt="2025-03-13T15:44:24.677" v="440" actId="6549"/>
        <pc:sldMkLst>
          <pc:docMk/>
          <pc:sldMk cId="2752853293" sldId="262"/>
        </pc:sldMkLst>
      </pc:sldChg>
      <pc:sldChg chg="addSp delSp modSp mod">
        <pc:chgData name="Gasca, Natalie@CDPR" userId="e0a37ef3-0a46-4a88-9aaf-75a1a754a0df" providerId="ADAL" clId="{4F173130-887C-4B52-ACAE-6BED60DF7588}" dt="2025-02-19T16:39:34.497" v="10" actId="13244"/>
        <pc:sldMkLst>
          <pc:docMk/>
          <pc:sldMk cId="3685620962" sldId="304"/>
        </pc:sldMkLst>
      </pc:sldChg>
      <pc:sldChg chg="modNotesTx">
        <pc:chgData name="Gasca, Natalie@CDPR" userId="e0a37ef3-0a46-4a88-9aaf-75a1a754a0df" providerId="ADAL" clId="{4F173130-887C-4B52-ACAE-6BED60DF7588}" dt="2025-03-13T15:44:17.421" v="438" actId="6549"/>
        <pc:sldMkLst>
          <pc:docMk/>
          <pc:sldMk cId="131225650" sldId="508"/>
        </pc:sldMkLst>
      </pc:sldChg>
      <pc:sldChg chg="modNotesTx">
        <pc:chgData name="Gasca, Natalie@CDPR" userId="e0a37ef3-0a46-4a88-9aaf-75a1a754a0df" providerId="ADAL" clId="{4F173130-887C-4B52-ACAE-6BED60DF7588}" dt="2025-03-13T15:44:22.382" v="439" actId="6549"/>
        <pc:sldMkLst>
          <pc:docMk/>
          <pc:sldMk cId="2305233082" sldId="509"/>
        </pc:sldMkLst>
      </pc:sldChg>
      <pc:sldChg chg="addSp delSp modSp mod">
        <pc:chgData name="Gasca, Natalie@CDPR" userId="e0a37ef3-0a46-4a88-9aaf-75a1a754a0df" providerId="ADAL" clId="{4F173130-887C-4B52-ACAE-6BED60DF7588}" dt="2025-02-19T16:44:55.865" v="437" actId="13244"/>
        <pc:sldMkLst>
          <pc:docMk/>
          <pc:sldMk cId="2213249353" sldId="510"/>
        </pc:sldMkLst>
      </pc:sldChg>
      <pc:sldChg chg="modNotesTx">
        <pc:chgData name="Gasca, Natalie@CDPR" userId="e0a37ef3-0a46-4a88-9aaf-75a1a754a0df" providerId="ADAL" clId="{4F173130-887C-4B52-ACAE-6BED60DF7588}" dt="2025-03-13T15:44:30.144" v="441" actId="6549"/>
        <pc:sldMkLst>
          <pc:docMk/>
          <pc:sldMk cId="2650212063" sldId="512"/>
        </pc:sldMkLst>
      </pc:sldChg>
      <pc:sldChg chg="addSp delSp modSp mod">
        <pc:chgData name="Gasca, Natalie@CDPR" userId="e0a37ef3-0a46-4a88-9aaf-75a1a754a0df" providerId="ADAL" clId="{4F173130-887C-4B52-ACAE-6BED60DF7588}" dt="2025-02-19T16:40:11.359" v="20" actId="962"/>
        <pc:sldMkLst>
          <pc:docMk/>
          <pc:sldMk cId="4067376283" sldId="515"/>
        </pc:sldMkLst>
      </pc:sldChg>
      <pc:sldChg chg="modNotesTx">
        <pc:chgData name="Gasca, Natalie@CDPR" userId="e0a37ef3-0a46-4a88-9aaf-75a1a754a0df" providerId="ADAL" clId="{4F173130-887C-4B52-ACAE-6BED60DF7588}" dt="2025-03-13T15:44:44.805" v="442" actId="6549"/>
        <pc:sldMkLst>
          <pc:docMk/>
          <pc:sldMk cId="3216139451" sldId="522"/>
        </pc:sldMkLst>
      </pc:sldChg>
    </pc:docChg>
  </pc:docChgLst>
  <pc:docChgLst>
    <pc:chgData name="Gasca, Natalie@CDPR" userId="S::natalie.gasca@cdpr.ca.gov::e0a37ef3-0a46-4a88-9aaf-75a1a754a0df" providerId="AD" clId="Web-{BCD18EDF-57B9-4684-AE72-1821EAEA8085}"/>
    <pc:docChg chg="modSld">
      <pc:chgData name="Gasca, Natalie@CDPR" userId="S::natalie.gasca@cdpr.ca.gov::e0a37ef3-0a46-4a88-9aaf-75a1a754a0df" providerId="AD" clId="Web-{BCD18EDF-57B9-4684-AE72-1821EAEA8085}" dt="2025-07-07T20:08:03.456" v="0"/>
      <pc:docMkLst>
        <pc:docMk/>
      </pc:docMkLst>
      <pc:sldChg chg="modSp">
        <pc:chgData name="Gasca, Natalie@CDPR" userId="S::natalie.gasca@cdpr.ca.gov::e0a37ef3-0a46-4a88-9aaf-75a1a754a0df" providerId="AD" clId="Web-{BCD18EDF-57B9-4684-AE72-1821EAEA8085}" dt="2025-07-07T20:08:03.456" v="0"/>
        <pc:sldMkLst>
          <pc:docMk/>
          <pc:sldMk cId="1234461972" sldId="511"/>
        </pc:sldMkLst>
        <pc:spChg chg="mod">
          <ac:chgData name="Gasca, Natalie@CDPR" userId="S::natalie.gasca@cdpr.ca.gov::e0a37ef3-0a46-4a88-9aaf-75a1a754a0df" providerId="AD" clId="Web-{BCD18EDF-57B9-4684-AE72-1821EAEA8085}" dt="2025-07-07T20:08:03.456" v="0"/>
          <ac:spMkLst>
            <pc:docMk/>
            <pc:sldMk cId="1234461972" sldId="511"/>
            <ac:spMk id="3" creationId="{E34BA90B-D654-6FC7-DE82-8C71080F76FD}"/>
          </ac:spMkLst>
        </pc:spChg>
      </pc:sldChg>
    </pc:docChg>
  </pc:docChgLst>
  <pc:docChgLst>
    <pc:chgData name="Gasca, Natalie@CDPR" userId="e0a37ef3-0a46-4a88-9aaf-75a1a754a0df" providerId="ADAL" clId="{047A1BE9-7F0C-4BF1-BD42-65FE32185762}"/>
    <pc:docChg chg="undo custSel modSld">
      <pc:chgData name="Gasca, Natalie@CDPR" userId="e0a37ef3-0a46-4a88-9aaf-75a1a754a0df" providerId="ADAL" clId="{047A1BE9-7F0C-4BF1-BD42-65FE32185762}" dt="2025-06-05T16:43:58.882" v="12" actId="207"/>
      <pc:docMkLst>
        <pc:docMk/>
      </pc:docMkLst>
      <pc:sldChg chg="modSp mod">
        <pc:chgData name="Gasca, Natalie@CDPR" userId="e0a37ef3-0a46-4a88-9aaf-75a1a754a0df" providerId="ADAL" clId="{047A1BE9-7F0C-4BF1-BD42-65FE32185762}" dt="2025-06-05T16:36:13.884" v="5" actId="207"/>
        <pc:sldMkLst>
          <pc:docMk/>
          <pc:sldMk cId="3685620962" sldId="304"/>
        </pc:sldMkLst>
      </pc:sldChg>
      <pc:sldChg chg="modSp mod">
        <pc:chgData name="Gasca, Natalie@CDPR" userId="e0a37ef3-0a46-4a88-9aaf-75a1a754a0df" providerId="ADAL" clId="{047A1BE9-7F0C-4BF1-BD42-65FE32185762}" dt="2025-06-05T16:43:58.882" v="12" actId="207"/>
        <pc:sldMkLst>
          <pc:docMk/>
          <pc:sldMk cId="2305233082" sldId="509"/>
        </pc:sldMkLst>
      </pc:sldChg>
      <pc:sldChg chg="modSp mod">
        <pc:chgData name="Gasca, Natalie@CDPR" userId="e0a37ef3-0a46-4a88-9aaf-75a1a754a0df" providerId="ADAL" clId="{047A1BE9-7F0C-4BF1-BD42-65FE32185762}" dt="2025-06-05T16:43:56.789" v="10" actId="207"/>
        <pc:sldMkLst>
          <pc:docMk/>
          <pc:sldMk cId="2213249353" sldId="510"/>
        </pc:sldMkLst>
      </pc:sldChg>
    </pc:docChg>
  </pc:docChgLst>
  <pc:docChgLst>
    <pc:chgData name="Gasca, Natalie@CDPR" userId="S::natalie.gasca@cdpr.ca.gov::e0a37ef3-0a46-4a88-9aaf-75a1a754a0df" providerId="AD" clId="Web-{4BA7CD66-947B-B159-E32E-5C6F22320E55}"/>
    <pc:docChg chg="modSld">
      <pc:chgData name="Gasca, Natalie@CDPR" userId="S::natalie.gasca@cdpr.ca.gov::e0a37ef3-0a46-4a88-9aaf-75a1a754a0df" providerId="AD" clId="Web-{4BA7CD66-947B-B159-E32E-5C6F22320E55}" dt="2025-07-08T22:27:17.929" v="0" actId="20577"/>
      <pc:docMkLst>
        <pc:docMk/>
      </pc:docMkLst>
      <pc:sldChg chg="modSp">
        <pc:chgData name="Gasca, Natalie@CDPR" userId="S::natalie.gasca@cdpr.ca.gov::e0a37ef3-0a46-4a88-9aaf-75a1a754a0df" providerId="AD" clId="Web-{4BA7CD66-947B-B159-E32E-5C6F22320E55}" dt="2025-07-08T22:27:17.929" v="0" actId="20577"/>
        <pc:sldMkLst>
          <pc:docMk/>
          <pc:sldMk cId="4067376283" sldId="515"/>
        </pc:sldMkLst>
        <pc:spChg chg="mod">
          <ac:chgData name="Gasca, Natalie@CDPR" userId="S::natalie.gasca@cdpr.ca.gov::e0a37ef3-0a46-4a88-9aaf-75a1a754a0df" providerId="AD" clId="Web-{4BA7CD66-947B-B159-E32E-5C6F22320E55}" dt="2025-07-08T22:27:17.929" v="0" actId="20577"/>
          <ac:spMkLst>
            <pc:docMk/>
            <pc:sldMk cId="4067376283" sldId="515"/>
            <ac:spMk id="5" creationId="{3A632341-FB46-4AA9-855A-BD4D901AA36D}"/>
          </ac:spMkLst>
        </pc:spChg>
      </pc:sldChg>
    </pc:docChg>
  </pc:docChgLst>
  <pc:docChgLst>
    <pc:chgData name="Revaz, Ayca@CDPR" userId="S::ayca.revaz@cdpr.ca.gov::87248011-48b0-4952-97f6-043a655249e4" providerId="AD" clId="Web-{E0D8D2C4-AA41-E912-4420-ACE7099E015F}"/>
    <pc:docChg chg="addSld delSld modSld sldOrd">
      <pc:chgData name="Revaz, Ayca@CDPR" userId="S::ayca.revaz@cdpr.ca.gov::87248011-48b0-4952-97f6-043a655249e4" providerId="AD" clId="Web-{E0D8D2C4-AA41-E912-4420-ACE7099E015F}" dt="2025-06-11T22:46:35.326" v="314"/>
      <pc:docMkLst>
        <pc:docMk/>
      </pc:docMkLst>
      <pc:sldChg chg="modSp">
        <pc:chgData name="Revaz, Ayca@CDPR" userId="S::ayca.revaz@cdpr.ca.gov::87248011-48b0-4952-97f6-043a655249e4" providerId="AD" clId="Web-{E0D8D2C4-AA41-E912-4420-ACE7099E015F}" dt="2025-06-11T22:31:47.049" v="4" actId="20577"/>
        <pc:sldMkLst>
          <pc:docMk/>
          <pc:sldMk cId="2752853293" sldId="262"/>
        </pc:sldMkLst>
        <pc:spChg chg="mod">
          <ac:chgData name="Revaz, Ayca@CDPR" userId="S::ayca.revaz@cdpr.ca.gov::87248011-48b0-4952-97f6-043a655249e4" providerId="AD" clId="Web-{E0D8D2C4-AA41-E912-4420-ACE7099E015F}" dt="2025-06-11T22:31:40.408" v="2" actId="20577"/>
          <ac:spMkLst>
            <pc:docMk/>
            <pc:sldMk cId="2752853293" sldId="262"/>
            <ac:spMk id="5" creationId="{EA90B5E8-649E-77CD-E5FB-4339DEFE6429}"/>
          </ac:spMkLst>
        </pc:spChg>
        <pc:spChg chg="mod">
          <ac:chgData name="Revaz, Ayca@CDPR" userId="S::ayca.revaz@cdpr.ca.gov::87248011-48b0-4952-97f6-043a655249e4" providerId="AD" clId="Web-{E0D8D2C4-AA41-E912-4420-ACE7099E015F}" dt="2025-06-11T22:31:47.049" v="4" actId="20577"/>
          <ac:spMkLst>
            <pc:docMk/>
            <pc:sldMk cId="2752853293" sldId="262"/>
            <ac:spMk id="22" creationId="{8EC76623-6B5A-E42C-CC34-CEAE8F066F94}"/>
          </ac:spMkLst>
        </pc:spChg>
        <pc:spChg chg="mod">
          <ac:chgData name="Revaz, Ayca@CDPR" userId="S::ayca.revaz@cdpr.ca.gov::87248011-48b0-4952-97f6-043a655249e4" providerId="AD" clId="Web-{E0D8D2C4-AA41-E912-4420-ACE7099E015F}" dt="2025-06-11T22:31:43.393" v="3" actId="20577"/>
          <ac:spMkLst>
            <pc:docMk/>
            <pc:sldMk cId="2752853293" sldId="262"/>
            <ac:spMk id="23" creationId="{6013A6DA-03EC-E7EC-9B3A-72B4BEF16B89}"/>
          </ac:spMkLst>
        </pc:spChg>
      </pc:sldChg>
      <pc:sldChg chg="modSp">
        <pc:chgData name="Revaz, Ayca@CDPR" userId="S::ayca.revaz@cdpr.ca.gov::87248011-48b0-4952-97f6-043a655249e4" providerId="AD" clId="Web-{E0D8D2C4-AA41-E912-4420-ACE7099E015F}" dt="2025-06-11T22:32:37.221" v="13" actId="20577"/>
        <pc:sldMkLst>
          <pc:docMk/>
          <pc:sldMk cId="3685620962" sldId="304"/>
        </pc:sldMkLst>
        <pc:spChg chg="mod">
          <ac:chgData name="Revaz, Ayca@CDPR" userId="S::ayca.revaz@cdpr.ca.gov::87248011-48b0-4952-97f6-043a655249e4" providerId="AD" clId="Web-{E0D8D2C4-AA41-E912-4420-ACE7099E015F}" dt="2025-06-11T22:32:32.299" v="10" actId="20577"/>
          <ac:spMkLst>
            <pc:docMk/>
            <pc:sldMk cId="3685620962" sldId="304"/>
            <ac:spMk id="5" creationId="{3A632341-FB46-4AA9-855A-BD4D901AA36D}"/>
          </ac:spMkLst>
        </pc:spChg>
        <pc:spChg chg="mod">
          <ac:chgData name="Revaz, Ayca@CDPR" userId="S::ayca.revaz@cdpr.ca.gov::87248011-48b0-4952-97f6-043a655249e4" providerId="AD" clId="Web-{E0D8D2C4-AA41-E912-4420-ACE7099E015F}" dt="2025-06-11T22:32:37.221" v="13" actId="20577"/>
          <ac:spMkLst>
            <pc:docMk/>
            <pc:sldMk cId="3685620962" sldId="304"/>
            <ac:spMk id="9" creationId="{8163768F-2D23-CA17-924A-FD23861C8CF6}"/>
          </ac:spMkLst>
        </pc:spChg>
      </pc:sldChg>
      <pc:sldChg chg="modSp">
        <pc:chgData name="Revaz, Ayca@CDPR" userId="S::ayca.revaz@cdpr.ca.gov::87248011-48b0-4952-97f6-043a655249e4" providerId="AD" clId="Web-{E0D8D2C4-AA41-E912-4420-ACE7099E015F}" dt="2025-06-11T22:33:22.753" v="18" actId="20577"/>
        <pc:sldMkLst>
          <pc:docMk/>
          <pc:sldMk cId="492658631" sldId="305"/>
        </pc:sldMkLst>
        <pc:spChg chg="mod">
          <ac:chgData name="Revaz, Ayca@CDPR" userId="S::ayca.revaz@cdpr.ca.gov::87248011-48b0-4952-97f6-043a655249e4" providerId="AD" clId="Web-{E0D8D2C4-AA41-E912-4420-ACE7099E015F}" dt="2025-06-11T22:33:22.753" v="18" actId="20577"/>
          <ac:spMkLst>
            <pc:docMk/>
            <pc:sldMk cId="492658631" sldId="305"/>
            <ac:spMk id="5" creationId="{3A632341-FB46-4AA9-855A-BD4D901AA36D}"/>
          </ac:spMkLst>
        </pc:spChg>
      </pc:sldChg>
      <pc:sldChg chg="delSp delAnim">
        <pc:chgData name="Revaz, Ayca@CDPR" userId="S::ayca.revaz@cdpr.ca.gov::87248011-48b0-4952-97f6-043a655249e4" providerId="AD" clId="Web-{E0D8D2C4-AA41-E912-4420-ACE7099E015F}" dt="2025-06-11T22:41:02.728" v="185"/>
        <pc:sldMkLst>
          <pc:docMk/>
          <pc:sldMk cId="2037759437" sldId="492"/>
        </pc:sldMkLst>
      </pc:sldChg>
      <pc:sldChg chg="delSp modSp delAnim">
        <pc:chgData name="Revaz, Ayca@CDPR" userId="S::ayca.revaz@cdpr.ca.gov::87248011-48b0-4952-97f6-043a655249e4" providerId="AD" clId="Web-{E0D8D2C4-AA41-E912-4420-ACE7099E015F}" dt="2025-06-11T22:46:11.997" v="303"/>
        <pc:sldMkLst>
          <pc:docMk/>
          <pc:sldMk cId="4197087290" sldId="495"/>
        </pc:sldMkLst>
        <pc:spChg chg="mod">
          <ac:chgData name="Revaz, Ayca@CDPR" userId="S::ayca.revaz@cdpr.ca.gov::87248011-48b0-4952-97f6-043a655249e4" providerId="AD" clId="Web-{E0D8D2C4-AA41-E912-4420-ACE7099E015F}" dt="2025-06-11T22:32:10.549" v="7" actId="20577"/>
          <ac:spMkLst>
            <pc:docMk/>
            <pc:sldMk cId="4197087290" sldId="495"/>
            <ac:spMk id="3" creationId="{51CC657D-8D28-568C-929A-0E52D71C13CA}"/>
          </ac:spMkLst>
        </pc:spChg>
      </pc:sldChg>
      <pc:sldChg chg="modSp">
        <pc:chgData name="Revaz, Ayca@CDPR" userId="S::ayca.revaz@cdpr.ca.gov::87248011-48b0-4952-97f6-043a655249e4" providerId="AD" clId="Web-{E0D8D2C4-AA41-E912-4420-ACE7099E015F}" dt="2025-06-11T22:32:18.659" v="8" actId="20577"/>
        <pc:sldMkLst>
          <pc:docMk/>
          <pc:sldMk cId="1175487593" sldId="496"/>
        </pc:sldMkLst>
        <pc:spChg chg="mod">
          <ac:chgData name="Revaz, Ayca@CDPR" userId="S::ayca.revaz@cdpr.ca.gov::87248011-48b0-4952-97f6-043a655249e4" providerId="AD" clId="Web-{E0D8D2C4-AA41-E912-4420-ACE7099E015F}" dt="2025-06-11T22:32:18.659" v="8" actId="20577"/>
          <ac:spMkLst>
            <pc:docMk/>
            <pc:sldMk cId="1175487593" sldId="496"/>
            <ac:spMk id="3" creationId="{C7958BF6-0BB6-4E02-D634-CF67F338CF87}"/>
          </ac:spMkLst>
        </pc:spChg>
      </pc:sldChg>
      <pc:sldChg chg="modSp">
        <pc:chgData name="Revaz, Ayca@CDPR" userId="S::ayca.revaz@cdpr.ca.gov::87248011-48b0-4952-97f6-043a655249e4" providerId="AD" clId="Web-{E0D8D2C4-AA41-E912-4420-ACE7099E015F}" dt="2025-06-11T22:32:25.221" v="9" actId="20577"/>
        <pc:sldMkLst>
          <pc:docMk/>
          <pc:sldMk cId="3841860070" sldId="497"/>
        </pc:sldMkLst>
        <pc:spChg chg="mod">
          <ac:chgData name="Revaz, Ayca@CDPR" userId="S::ayca.revaz@cdpr.ca.gov::87248011-48b0-4952-97f6-043a655249e4" providerId="AD" clId="Web-{E0D8D2C4-AA41-E912-4420-ACE7099E015F}" dt="2025-06-11T22:32:25.221" v="9" actId="20577"/>
          <ac:spMkLst>
            <pc:docMk/>
            <pc:sldMk cId="3841860070" sldId="497"/>
            <ac:spMk id="7" creationId="{366CDDFB-5510-6D93-1EB3-203D75A84E1F}"/>
          </ac:spMkLst>
        </pc:spChg>
      </pc:sldChg>
      <pc:sldChg chg="modSp">
        <pc:chgData name="Revaz, Ayca@CDPR" userId="S::ayca.revaz@cdpr.ca.gov::87248011-48b0-4952-97f6-043a655249e4" providerId="AD" clId="Web-{E0D8D2C4-AA41-E912-4420-ACE7099E015F}" dt="2025-06-11T22:32:53.253" v="14" actId="20577"/>
        <pc:sldMkLst>
          <pc:docMk/>
          <pc:sldMk cId="1741348176" sldId="502"/>
        </pc:sldMkLst>
        <pc:spChg chg="mod">
          <ac:chgData name="Revaz, Ayca@CDPR" userId="S::ayca.revaz@cdpr.ca.gov::87248011-48b0-4952-97f6-043a655249e4" providerId="AD" clId="Web-{E0D8D2C4-AA41-E912-4420-ACE7099E015F}" dt="2025-06-11T22:32:53.253" v="14" actId="20577"/>
          <ac:spMkLst>
            <pc:docMk/>
            <pc:sldMk cId="1741348176" sldId="502"/>
            <ac:spMk id="7" creationId="{366CDDFB-5510-6D93-1EB3-203D75A84E1F}"/>
          </ac:spMkLst>
        </pc:spChg>
      </pc:sldChg>
      <pc:sldChg chg="delSp modSp delAnim">
        <pc:chgData name="Revaz, Ayca@CDPR" userId="S::ayca.revaz@cdpr.ca.gov::87248011-48b0-4952-97f6-043a655249e4" providerId="AD" clId="Web-{E0D8D2C4-AA41-E912-4420-ACE7099E015F}" dt="2025-06-11T22:38:20.944" v="137" actId="1076"/>
        <pc:sldMkLst>
          <pc:docMk/>
          <pc:sldMk cId="131225650" sldId="508"/>
        </pc:sldMkLst>
        <pc:picChg chg="mod">
          <ac:chgData name="Revaz, Ayca@CDPR" userId="S::ayca.revaz@cdpr.ca.gov::87248011-48b0-4952-97f6-043a655249e4" providerId="AD" clId="Web-{E0D8D2C4-AA41-E912-4420-ACE7099E015F}" dt="2025-06-11T22:38:20.944" v="137" actId="1076"/>
          <ac:picMkLst>
            <pc:docMk/>
            <pc:sldMk cId="131225650" sldId="508"/>
            <ac:picMk id="8" creationId="{33515029-8A32-51BB-6B8D-33D4C310653E}"/>
          </ac:picMkLst>
        </pc:picChg>
      </pc:sldChg>
      <pc:sldChg chg="delSp modSp delAnim">
        <pc:chgData name="Revaz, Ayca@CDPR" userId="S::ayca.revaz@cdpr.ca.gov::87248011-48b0-4952-97f6-043a655249e4" providerId="AD" clId="Web-{E0D8D2C4-AA41-E912-4420-ACE7099E015F}" dt="2025-06-11T22:43:21.776" v="252"/>
        <pc:sldMkLst>
          <pc:docMk/>
          <pc:sldMk cId="2305233082" sldId="509"/>
        </pc:sldMkLst>
        <pc:spChg chg="mod">
          <ac:chgData name="Revaz, Ayca@CDPR" userId="S::ayca.revaz@cdpr.ca.gov::87248011-48b0-4952-97f6-043a655249e4" providerId="AD" clId="Web-{E0D8D2C4-AA41-E912-4420-ACE7099E015F}" dt="2025-06-11T22:31:32.486" v="0" actId="20577"/>
          <ac:spMkLst>
            <pc:docMk/>
            <pc:sldMk cId="2305233082" sldId="509"/>
            <ac:spMk id="16" creationId="{F456CCE6-55D8-C0DB-933F-4C64F170908D}"/>
          </ac:spMkLst>
        </pc:spChg>
        <pc:picChg chg="mod">
          <ac:chgData name="Revaz, Ayca@CDPR" userId="S::ayca.revaz@cdpr.ca.gov::87248011-48b0-4952-97f6-043a655249e4" providerId="AD" clId="Web-{E0D8D2C4-AA41-E912-4420-ACE7099E015F}" dt="2025-06-11T22:43:20.089" v="251" actId="1076"/>
          <ac:picMkLst>
            <pc:docMk/>
            <pc:sldMk cId="2305233082" sldId="509"/>
            <ac:picMk id="5" creationId="{166EB9E6-65A6-5310-453F-3D201ADA6605}"/>
          </ac:picMkLst>
        </pc:picChg>
      </pc:sldChg>
      <pc:sldChg chg="modSp">
        <pc:chgData name="Revaz, Ayca@CDPR" userId="S::ayca.revaz@cdpr.ca.gov::87248011-48b0-4952-97f6-043a655249e4" providerId="AD" clId="Web-{E0D8D2C4-AA41-E912-4420-ACE7099E015F}" dt="2025-06-11T22:33:31.941" v="20" actId="20577"/>
        <pc:sldMkLst>
          <pc:docMk/>
          <pc:sldMk cId="2213249353" sldId="510"/>
        </pc:sldMkLst>
        <pc:spChg chg="mod">
          <ac:chgData name="Revaz, Ayca@CDPR" userId="S::ayca.revaz@cdpr.ca.gov::87248011-48b0-4952-97f6-043a655249e4" providerId="AD" clId="Web-{E0D8D2C4-AA41-E912-4420-ACE7099E015F}" dt="2025-06-11T22:33:31.941" v="20" actId="20577"/>
          <ac:spMkLst>
            <pc:docMk/>
            <pc:sldMk cId="2213249353" sldId="510"/>
            <ac:spMk id="36" creationId="{C4BED980-623D-0D18-E796-4BACD7765B19}"/>
          </ac:spMkLst>
        </pc:spChg>
      </pc:sldChg>
      <pc:sldChg chg="delSp modSp delAnim">
        <pc:chgData name="Revaz, Ayca@CDPR" userId="S::ayca.revaz@cdpr.ca.gov::87248011-48b0-4952-97f6-043a655249e4" providerId="AD" clId="Web-{E0D8D2C4-AA41-E912-4420-ACE7099E015F}" dt="2025-06-11T22:44:38.059" v="273"/>
        <pc:sldMkLst>
          <pc:docMk/>
          <pc:sldMk cId="2843927722" sldId="513"/>
        </pc:sldMkLst>
        <pc:spChg chg="mod">
          <ac:chgData name="Revaz, Ayca@CDPR" userId="S::ayca.revaz@cdpr.ca.gov::87248011-48b0-4952-97f6-043a655249e4" providerId="AD" clId="Web-{E0D8D2C4-AA41-E912-4420-ACE7099E015F}" dt="2025-06-11T22:31:56.049" v="5" actId="20577"/>
          <ac:spMkLst>
            <pc:docMk/>
            <pc:sldMk cId="2843927722" sldId="513"/>
            <ac:spMk id="3" creationId="{C7958BF6-0BB6-4E02-D634-CF67F338CF87}"/>
          </ac:spMkLst>
        </pc:spChg>
      </pc:sldChg>
      <pc:sldChg chg="delSp modSp delAnim">
        <pc:chgData name="Revaz, Ayca@CDPR" userId="S::ayca.revaz@cdpr.ca.gov::87248011-48b0-4952-97f6-043a655249e4" providerId="AD" clId="Web-{E0D8D2C4-AA41-E912-4420-ACE7099E015F}" dt="2025-06-11T22:45:31.747" v="291"/>
        <pc:sldMkLst>
          <pc:docMk/>
          <pc:sldMk cId="4115628986" sldId="514"/>
        </pc:sldMkLst>
        <pc:spChg chg="mod">
          <ac:chgData name="Revaz, Ayca@CDPR" userId="S::ayca.revaz@cdpr.ca.gov::87248011-48b0-4952-97f6-043a655249e4" providerId="AD" clId="Web-{E0D8D2C4-AA41-E912-4420-ACE7099E015F}" dt="2025-06-11T22:32:04.596" v="6" actId="20577"/>
          <ac:spMkLst>
            <pc:docMk/>
            <pc:sldMk cId="4115628986" sldId="514"/>
            <ac:spMk id="3" creationId="{51CC657D-8D28-568C-929A-0E52D71C13CA}"/>
          </ac:spMkLst>
        </pc:spChg>
        <pc:picChg chg="mod">
          <ac:chgData name="Revaz, Ayca@CDPR" userId="S::ayca.revaz@cdpr.ca.gov::87248011-48b0-4952-97f6-043a655249e4" providerId="AD" clId="Web-{E0D8D2C4-AA41-E912-4420-ACE7099E015F}" dt="2025-06-11T22:45:29.716" v="290" actId="1076"/>
          <ac:picMkLst>
            <pc:docMk/>
            <pc:sldMk cId="4115628986" sldId="514"/>
            <ac:picMk id="9" creationId="{1B11699C-B315-1F82-82DB-CE8C7763F0F2}"/>
          </ac:picMkLst>
        </pc:picChg>
      </pc:sldChg>
      <pc:sldChg chg="modSp">
        <pc:chgData name="Revaz, Ayca@CDPR" userId="S::ayca.revaz@cdpr.ca.gov::87248011-48b0-4952-97f6-043a655249e4" providerId="AD" clId="Web-{E0D8D2C4-AA41-E912-4420-ACE7099E015F}" dt="2025-06-11T22:33:13.847" v="17" actId="20577"/>
        <pc:sldMkLst>
          <pc:docMk/>
          <pc:sldMk cId="4067376283" sldId="515"/>
        </pc:sldMkLst>
        <pc:spChg chg="mod">
          <ac:chgData name="Revaz, Ayca@CDPR" userId="S::ayca.revaz@cdpr.ca.gov::87248011-48b0-4952-97f6-043a655249e4" providerId="AD" clId="Web-{E0D8D2C4-AA41-E912-4420-ACE7099E015F}" dt="2025-06-11T22:33:09.222" v="15" actId="20577"/>
          <ac:spMkLst>
            <pc:docMk/>
            <pc:sldMk cId="4067376283" sldId="515"/>
            <ac:spMk id="5" creationId="{3A632341-FB46-4AA9-855A-BD4D901AA36D}"/>
          </ac:spMkLst>
        </pc:spChg>
        <pc:spChg chg="mod">
          <ac:chgData name="Revaz, Ayca@CDPR" userId="S::ayca.revaz@cdpr.ca.gov::87248011-48b0-4952-97f6-043a655249e4" providerId="AD" clId="Web-{E0D8D2C4-AA41-E912-4420-ACE7099E015F}" dt="2025-06-11T22:33:13.847" v="17" actId="20577"/>
          <ac:spMkLst>
            <pc:docMk/>
            <pc:sldMk cId="4067376283" sldId="515"/>
            <ac:spMk id="9" creationId="{8163768F-2D23-CA17-924A-FD23861C8CF6}"/>
          </ac:spMkLst>
        </pc:spChg>
      </pc:sldChg>
      <pc:sldChg chg="addSp delSp modSp add replId delAnim">
        <pc:chgData name="Revaz, Ayca@CDPR" userId="S::ayca.revaz@cdpr.ca.gov::87248011-48b0-4952-97f6-043a655249e4" providerId="AD" clId="Web-{E0D8D2C4-AA41-E912-4420-ACE7099E015F}" dt="2025-06-11T22:35:18.802" v="53"/>
        <pc:sldMkLst>
          <pc:docMk/>
          <pc:sldMk cId="2667623012" sldId="523"/>
        </pc:sldMkLst>
      </pc:sldChg>
      <pc:sldChg chg="addSp delSp modSp add replId delAnim">
        <pc:chgData name="Revaz, Ayca@CDPR" userId="S::ayca.revaz@cdpr.ca.gov::87248011-48b0-4952-97f6-043a655249e4" providerId="AD" clId="Web-{E0D8D2C4-AA41-E912-4420-ACE7099E015F}" dt="2025-06-11T22:35:53.036" v="70"/>
        <pc:sldMkLst>
          <pc:docMk/>
          <pc:sldMk cId="672662216" sldId="524"/>
        </pc:sldMkLst>
        <pc:picChg chg="mod">
          <ac:chgData name="Revaz, Ayca@CDPR" userId="S::ayca.revaz@cdpr.ca.gov::87248011-48b0-4952-97f6-043a655249e4" providerId="AD" clId="Web-{E0D8D2C4-AA41-E912-4420-ACE7099E015F}" dt="2025-06-11T22:35:38.442" v="64" actId="1076"/>
          <ac:picMkLst>
            <pc:docMk/>
            <pc:sldMk cId="672662216" sldId="524"/>
            <ac:picMk id="19" creationId="{F8827806-9846-032C-2A4F-D58A8B56AD3F}"/>
          </ac:picMkLst>
        </pc:picChg>
      </pc:sldChg>
      <pc:sldChg chg="addSp delSp modSp add replId delAnim">
        <pc:chgData name="Revaz, Ayca@CDPR" userId="S::ayca.revaz@cdpr.ca.gov::87248011-48b0-4952-97f6-043a655249e4" providerId="AD" clId="Web-{E0D8D2C4-AA41-E912-4420-ACE7099E015F}" dt="2025-06-11T22:36:22.927" v="87"/>
        <pc:sldMkLst>
          <pc:docMk/>
          <pc:sldMk cId="1986178119" sldId="525"/>
        </pc:sldMkLst>
        <pc:picChg chg="mod">
          <ac:chgData name="Revaz, Ayca@CDPR" userId="S::ayca.revaz@cdpr.ca.gov::87248011-48b0-4952-97f6-043a655249e4" providerId="AD" clId="Web-{E0D8D2C4-AA41-E912-4420-ACE7099E015F}" dt="2025-06-11T22:36:10.255" v="81" actId="1076"/>
          <ac:picMkLst>
            <pc:docMk/>
            <pc:sldMk cId="1986178119" sldId="525"/>
            <ac:picMk id="21" creationId="{C09250D3-7863-2383-B62F-AFB8572AAB05}"/>
          </ac:picMkLst>
        </pc:picChg>
      </pc:sldChg>
      <pc:sldChg chg="addSp delSp modSp add replId delAnim">
        <pc:chgData name="Revaz, Ayca@CDPR" userId="S::ayca.revaz@cdpr.ca.gov::87248011-48b0-4952-97f6-043a655249e4" providerId="AD" clId="Web-{E0D8D2C4-AA41-E912-4420-ACE7099E015F}" dt="2025-06-11T22:36:57.740" v="104"/>
        <pc:sldMkLst>
          <pc:docMk/>
          <pc:sldMk cId="4011876396" sldId="526"/>
        </pc:sldMkLst>
        <pc:picChg chg="mod">
          <ac:chgData name="Revaz, Ayca@CDPR" userId="S::ayca.revaz@cdpr.ca.gov::87248011-48b0-4952-97f6-043a655249e4" providerId="AD" clId="Web-{E0D8D2C4-AA41-E912-4420-ACE7099E015F}" dt="2025-06-11T22:36:41.287" v="98" actId="1076"/>
          <ac:picMkLst>
            <pc:docMk/>
            <pc:sldMk cId="4011876396" sldId="526"/>
            <ac:picMk id="23" creationId="{D52CDE08-7289-F9FE-A9AB-CF0010A414C6}"/>
          </ac:picMkLst>
        </pc:picChg>
      </pc:sldChg>
      <pc:sldChg chg="addSp delSp modSp add replId delAnim">
        <pc:chgData name="Revaz, Ayca@CDPR" userId="S::ayca.revaz@cdpr.ca.gov::87248011-48b0-4952-97f6-043a655249e4" providerId="AD" clId="Web-{E0D8D2C4-AA41-E912-4420-ACE7099E015F}" dt="2025-06-11T22:37:29.975" v="120"/>
        <pc:sldMkLst>
          <pc:docMk/>
          <pc:sldMk cId="3183088882" sldId="527"/>
        </pc:sldMkLst>
        <pc:picChg chg="mod">
          <ac:chgData name="Revaz, Ayca@CDPR" userId="S::ayca.revaz@cdpr.ca.gov::87248011-48b0-4952-97f6-043a655249e4" providerId="AD" clId="Web-{E0D8D2C4-AA41-E912-4420-ACE7099E015F}" dt="2025-06-11T22:37:19.975" v="114" actId="1076"/>
          <ac:picMkLst>
            <pc:docMk/>
            <pc:sldMk cId="3183088882" sldId="527"/>
            <ac:picMk id="25" creationId="{E69BC5CE-0B1D-3118-1D3F-8E9532AC40A9}"/>
          </ac:picMkLst>
        </pc:picChg>
      </pc:sldChg>
      <pc:sldChg chg="addSp delSp modSp add replId delAnim">
        <pc:chgData name="Revaz, Ayca@CDPR" userId="S::ayca.revaz@cdpr.ca.gov::87248011-48b0-4952-97f6-043a655249e4" providerId="AD" clId="Web-{E0D8D2C4-AA41-E912-4420-ACE7099E015F}" dt="2025-06-11T22:38:01.835" v="136"/>
        <pc:sldMkLst>
          <pc:docMk/>
          <pc:sldMk cId="256012859" sldId="528"/>
        </pc:sldMkLst>
        <pc:picChg chg="mod">
          <ac:chgData name="Revaz, Ayca@CDPR" userId="S::ayca.revaz@cdpr.ca.gov::87248011-48b0-4952-97f6-043a655249e4" providerId="AD" clId="Web-{E0D8D2C4-AA41-E912-4420-ACE7099E015F}" dt="2025-06-11T22:37:44.085" v="130" actId="1076"/>
          <ac:picMkLst>
            <pc:docMk/>
            <pc:sldMk cId="256012859" sldId="528"/>
            <ac:picMk id="27" creationId="{5DEE6542-BBFB-7623-BDE5-E102E3E4EDF1}"/>
          </ac:picMkLst>
        </pc:picChg>
      </pc:sldChg>
      <pc:sldChg chg="addSp delSp modSp add replId delAnim">
        <pc:chgData name="Revaz, Ayca@CDPR" userId="S::ayca.revaz@cdpr.ca.gov::87248011-48b0-4952-97f6-043a655249e4" providerId="AD" clId="Web-{E0D8D2C4-AA41-E912-4420-ACE7099E015F}" dt="2025-06-11T22:40:10.977" v="171"/>
        <pc:sldMkLst>
          <pc:docMk/>
          <pc:sldMk cId="2894273829" sldId="529"/>
        </pc:sldMkLst>
        <pc:picChg chg="mod">
          <ac:chgData name="Revaz, Ayca@CDPR" userId="S::ayca.revaz@cdpr.ca.gov::87248011-48b0-4952-97f6-043a655249e4" providerId="AD" clId="Web-{E0D8D2C4-AA41-E912-4420-ACE7099E015F}" dt="2025-06-11T22:39:42.149" v="163" actId="1076"/>
          <ac:picMkLst>
            <pc:docMk/>
            <pc:sldMk cId="2894273829" sldId="529"/>
            <ac:picMk id="31" creationId="{DFC23717-A52C-E580-B6D2-A6ED2F210065}"/>
          </ac:picMkLst>
        </pc:picChg>
      </pc:sldChg>
      <pc:sldChg chg="addSp delSp modSp add del ord replId delAnim">
        <pc:chgData name="Revaz, Ayca@CDPR" userId="S::ayca.revaz@cdpr.ca.gov::87248011-48b0-4952-97f6-043a655249e4" providerId="AD" clId="Web-{E0D8D2C4-AA41-E912-4420-ACE7099E015F}" dt="2025-06-11T22:40:06.008" v="169"/>
        <pc:sldMkLst>
          <pc:docMk/>
          <pc:sldMk cId="2022983076" sldId="530"/>
        </pc:sldMkLst>
        <pc:picChg chg="mod">
          <ac:chgData name="Revaz, Ayca@CDPR" userId="S::ayca.revaz@cdpr.ca.gov::87248011-48b0-4952-97f6-043a655249e4" providerId="AD" clId="Web-{E0D8D2C4-AA41-E912-4420-ACE7099E015F}" dt="2025-06-11T22:39:05.726" v="151" actId="1076"/>
          <ac:picMkLst>
            <pc:docMk/>
            <pc:sldMk cId="2022983076" sldId="530"/>
            <ac:picMk id="29" creationId="{81E3999B-A252-9FCE-A1C2-3D2FD548C3AF}"/>
          </ac:picMkLst>
        </pc:picChg>
      </pc:sldChg>
      <pc:sldChg chg="delSp add replId delAnim">
        <pc:chgData name="Revaz, Ayca@CDPR" userId="S::ayca.revaz@cdpr.ca.gov::87248011-48b0-4952-97f6-043a655249e4" providerId="AD" clId="Web-{E0D8D2C4-AA41-E912-4420-ACE7099E015F}" dt="2025-06-11T22:41:13.947" v="193"/>
        <pc:sldMkLst>
          <pc:docMk/>
          <pc:sldMk cId="1035719517" sldId="531"/>
        </pc:sldMkLst>
      </pc:sldChg>
      <pc:sldChg chg="delSp modSp add replId delAnim">
        <pc:chgData name="Revaz, Ayca@CDPR" userId="S::ayca.revaz@cdpr.ca.gov::87248011-48b0-4952-97f6-043a655249e4" providerId="AD" clId="Web-{E0D8D2C4-AA41-E912-4420-ACE7099E015F}" dt="2025-06-11T22:41:37.291" v="203"/>
        <pc:sldMkLst>
          <pc:docMk/>
          <pc:sldMk cId="308645600" sldId="532"/>
        </pc:sldMkLst>
        <pc:picChg chg="mod">
          <ac:chgData name="Revaz, Ayca@CDPR" userId="S::ayca.revaz@cdpr.ca.gov::87248011-48b0-4952-97f6-043a655249e4" providerId="AD" clId="Web-{E0D8D2C4-AA41-E912-4420-ACE7099E015F}" dt="2025-06-11T22:41:33.931" v="201" actId="1076"/>
          <ac:picMkLst>
            <pc:docMk/>
            <pc:sldMk cId="308645600" sldId="532"/>
            <ac:picMk id="6" creationId="{C0AAD003-AA3A-C041-9BE5-0079CAB5B8C9}"/>
          </ac:picMkLst>
        </pc:picChg>
      </pc:sldChg>
      <pc:sldChg chg="delSp modSp add replId delAnim">
        <pc:chgData name="Revaz, Ayca@CDPR" userId="S::ayca.revaz@cdpr.ca.gov::87248011-48b0-4952-97f6-043a655249e4" providerId="AD" clId="Web-{E0D8D2C4-AA41-E912-4420-ACE7099E015F}" dt="2025-06-11T22:41:54.322" v="213"/>
        <pc:sldMkLst>
          <pc:docMk/>
          <pc:sldMk cId="2880310315" sldId="533"/>
        </pc:sldMkLst>
        <pc:picChg chg="mod">
          <ac:chgData name="Revaz, Ayca@CDPR" userId="S::ayca.revaz@cdpr.ca.gov::87248011-48b0-4952-97f6-043a655249e4" providerId="AD" clId="Web-{E0D8D2C4-AA41-E912-4420-ACE7099E015F}" dt="2025-06-11T22:41:51.447" v="211" actId="1076"/>
          <ac:picMkLst>
            <pc:docMk/>
            <pc:sldMk cId="2880310315" sldId="533"/>
            <ac:picMk id="7" creationId="{C0BB90F0-D226-BDDE-E666-44E36A98DA44}"/>
          </ac:picMkLst>
        </pc:picChg>
      </pc:sldChg>
      <pc:sldChg chg="delSp modSp add replId delAnim">
        <pc:chgData name="Revaz, Ayca@CDPR" userId="S::ayca.revaz@cdpr.ca.gov::87248011-48b0-4952-97f6-043a655249e4" providerId="AD" clId="Web-{E0D8D2C4-AA41-E912-4420-ACE7099E015F}" dt="2025-06-11T22:42:14.072" v="224"/>
        <pc:sldMkLst>
          <pc:docMk/>
          <pc:sldMk cId="795256295" sldId="534"/>
        </pc:sldMkLst>
        <pc:picChg chg="mod">
          <ac:chgData name="Revaz, Ayca@CDPR" userId="S::ayca.revaz@cdpr.ca.gov::87248011-48b0-4952-97f6-043a655249e4" providerId="AD" clId="Web-{E0D8D2C4-AA41-E912-4420-ACE7099E015F}" dt="2025-06-11T22:42:11.057" v="222" actId="1076"/>
          <ac:picMkLst>
            <pc:docMk/>
            <pc:sldMk cId="795256295" sldId="534"/>
            <ac:picMk id="8" creationId="{159916F1-6C9C-AFB5-3D08-AB6F5DCF2822}"/>
          </ac:picMkLst>
        </pc:picChg>
      </pc:sldChg>
      <pc:sldChg chg="delSp modSp add replId delAnim">
        <pc:chgData name="Revaz, Ayca@CDPR" userId="S::ayca.revaz@cdpr.ca.gov::87248011-48b0-4952-97f6-043a655249e4" providerId="AD" clId="Web-{E0D8D2C4-AA41-E912-4420-ACE7099E015F}" dt="2025-06-11T22:42:30.698" v="234"/>
        <pc:sldMkLst>
          <pc:docMk/>
          <pc:sldMk cId="148347398" sldId="535"/>
        </pc:sldMkLst>
        <pc:picChg chg="mod">
          <ac:chgData name="Revaz, Ayca@CDPR" userId="S::ayca.revaz@cdpr.ca.gov::87248011-48b0-4952-97f6-043a655249e4" providerId="AD" clId="Web-{E0D8D2C4-AA41-E912-4420-ACE7099E015F}" dt="2025-06-11T22:42:27.713" v="232" actId="1076"/>
          <ac:picMkLst>
            <pc:docMk/>
            <pc:sldMk cId="148347398" sldId="535"/>
            <ac:picMk id="12" creationId="{667AA938-17D3-D4F6-5199-AE7743EC2414}"/>
          </ac:picMkLst>
        </pc:picChg>
      </pc:sldChg>
      <pc:sldChg chg="add replId">
        <pc:chgData name="Revaz, Ayca@CDPR" userId="S::ayca.revaz@cdpr.ca.gov::87248011-48b0-4952-97f6-043a655249e4" providerId="AD" clId="Web-{E0D8D2C4-AA41-E912-4420-ACE7099E015F}" dt="2025-06-11T22:40:44.071" v="177"/>
        <pc:sldMkLst>
          <pc:docMk/>
          <pc:sldMk cId="1638763924" sldId="536"/>
        </pc:sldMkLst>
      </pc:sldChg>
      <pc:sldChg chg="delSp modSp add replId delAnim">
        <pc:chgData name="Revaz, Ayca@CDPR" userId="S::ayca.revaz@cdpr.ca.gov::87248011-48b0-4952-97f6-043a655249e4" providerId="AD" clId="Web-{E0D8D2C4-AA41-E912-4420-ACE7099E015F}" dt="2025-06-11T22:42:49.276" v="243"/>
        <pc:sldMkLst>
          <pc:docMk/>
          <pc:sldMk cId="2784079154" sldId="537"/>
        </pc:sldMkLst>
        <pc:picChg chg="mod">
          <ac:chgData name="Revaz, Ayca@CDPR" userId="S::ayca.revaz@cdpr.ca.gov::87248011-48b0-4952-97f6-043a655249e4" providerId="AD" clId="Web-{E0D8D2C4-AA41-E912-4420-ACE7099E015F}" dt="2025-06-11T22:42:47.198" v="242" actId="1076"/>
          <ac:picMkLst>
            <pc:docMk/>
            <pc:sldMk cId="2784079154" sldId="537"/>
            <ac:picMk id="13" creationId="{3FC93800-3187-E88C-F75E-6CBF37E7B27C}"/>
          </ac:picMkLst>
        </pc:picChg>
      </pc:sldChg>
      <pc:sldChg chg="addSp delSp modSp add replId delAnim">
        <pc:chgData name="Revaz, Ayca@CDPR" userId="S::ayca.revaz@cdpr.ca.gov::87248011-48b0-4952-97f6-043a655249e4" providerId="AD" clId="Web-{E0D8D2C4-AA41-E912-4420-ACE7099E015F}" dt="2025-06-11T22:43:48.605" v="259" actId="1076"/>
        <pc:sldMkLst>
          <pc:docMk/>
          <pc:sldMk cId="1376854520" sldId="538"/>
        </pc:sldMkLst>
        <pc:picChg chg="mod">
          <ac:chgData name="Revaz, Ayca@CDPR" userId="S::ayca.revaz@cdpr.ca.gov::87248011-48b0-4952-97f6-043a655249e4" providerId="AD" clId="Web-{E0D8D2C4-AA41-E912-4420-ACE7099E015F}" dt="2025-06-11T22:43:48.605" v="259" actId="1076"/>
          <ac:picMkLst>
            <pc:docMk/>
            <pc:sldMk cId="1376854520" sldId="538"/>
            <ac:picMk id="8" creationId="{071A7138-55D9-CB48-9089-1B5F807E0B3D}"/>
          </ac:picMkLst>
        </pc:picChg>
      </pc:sldChg>
      <pc:sldChg chg="addSp delSp modSp add replId delAnim">
        <pc:chgData name="Revaz, Ayca@CDPR" userId="S::ayca.revaz@cdpr.ca.gov::87248011-48b0-4952-97f6-043a655249e4" providerId="AD" clId="Web-{E0D8D2C4-AA41-E912-4420-ACE7099E015F}" dt="2025-06-11T22:44:09.652" v="265"/>
        <pc:sldMkLst>
          <pc:docMk/>
          <pc:sldMk cId="3415694741" sldId="539"/>
        </pc:sldMkLst>
        <pc:picChg chg="mod">
          <ac:chgData name="Revaz, Ayca@CDPR" userId="S::ayca.revaz@cdpr.ca.gov::87248011-48b0-4952-97f6-043a655249e4" providerId="AD" clId="Web-{E0D8D2C4-AA41-E912-4420-ACE7099E015F}" dt="2025-06-11T22:44:06.043" v="263" actId="1076"/>
          <ac:picMkLst>
            <pc:docMk/>
            <pc:sldMk cId="3415694741" sldId="539"/>
            <ac:picMk id="10" creationId="{FECDEDB3-E05C-1646-3BAD-3E8225CCC294}"/>
          </ac:picMkLst>
        </pc:picChg>
      </pc:sldChg>
      <pc:sldChg chg="addSp delSp modSp add replId delAnim">
        <pc:chgData name="Revaz, Ayca@CDPR" userId="S::ayca.revaz@cdpr.ca.gov::87248011-48b0-4952-97f6-043a655249e4" providerId="AD" clId="Web-{E0D8D2C4-AA41-E912-4420-ACE7099E015F}" dt="2025-06-11T22:44:52.715" v="279"/>
        <pc:sldMkLst>
          <pc:docMk/>
          <pc:sldMk cId="1501775204" sldId="540"/>
        </pc:sldMkLst>
        <pc:picChg chg="mod">
          <ac:chgData name="Revaz, Ayca@CDPR" userId="S::ayca.revaz@cdpr.ca.gov::87248011-48b0-4952-97f6-043a655249e4" providerId="AD" clId="Web-{E0D8D2C4-AA41-E912-4420-ACE7099E015F}" dt="2025-06-11T22:44:49.887" v="277" actId="1076"/>
          <ac:picMkLst>
            <pc:docMk/>
            <pc:sldMk cId="1501775204" sldId="540"/>
            <ac:picMk id="8" creationId="{6D33A5D4-6E7D-03C0-49AE-649C2E79A7DA}"/>
          </ac:picMkLst>
        </pc:picChg>
      </pc:sldChg>
      <pc:sldChg chg="addSp delSp modSp add replId delAnim">
        <pc:chgData name="Revaz, Ayca@CDPR" userId="S::ayca.revaz@cdpr.ca.gov::87248011-48b0-4952-97f6-043a655249e4" providerId="AD" clId="Web-{E0D8D2C4-AA41-E912-4420-ACE7099E015F}" dt="2025-06-11T22:45:07.747" v="285"/>
        <pc:sldMkLst>
          <pc:docMk/>
          <pc:sldMk cId="1240450182" sldId="541"/>
        </pc:sldMkLst>
        <pc:picChg chg="mod">
          <ac:chgData name="Revaz, Ayca@CDPR" userId="S::ayca.revaz@cdpr.ca.gov::87248011-48b0-4952-97f6-043a655249e4" providerId="AD" clId="Web-{E0D8D2C4-AA41-E912-4420-ACE7099E015F}" dt="2025-06-11T22:45:05.856" v="284" actId="1076"/>
          <ac:picMkLst>
            <pc:docMk/>
            <pc:sldMk cId="1240450182" sldId="541"/>
            <ac:picMk id="12" creationId="{C3DDFBB1-F45B-59DA-79C7-8D01D6EDEF6C}"/>
          </ac:picMkLst>
        </pc:picChg>
      </pc:sldChg>
      <pc:sldChg chg="addSp delSp modSp add replId delAnim">
        <pc:chgData name="Revaz, Ayca@CDPR" userId="S::ayca.revaz@cdpr.ca.gov::87248011-48b0-4952-97f6-043a655249e4" providerId="AD" clId="Web-{E0D8D2C4-AA41-E912-4420-ACE7099E015F}" dt="2025-06-11T22:45:45.231" v="295"/>
        <pc:sldMkLst>
          <pc:docMk/>
          <pc:sldMk cId="3479906295" sldId="542"/>
        </pc:sldMkLst>
        <pc:picChg chg="mod">
          <ac:chgData name="Revaz, Ayca@CDPR" userId="S::ayca.revaz@cdpr.ca.gov::87248011-48b0-4952-97f6-043a655249e4" providerId="AD" clId="Web-{E0D8D2C4-AA41-E912-4420-ACE7099E015F}" dt="2025-06-11T22:45:43.435" v="294" actId="1076"/>
          <ac:picMkLst>
            <pc:docMk/>
            <pc:sldMk cId="3479906295" sldId="542"/>
            <ac:picMk id="7" creationId="{E110CF51-70E1-CBAD-2194-9BF87064335A}"/>
          </ac:picMkLst>
        </pc:picChg>
      </pc:sldChg>
      <pc:sldChg chg="addSp delSp modSp add replId delAnim">
        <pc:chgData name="Revaz, Ayca@CDPR" userId="S::ayca.revaz@cdpr.ca.gov::87248011-48b0-4952-97f6-043a655249e4" providerId="AD" clId="Web-{E0D8D2C4-AA41-E912-4420-ACE7099E015F}" dt="2025-06-11T22:46:24.232" v="309"/>
        <pc:sldMkLst>
          <pc:docMk/>
          <pc:sldMk cId="3183908762" sldId="543"/>
        </pc:sldMkLst>
        <pc:picChg chg="mod">
          <ac:chgData name="Revaz, Ayca@CDPR" userId="S::ayca.revaz@cdpr.ca.gov::87248011-48b0-4952-97f6-043a655249e4" providerId="AD" clId="Web-{E0D8D2C4-AA41-E912-4420-ACE7099E015F}" dt="2025-06-11T22:46:21.654" v="307" actId="1076"/>
          <ac:picMkLst>
            <pc:docMk/>
            <pc:sldMk cId="3183908762" sldId="543"/>
            <ac:picMk id="8" creationId="{77DAC19E-A725-C640-1D9E-5944C47C862D}"/>
          </ac:picMkLst>
        </pc:picChg>
      </pc:sldChg>
      <pc:sldChg chg="addSp delSp modSp add replId delAnim">
        <pc:chgData name="Revaz, Ayca@CDPR" userId="S::ayca.revaz@cdpr.ca.gov::87248011-48b0-4952-97f6-043a655249e4" providerId="AD" clId="Web-{E0D8D2C4-AA41-E912-4420-ACE7099E015F}" dt="2025-06-11T22:46:35.326" v="314"/>
        <pc:sldMkLst>
          <pc:docMk/>
          <pc:sldMk cId="1294724398" sldId="544"/>
        </pc:sldMkLst>
        <pc:picChg chg="mod">
          <ac:chgData name="Revaz, Ayca@CDPR" userId="S::ayca.revaz@cdpr.ca.gov::87248011-48b0-4952-97f6-043a655249e4" providerId="AD" clId="Web-{E0D8D2C4-AA41-E912-4420-ACE7099E015F}" dt="2025-06-11T22:46:34.154" v="313" actId="1076"/>
          <ac:picMkLst>
            <pc:docMk/>
            <pc:sldMk cId="1294724398" sldId="544"/>
            <ac:picMk id="12" creationId="{457899CF-51DE-610D-C57E-E9368054A3CD}"/>
          </ac:picMkLst>
        </pc:pic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C6BCA79-545A-457D-BE39-AF444EA27F3A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16F5B4D-DB68-42FE-8E94-F6A26A6C8A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8036922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4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4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4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4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A4E2FF6-866A-458B-AADB-2B8518369258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2543017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 dirty="0">
              <a:ea typeface="Calibri"/>
              <a:cs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16F5B4D-DB68-42FE-8E94-F6A26A6C8A19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342228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06AFD0D-4107-63A0-9E2E-61C4F0DF86C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53014021-9A04-36C2-250F-257026B21457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45ACAFF5-6DA5-8AFD-326E-4663D93B22B8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 dirty="0"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F7783A9-BE8B-4C8E-0D18-B62031E84773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16F5B4D-DB68-42FE-8E94-F6A26A6C8A19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25491734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DAE1DB2-80B0-93C8-F43C-0A86A782794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BFB3F4C3-0B8D-3A1B-063A-BE5D7D615132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36C8B59D-38FC-7862-4E67-ED64CF010251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 dirty="0"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E57DFCB-9088-B84B-6F49-B7C4855A539E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16F5B4D-DB68-42FE-8E94-F6A26A6C8A19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678644462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D12C6E0-A834-F0DC-EA0B-2C086366447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B386A2E2-5967-D712-DA1B-02FA52F91576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A6918927-BA5B-FAA0-A95D-608E7E4042B0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 dirty="0"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E28F335-9D01-06A0-605C-2A323A7BEFDC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16F5B4D-DB68-42FE-8E94-F6A26A6C8A19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189196907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C7C39E3-0780-5F2C-B12B-C4D374FD96E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F3546C78-6A72-8CF1-BDDB-62329914B9AD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2C199281-0F44-7362-6622-3F53968081AD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 dirty="0"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059D82C-505B-174E-CC9F-20E29055890B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16F5B4D-DB68-42FE-8E94-F6A26A6C8A19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59680209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AFF53D9-FBDF-3A88-D455-1A2A1BA9705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6C180E42-AD25-E07E-9E0D-6DAD1BDF473B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1F2611B7-E9F8-3AA9-0A35-5284349C4C0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 dirty="0"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C2C7C4A-2C64-B5E3-CDBE-68DD58CCE698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16F5B4D-DB68-42FE-8E94-F6A26A6C8A19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12239812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A3B1F9C-C9C8-6692-2CC0-B5FB41FA472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AF314976-5504-0267-11B8-9343E7B9D52D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6419CB2F-060D-DAB1-0498-D8D292089BEB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 dirty="0"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6743F05-C6F2-6274-F26E-DB02E62B874D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16F5B4D-DB68-42FE-8E94-F6A26A6C8A19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85002520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6896031-E0C4-1611-A0C6-1889A3A6854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9A441461-2A89-268C-9DFC-4FAAE6384A8A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432D6ACE-600D-BFF2-D8F8-3F31F87A99F1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 dirty="0"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509E670-D63C-58C0-5091-A5B4006DBA6D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16F5B4D-DB68-42FE-8E94-F6A26A6C8A19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9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064137535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3528E0B-9FB7-806C-D859-45484C3E569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BB75D8C0-A04C-4A2F-0548-AFC5FC7CB715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192053EA-75B6-B107-3CA4-A80264382FBB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 dirty="0"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716E4E8-E6FF-DCC8-19A0-9BD2AD0035B0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16F5B4D-DB68-42FE-8E94-F6A26A6C8A19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27777834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>
              <a:ea typeface="Calibri"/>
              <a:cs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616F5B4D-DB68-42FE-8E94-F6A26A6C8A19}" type="slidenum">
              <a:rPr/>
              <a:t>11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3331867640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616F5B4D-DB68-42FE-8E94-F6A26A6C8A19}" type="slidenum">
              <a:rPr/>
              <a:t>12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330322393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67DE506-E37C-EA8F-2B78-ABE5A5BC955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6D8EA51C-8A93-1C3B-A8B7-6E44AFA0C892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43F8E7BF-2A79-1CC9-B5CD-A5CC5A4AD64C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1A59792-D89C-1958-A754-284FE05FB332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616F5B4D-DB68-42FE-8E94-F6A26A6C8A19}" type="slidenum">
              <a:rPr/>
              <a:t>13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2477624909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67FAA18-F45E-EC42-728A-277D8287950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9FF28A4E-3084-C7A0-4087-E7F3528B100D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7EED457D-DA6C-2989-43B6-AE016D74ABDB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031A838-B351-1A62-EE20-3FBCF26E2E6E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616F5B4D-DB68-42FE-8E94-F6A26A6C8A19}" type="slidenum">
              <a:rPr/>
              <a:t>14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4191495601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E9322BE-E7B6-2046-0ADE-1FD75BD4CDE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701D06CC-72EB-CB18-5A53-EA2966A57517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DDD59CDA-645A-453D-7752-8E5D2155592E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0AF10A0-4A68-B5F7-1005-5574B54FA059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616F5B4D-DB68-42FE-8E94-F6A26A6C8A19}" type="slidenum">
              <a:rPr/>
              <a:t>15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2804502114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2933BD1-D355-48F7-AE34-71630F7F15E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EA907F62-88D9-A935-4D89-E1DD83403471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967DD76D-C425-B0ED-AA0C-9DE07ECBC53C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D1650DD-11BE-1247-B498-26E2EBD82F9C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616F5B4D-DB68-42FE-8E94-F6A26A6C8A19}" type="slidenum">
              <a:rPr/>
              <a:t>16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1066907145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9CEE832-62C4-3AEF-E898-B1589BA58C3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DC91FADA-C5C3-AAC1-4499-0BC41D5A19A2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C3742DE9-2D82-55E0-F880-D9FCEFFC8D8C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9A5CBF5-2FCE-FE0C-1FBB-DC02FC89C8D7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616F5B4D-DB68-42FE-8E94-F6A26A6C8A19}" type="slidenum">
              <a:rPr/>
              <a:t>17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2657474646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D190981-A889-BDC1-6283-89283FA4BE4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F2533201-A800-E52B-1320-258100B31EB1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DF721136-C302-C266-EF53-116BCDFFEF9B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A7EC076-25EE-0C27-0B13-84A1B224C52A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616F5B4D-DB68-42FE-8E94-F6A26A6C8A19}" type="slidenum">
              <a:rPr/>
              <a:t>18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2853980418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3934314-6326-E1A0-A191-66FBDD43A3B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45083829-4160-1E86-B6C9-97F8E53A08F4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4CEB8307-74A9-7290-6BF3-660A26CBB8EE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algn="l" rtl="0"/>
            <a:endParaRPr lang="en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7B920B6-A0EE-A44C-1409-848A1766723A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16F5B4D-DB68-42FE-8E94-F6A26A6C8A19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19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55450863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0474EBB-E60C-1D84-2D04-848FF175D41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8A9DBBC1-C0C4-7E88-DB86-949754761D22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45C37985-65AC-6FC7-7C5E-F04B071E38DB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algn="l" rtl="0"/>
            <a:endParaRPr lang="en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DA79896-9FC0-C39C-6EE6-7E515108BF19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16F5B4D-DB68-42FE-8E94-F6A26A6C8A19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195076417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B3A123A-ADD7-92B8-1C3A-AB35E1DBC8E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144E842C-7001-4C03-ABD9-E3030A64C99C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D6874ACB-235E-21BF-9B34-5E0B3420AC72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algn="l" rtl="0"/>
            <a:endParaRPr lang="en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B50652B-466B-243E-4456-BEE191D45B78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16F5B4D-DB68-42FE-8E94-F6A26A6C8A19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21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52477028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indent="-171450" algn="l" rtl="0">
              <a:buFont typeface="Arial" panose="020B0604020202020204" pitchFamily="34" charset="0"/>
              <a:buChar char="•"/>
            </a:pPr>
            <a:endParaRPr lang="en" dirty="0">
              <a:ea typeface="Calibri"/>
              <a:cs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616F5B4D-DB68-42FE-8E94-F6A26A6C8A19}" type="slidenum">
              <a:rPr/>
              <a:t>22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798379397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algn="l" rtl="0">
              <a:lnSpc>
                <a:spcPct val="107000"/>
              </a:lnSpc>
            </a:pPr>
            <a:endParaRPr lang="en" sz="1800">
              <a:latin typeface="Calibri" panose="020F0502020204030204" pitchFamily="34" charset="0"/>
              <a:cs typeface="Times New Roman" panose="02020603050405020304" pitchFamily="18" charset="0"/>
            </a:endParaRPr>
          </a:p>
          <a:p>
            <a:endParaRPr lang="en">
              <a:cs typeface="Calibri" panose="020F0502020204030204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491069F-345C-40AC-9167-768442350D3A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23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555463224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algn="l" rtl="0">
              <a:lnSpc>
                <a:spcPct val="107000"/>
              </a:lnSpc>
            </a:pPr>
            <a:endParaRPr lang="en" sz="1800" dirty="0">
              <a:latin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491069F-345C-40AC-9167-768442350D3A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24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989120230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D4F04B5-A77D-E121-F953-8C2537E4622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EDA5DE21-978E-C7C1-442D-739662A6A753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430E2BF1-8887-63C1-0DCC-201D52DD3B7C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5ED6501-D456-F912-0CC4-FD6190F39900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7C366290-4595-5745-A50F-D5EC13BAC604}" type="slidenum">
              <a:rPr/>
              <a:t>25</a:t>
            </a:fld>
            <a:endParaRPr lang="en" noProof="0"/>
          </a:p>
        </p:txBody>
      </p:sp>
    </p:spTree>
    <p:extLst>
      <p:ext uri="{BB962C8B-B14F-4D97-AF65-F5344CB8AC3E}">
        <p14:creationId xmlns:p14="http://schemas.microsoft.com/office/powerpoint/2010/main" val="648238970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5B24E05-D13C-7389-A56B-D39326B2324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169FBD26-7249-C326-9A8A-0887895E26E7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7F2F25E3-972B-0E48-8E7F-B59D651F7C1E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C3A08F1-A33D-7FBF-C015-BD2CDC73D319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7C366290-4595-5745-A50F-D5EC13BAC604}" type="slidenum">
              <a:rPr/>
              <a:t>26</a:t>
            </a:fld>
            <a:endParaRPr lang="en" noProof="0"/>
          </a:p>
        </p:txBody>
      </p:sp>
    </p:spTree>
    <p:extLst>
      <p:ext uri="{BB962C8B-B14F-4D97-AF65-F5344CB8AC3E}">
        <p14:creationId xmlns:p14="http://schemas.microsoft.com/office/powerpoint/2010/main" val="3532577339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04FCC2B-D5B7-FA4C-4E91-66326721F2B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224FA0DC-DC41-2BF3-4596-F7AEEEF33826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5CD777C3-82B6-B929-CCD0-59CEA1716E4F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75C477D-280D-1E1A-EFD8-63F07D380E48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7C366290-4595-5745-A50F-D5EC13BAC604}" type="slidenum">
              <a:rPr/>
              <a:t>27</a:t>
            </a:fld>
            <a:endParaRPr lang="en" noProof="0"/>
          </a:p>
        </p:txBody>
      </p:sp>
    </p:spTree>
    <p:extLst>
      <p:ext uri="{BB962C8B-B14F-4D97-AF65-F5344CB8AC3E}">
        <p14:creationId xmlns:p14="http://schemas.microsoft.com/office/powerpoint/2010/main" val="1263742378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3312744-32B4-39B8-8EC1-EF4B7352656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8D9B5151-4846-4E30-4F71-78AB0648E67A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965816B9-1AF4-07FA-1C01-A1120A1750C2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E503211-5240-D48D-389F-4E8356E2476F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7C366290-4595-5745-A50F-D5EC13BAC604}" type="slidenum">
              <a:rPr/>
              <a:t>28</a:t>
            </a:fld>
            <a:endParaRPr lang="en" noProof="0"/>
          </a:p>
        </p:txBody>
      </p:sp>
    </p:spTree>
    <p:extLst>
      <p:ext uri="{BB962C8B-B14F-4D97-AF65-F5344CB8AC3E}">
        <p14:creationId xmlns:p14="http://schemas.microsoft.com/office/powerpoint/2010/main" val="3481979516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1EA8F44-1DD3-6CF0-47EA-6E5DA932044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DA0C0B31-A0C2-AF1F-9984-340E2F7DEB04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18CC4B8F-9DEE-9A6C-A249-A4AD9F21F4B0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B706B00-6452-D127-1EAF-1D4559867E03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7C366290-4595-5745-A50F-D5EC13BAC604}" type="slidenum">
              <a:rPr/>
              <a:t>29</a:t>
            </a:fld>
            <a:endParaRPr lang="en" noProof="0"/>
          </a:p>
        </p:txBody>
      </p:sp>
    </p:spTree>
    <p:extLst>
      <p:ext uri="{BB962C8B-B14F-4D97-AF65-F5344CB8AC3E}">
        <p14:creationId xmlns:p14="http://schemas.microsoft.com/office/powerpoint/2010/main" val="2271907990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3312744-32B4-39B8-8EC1-EF4B7352656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8D9B5151-4846-4E30-4F71-78AB0648E67A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965816B9-1AF4-07FA-1C01-A1120A1750C2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E503211-5240-D48D-389F-4E8356E2476F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7C366290-4595-5745-A50F-D5EC13BAC604}" type="slidenum">
              <a:rPr/>
              <a:t>30</a:t>
            </a:fld>
            <a:endParaRPr lang="en" noProof="0"/>
          </a:p>
        </p:txBody>
      </p:sp>
    </p:spTree>
    <p:extLst>
      <p:ext uri="{BB962C8B-B14F-4D97-AF65-F5344CB8AC3E}">
        <p14:creationId xmlns:p14="http://schemas.microsoft.com/office/powerpoint/2010/main" val="1414841355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88E0A59-6AE2-8515-CF95-815C2E6C5C7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537EB10D-54DA-9B5C-4131-B6D9B29DA13C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9DB89861-22B4-FAD3-767B-BB595DCC11FE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A5F54A3-A201-4450-262A-39DF696F7632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7C366290-4595-5745-A50F-D5EC13BAC604}" type="slidenum">
              <a:rPr/>
              <a:t>31</a:t>
            </a:fld>
            <a:endParaRPr lang="en" noProof="0"/>
          </a:p>
        </p:txBody>
      </p:sp>
    </p:spTree>
    <p:extLst>
      <p:ext uri="{BB962C8B-B14F-4D97-AF65-F5344CB8AC3E}">
        <p14:creationId xmlns:p14="http://schemas.microsoft.com/office/powerpoint/2010/main" val="150531015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C6CCE1C-F869-D464-2880-F01578AD507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F8819017-1013-7F36-8A48-721BBE535840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C5FD46D4-F488-EB17-3845-4F3E8D41D9F5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AF1E205-4DC5-DE5F-E273-4A2ECDCA5EB4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7C366290-4595-5745-A50F-D5EC13BAC604}" type="slidenum">
              <a:rPr/>
              <a:t>32</a:t>
            </a:fld>
            <a:endParaRPr lang="en" noProof="0"/>
          </a:p>
        </p:txBody>
      </p:sp>
    </p:spTree>
    <p:extLst>
      <p:ext uri="{BB962C8B-B14F-4D97-AF65-F5344CB8AC3E}">
        <p14:creationId xmlns:p14="http://schemas.microsoft.com/office/powerpoint/2010/main" val="3792815195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D4F04B5-A77D-E121-F953-8C2537E4622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EDA5DE21-978E-C7C1-442D-739662A6A753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430E2BF1-8887-63C1-0DCC-201D52DD3B7C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5ED6501-D456-F912-0CC4-FD6190F39900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7C366290-4595-5745-A50F-D5EC13BAC604}" type="slidenum">
              <a:rPr/>
              <a:t>33</a:t>
            </a:fld>
            <a:endParaRPr lang="en" noProof="0"/>
          </a:p>
        </p:txBody>
      </p:sp>
    </p:spTree>
    <p:extLst>
      <p:ext uri="{BB962C8B-B14F-4D97-AF65-F5344CB8AC3E}">
        <p14:creationId xmlns:p14="http://schemas.microsoft.com/office/powerpoint/2010/main" val="3619358988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3B77106-B3E6-E1AF-AA14-997CA6899E5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0145A0F6-D2FC-DD3F-5C66-5987B26C1ADB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5CCCAA84-B8B3-FC3B-B6EE-A7E6BE8C9134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89897DB-0078-D004-766E-AB12A44F840A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7C366290-4595-5745-A50F-D5EC13BAC604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34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56351578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285750" indent="-285750" algn="l" rtl="0">
              <a:buFont typeface="Arial" panose="020B0604020202020204" pitchFamily="34" charset="0"/>
              <a:buChar char="•"/>
            </a:pPr>
            <a:endParaRPr lang="en" sz="1400">
              <a:cs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7C366290-4595-5745-A50F-D5EC13BAC604}" type="slidenum">
              <a:rPr/>
              <a:t>35</a:t>
            </a:fld>
            <a:endParaRPr lang="en" noProof="0"/>
          </a:p>
        </p:txBody>
      </p:sp>
    </p:spTree>
    <p:extLst>
      <p:ext uri="{BB962C8B-B14F-4D97-AF65-F5344CB8AC3E}">
        <p14:creationId xmlns:p14="http://schemas.microsoft.com/office/powerpoint/2010/main" val="4026726513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>
              <a:cs typeface="Calibri" panose="020F0502020204030204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7C366290-4595-5745-A50F-D5EC13BAC604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36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63286194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>
              <a:cs typeface="Calibri" panose="020F0502020204030204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7C366290-4595-5745-A50F-D5EC13BAC604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37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841016306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3B77106-B3E6-E1AF-AA14-997CA6899E5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0145A0F6-D2FC-DD3F-5C66-5987B26C1ADB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5CCCAA84-B8B3-FC3B-B6EE-A7E6BE8C9134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89897DB-0078-D004-766E-AB12A44F840A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7C366290-4595-5745-A50F-D5EC13BAC604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38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979409918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285750" indent="-285750" algn="l" rtl="0">
              <a:buFont typeface="Arial" panose="020B0604020202020204" pitchFamily="34" charset="0"/>
              <a:buChar char="•"/>
            </a:pPr>
            <a:endParaRPr lang="en" sz="1400">
              <a:cs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7C366290-4595-5745-A50F-D5EC13BAC604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39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762056594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 dirty="0">
              <a:cs typeface="Calibri" panose="020F0502020204030204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491069F-345C-40AC-9167-768442350D3A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40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607504000"/>
      </p:ext>
    </p:extLst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285750" indent="-285750" algn="l" rtl="0">
              <a:buFont typeface="Arial" panose="020B0604020202020204" pitchFamily="34" charset="0"/>
              <a:buChar char="•"/>
            </a:pPr>
            <a:endParaRPr lang="en" sz="1400">
              <a:cs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7C366290-4595-5745-A50F-D5EC13BAC604}" type="slidenum">
              <a:rPr/>
              <a:t>41</a:t>
            </a:fld>
            <a:endParaRPr lang="en" noProof="0"/>
          </a:p>
        </p:txBody>
      </p:sp>
    </p:spTree>
    <p:extLst>
      <p:ext uri="{BB962C8B-B14F-4D97-AF65-F5344CB8AC3E}">
        <p14:creationId xmlns:p14="http://schemas.microsoft.com/office/powerpoint/2010/main" val="4086263279"/>
      </p:ext>
    </p:extLst>
  </p:cSld>
  <p:clrMapOvr>
    <a:masterClrMapping/>
  </p:clrMapOvr>
</p:notes>
</file>

<file path=ppt/notesSlides/notesSlide4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>
              <a:ea typeface="Calibri"/>
              <a:cs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7C366290-4595-5745-A50F-D5EC13BAC604}" type="slidenum">
              <a:rPr/>
              <a:t>42</a:t>
            </a:fld>
            <a:endParaRPr lang="en" noProof="0"/>
          </a:p>
        </p:txBody>
      </p:sp>
    </p:spTree>
    <p:extLst>
      <p:ext uri="{BB962C8B-B14F-4D97-AF65-F5344CB8AC3E}">
        <p14:creationId xmlns:p14="http://schemas.microsoft.com/office/powerpoint/2010/main" val="709393247"/>
      </p:ext>
    </p:extLst>
  </p:cSld>
  <p:clrMapOvr>
    <a:masterClrMapping/>
  </p:clrMapOvr>
</p:notes>
</file>

<file path=ppt/notesSlides/notesSlide4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7C366290-4595-5745-A50F-D5EC13BAC604}" type="slidenum">
              <a:rPr/>
              <a:t>43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4104104072"/>
      </p:ext>
    </p:extLst>
  </p:cSld>
  <p:clrMapOvr>
    <a:masterClrMapping/>
  </p:clrMapOvr>
</p:notes>
</file>

<file path=ppt/notesSlides/notesSlide4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algn="l" rtl="0"/>
            <a:fld id="{7C366290-4595-5745-A50F-D5EC13BAC604}" type="slidenum">
              <a:rPr/>
              <a:t>44</a:t>
            </a:fld>
            <a:endParaRPr lang="en" noProof="0"/>
          </a:p>
        </p:txBody>
      </p:sp>
    </p:spTree>
    <p:extLst>
      <p:ext uri="{BB962C8B-B14F-4D97-AF65-F5344CB8AC3E}">
        <p14:creationId xmlns:p14="http://schemas.microsoft.com/office/powerpoint/2010/main" val="3545142381"/>
      </p:ext>
    </p:extLst>
  </p:cSld>
  <p:clrMapOvr>
    <a:masterClrMapping/>
  </p:clrMapOvr>
</p:notes>
</file>

<file path=ppt/notesSlides/notesSlide4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7C366290-4595-5745-A50F-D5EC13BAC604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45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01619124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428B07-4100-A5AC-1D70-CA652CB6E89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939FE34-0FCF-CD48-9C63-1B8DD7276800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E605FCF-3D9C-5115-B2BA-B3042051236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529BD53-A521-ED07-15A2-F55B30ED25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397519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Wave 16">
            <a:extLst>
              <a:ext uri="{FF2B5EF4-FFF2-40B4-BE49-F238E27FC236}">
                <a16:creationId xmlns:a16="http://schemas.microsoft.com/office/drawing/2014/main" id="{EB629A66-78DC-3A6F-0374-0843EA5A67E6}"/>
              </a:ext>
            </a:extLst>
          </p:cNvPr>
          <p:cNvSpPr/>
          <p:nvPr userDrawn="1"/>
        </p:nvSpPr>
        <p:spPr>
          <a:xfrm rot="5400000" flipV="1">
            <a:off x="-2675694" y="47746"/>
            <a:ext cx="7087253" cy="6575074"/>
          </a:xfrm>
          <a:prstGeom prst="wave">
            <a:avLst/>
          </a:prstGeom>
          <a:ln w="19050"/>
        </p:spPr>
        <p:style>
          <a:lnRef idx="2">
            <a:schemeClr val="accent4">
              <a:shade val="15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Wave 15">
            <a:extLst>
              <a:ext uri="{FF2B5EF4-FFF2-40B4-BE49-F238E27FC236}">
                <a16:creationId xmlns:a16="http://schemas.microsoft.com/office/drawing/2014/main" id="{D4506457-53A5-BBD6-F425-1CCCD728B7BC}"/>
              </a:ext>
            </a:extLst>
          </p:cNvPr>
          <p:cNvSpPr/>
          <p:nvPr userDrawn="1"/>
        </p:nvSpPr>
        <p:spPr>
          <a:xfrm rot="5400000">
            <a:off x="7621887" y="206300"/>
            <a:ext cx="7066344" cy="6237056"/>
          </a:xfrm>
          <a:prstGeom prst="wave">
            <a:avLst/>
          </a:prstGeom>
          <a:ln w="19050"/>
        </p:spPr>
        <p:style>
          <a:lnRef idx="2">
            <a:schemeClr val="accent4">
              <a:shade val="15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FA2158D-778D-F91D-804E-1E60D2F589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73495"/>
            <a:ext cx="2743200" cy="365125"/>
          </a:xfrm>
        </p:spPr>
        <p:txBody>
          <a:bodyPr/>
          <a:lstStyle>
            <a:lvl1pPr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D7E28B0-8467-4247-942A-E4C07D5DAE3D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6711530B-6A6B-D778-3372-4457EDE698CA}"/>
              </a:ext>
            </a:extLst>
          </p:cNvPr>
          <p:cNvSpPr>
            <a:spLocks noGrp="1"/>
          </p:cNvSpPr>
          <p:nvPr>
            <p:ph type="title"/>
          </p:nvPr>
        </p:nvSpPr>
        <p:spPr>
          <a:prstGeom prst="round2SameRect">
            <a:avLst/>
          </a:prstGeom>
          <a:solidFill>
            <a:schemeClr val="accent2"/>
          </a:solidFill>
          <a:ln w="28575">
            <a:solidFill>
              <a:schemeClr val="accent5">
                <a:lumMod val="60000"/>
                <a:lumOff val="40000"/>
              </a:schemeClr>
            </a:solidFill>
          </a:ln>
        </p:spPr>
        <p:txBody>
          <a:bodyPr/>
          <a:lstStyle>
            <a:lvl1pPr>
              <a:defRPr b="1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3" name="Freeform: Shape 12">
            <a:extLst>
              <a:ext uri="{FF2B5EF4-FFF2-40B4-BE49-F238E27FC236}">
                <a16:creationId xmlns:a16="http://schemas.microsoft.com/office/drawing/2014/main" id="{E867753D-E66C-2BC5-1608-8BDCE7DEAA8C}"/>
              </a:ext>
            </a:extLst>
          </p:cNvPr>
          <p:cNvSpPr/>
          <p:nvPr userDrawn="1"/>
        </p:nvSpPr>
        <p:spPr>
          <a:xfrm>
            <a:off x="216326" y="-578734"/>
            <a:ext cx="6730147" cy="8333772"/>
          </a:xfrm>
          <a:custGeom>
            <a:avLst/>
            <a:gdLst>
              <a:gd name="connsiteX0" fmla="*/ 1495505 w 5124604"/>
              <a:gd name="connsiteY0" fmla="*/ 0 h 6808304"/>
              <a:gd name="connsiteX1" fmla="*/ 183540 w 5124604"/>
              <a:gd name="connsiteY1" fmla="*/ 2554356 h 6808304"/>
              <a:gd name="connsiteX2" fmla="*/ 5053714 w 5124604"/>
              <a:gd name="connsiteY2" fmla="*/ 4393095 h 6808304"/>
              <a:gd name="connsiteX3" fmla="*/ 3075827 w 5124604"/>
              <a:gd name="connsiteY3" fmla="*/ 6808304 h 68083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5124604" h="6808304">
                <a:moveTo>
                  <a:pt x="1495505" y="0"/>
                </a:moveTo>
                <a:cubicBezTo>
                  <a:pt x="543005" y="911087"/>
                  <a:pt x="-409495" y="1822174"/>
                  <a:pt x="183540" y="2554356"/>
                </a:cubicBezTo>
                <a:cubicBezTo>
                  <a:pt x="776575" y="3286538"/>
                  <a:pt x="4571666" y="3684104"/>
                  <a:pt x="5053714" y="4393095"/>
                </a:cubicBezTo>
                <a:cubicBezTo>
                  <a:pt x="5535762" y="5102086"/>
                  <a:pt x="3413757" y="6407426"/>
                  <a:pt x="3075827" y="6808304"/>
                </a:cubicBezTo>
              </a:path>
            </a:pathLst>
          </a:custGeom>
          <a:noFill/>
          <a:ln w="76200">
            <a:solidFill>
              <a:schemeClr val="accent5">
                <a:lumMod val="40000"/>
                <a:lumOff val="60000"/>
              </a:schemeClr>
            </a:solidFill>
            <a:prstDash val="lgDashDot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Freeform: Shape 22">
            <a:extLst>
              <a:ext uri="{FF2B5EF4-FFF2-40B4-BE49-F238E27FC236}">
                <a16:creationId xmlns:a16="http://schemas.microsoft.com/office/drawing/2014/main" id="{6583DD9C-8246-73DD-7B62-FFB7C8B080D8}"/>
              </a:ext>
            </a:extLst>
          </p:cNvPr>
          <p:cNvSpPr/>
          <p:nvPr userDrawn="1"/>
        </p:nvSpPr>
        <p:spPr>
          <a:xfrm rot="14770424">
            <a:off x="6939346" y="2895000"/>
            <a:ext cx="8693519" cy="2413722"/>
          </a:xfrm>
          <a:custGeom>
            <a:avLst/>
            <a:gdLst>
              <a:gd name="connsiteX0" fmla="*/ 7384648 w 7384648"/>
              <a:gd name="connsiteY0" fmla="*/ 2324970 h 3738468"/>
              <a:gd name="connsiteX1" fmla="*/ 5127585 w 7384648"/>
              <a:gd name="connsiteY1" fmla="*/ 3644484 h 3738468"/>
              <a:gd name="connsiteX2" fmla="*/ 2766349 w 7384648"/>
              <a:gd name="connsiteY2" fmla="*/ 33183 h 3738468"/>
              <a:gd name="connsiteX3" fmla="*/ 0 w 7384648"/>
              <a:gd name="connsiteY3" fmla="*/ 1861983 h 373846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7384648" h="3738468">
                <a:moveTo>
                  <a:pt x="7384648" y="2324970"/>
                </a:moveTo>
                <a:cubicBezTo>
                  <a:pt x="6640974" y="3175709"/>
                  <a:pt x="5897301" y="4026448"/>
                  <a:pt x="5127585" y="3644484"/>
                </a:cubicBezTo>
                <a:cubicBezTo>
                  <a:pt x="4357869" y="3262520"/>
                  <a:pt x="3620946" y="330266"/>
                  <a:pt x="2766349" y="33183"/>
                </a:cubicBezTo>
                <a:cubicBezTo>
                  <a:pt x="1911752" y="-263900"/>
                  <a:pt x="538223" y="1522459"/>
                  <a:pt x="0" y="1861983"/>
                </a:cubicBezTo>
              </a:path>
            </a:pathLst>
          </a:custGeom>
          <a:noFill/>
          <a:ln w="76200">
            <a:solidFill>
              <a:schemeClr val="accent5">
                <a:lumMod val="60000"/>
                <a:lumOff val="40000"/>
              </a:schemeClr>
            </a:solidFill>
            <a:prstDash val="lgDashDotDot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659133D-0F17-2096-607B-8A9E336D70B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4795094"/>
          </a:xfrm>
          <a:prstGeom prst="flowChartDocument">
            <a:avLst/>
          </a:prstGeom>
          <a:solidFill>
            <a:schemeClr val="accent2"/>
          </a:solidFill>
          <a:ln w="28575">
            <a:solidFill>
              <a:schemeClr val="accent5">
                <a:lumMod val="60000"/>
                <a:lumOff val="40000"/>
              </a:schemeClr>
            </a:solidFill>
          </a:ln>
        </p:spPr>
        <p:txBody>
          <a:bodyPr/>
          <a:lstStyle>
            <a:lvl1pPr marL="228600" indent="-228600">
              <a:buFont typeface="Wingdings" panose="05000000000000000000" pitchFamily="2" charset="2"/>
              <a:buChar char="v"/>
              <a:defRPr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685800" indent="-228600">
              <a:buFont typeface="Wingdings" panose="05000000000000000000" pitchFamily="2" charset="2"/>
              <a:buChar char="v"/>
              <a:defRPr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143000" indent="-228600">
              <a:buFont typeface="Wingdings" panose="05000000000000000000" pitchFamily="2" charset="2"/>
              <a:buChar char="v"/>
              <a:defRPr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600200" indent="-228600">
              <a:buFont typeface="Wingdings" panose="05000000000000000000" pitchFamily="2" charset="2"/>
              <a:buChar char="v"/>
              <a:defRPr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57400" indent="-228600">
              <a:buFont typeface="Wingdings" panose="05000000000000000000" pitchFamily="2" charset="2"/>
              <a:buChar char="v"/>
              <a:defRPr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720B860-C3D9-1944-84C4-AEBB2138DAB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8634115"/>
      </p:ext>
    </p:extLst>
  </p:cSld>
  <p:clrMapOvr>
    <a:masterClrMapping/>
  </p:clrMapOvr>
  <p:hf hdr="0" ftr="0" dt="0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Flowchart: Document 44">
            <a:extLst>
              <a:ext uri="{FF2B5EF4-FFF2-40B4-BE49-F238E27FC236}">
                <a16:creationId xmlns:a16="http://schemas.microsoft.com/office/drawing/2014/main" id="{43686E0F-8EF8-3D06-635D-31FB0F03AC65}"/>
              </a:ext>
            </a:extLst>
          </p:cNvPr>
          <p:cNvSpPr/>
          <p:nvPr userDrawn="1"/>
        </p:nvSpPr>
        <p:spPr>
          <a:xfrm rot="10800000">
            <a:off x="3357742" y="607731"/>
            <a:ext cx="8969462" cy="3328603"/>
          </a:xfrm>
          <a:prstGeom prst="flowChartDocument">
            <a:avLst/>
          </a:prstGeom>
          <a:solidFill>
            <a:schemeClr val="accent2">
              <a:lumMod val="20000"/>
              <a:lumOff val="80000"/>
            </a:schemeClr>
          </a:solidFill>
          <a:ln w="28575">
            <a:solidFill>
              <a:schemeClr val="accent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Flowchart: Document 22">
            <a:extLst>
              <a:ext uri="{FF2B5EF4-FFF2-40B4-BE49-F238E27FC236}">
                <a16:creationId xmlns:a16="http://schemas.microsoft.com/office/drawing/2014/main" id="{2E0B5946-9EC2-A79F-FBEE-FF06A61331B0}"/>
              </a:ext>
            </a:extLst>
          </p:cNvPr>
          <p:cNvSpPr/>
          <p:nvPr userDrawn="1"/>
        </p:nvSpPr>
        <p:spPr>
          <a:xfrm rot="10800000" flipH="1">
            <a:off x="-139176" y="752013"/>
            <a:ext cx="9475253" cy="3328603"/>
          </a:xfrm>
          <a:prstGeom prst="flowChartDocument">
            <a:avLst/>
          </a:prstGeom>
          <a:solidFill>
            <a:schemeClr val="accent5">
              <a:lumMod val="75000"/>
            </a:schemeClr>
          </a:solidFill>
          <a:ln w="28575">
            <a:solidFill>
              <a:schemeClr val="accent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Flowchart: Document 14">
            <a:extLst>
              <a:ext uri="{FF2B5EF4-FFF2-40B4-BE49-F238E27FC236}">
                <a16:creationId xmlns:a16="http://schemas.microsoft.com/office/drawing/2014/main" id="{2A9BF851-1AF0-009C-7B10-B501D48DBCA8}"/>
              </a:ext>
            </a:extLst>
          </p:cNvPr>
          <p:cNvSpPr/>
          <p:nvPr userDrawn="1"/>
        </p:nvSpPr>
        <p:spPr>
          <a:xfrm rot="10800000" flipH="1">
            <a:off x="-110788" y="908524"/>
            <a:ext cx="8091195" cy="4648171"/>
          </a:xfrm>
          <a:prstGeom prst="flowChartDocument">
            <a:avLst/>
          </a:prstGeom>
          <a:solidFill>
            <a:schemeClr val="accent4">
              <a:lumMod val="75000"/>
            </a:schemeClr>
          </a:solidFill>
          <a:ln w="28575">
            <a:solidFill>
              <a:schemeClr val="accent4">
                <a:lumMod val="5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6" name="Flowchart: Document 45">
            <a:extLst>
              <a:ext uri="{FF2B5EF4-FFF2-40B4-BE49-F238E27FC236}">
                <a16:creationId xmlns:a16="http://schemas.microsoft.com/office/drawing/2014/main" id="{4743CB95-A654-F2FB-D198-D8189F985F85}"/>
              </a:ext>
            </a:extLst>
          </p:cNvPr>
          <p:cNvSpPr/>
          <p:nvPr userDrawn="1"/>
        </p:nvSpPr>
        <p:spPr>
          <a:xfrm rot="10800000">
            <a:off x="4790494" y="1008383"/>
            <a:ext cx="8245985" cy="4448454"/>
          </a:xfrm>
          <a:prstGeom prst="flowChartDocument">
            <a:avLst/>
          </a:prstGeom>
          <a:solidFill>
            <a:schemeClr val="accent4"/>
          </a:solidFill>
          <a:ln w="28575">
            <a:solidFill>
              <a:schemeClr val="accent3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Flowchart: Document 23">
            <a:extLst>
              <a:ext uri="{FF2B5EF4-FFF2-40B4-BE49-F238E27FC236}">
                <a16:creationId xmlns:a16="http://schemas.microsoft.com/office/drawing/2014/main" id="{129BF846-4F07-992A-B282-5A3CFD1E59DA}"/>
              </a:ext>
            </a:extLst>
          </p:cNvPr>
          <p:cNvSpPr/>
          <p:nvPr userDrawn="1"/>
        </p:nvSpPr>
        <p:spPr>
          <a:xfrm rot="10800000" flipH="1">
            <a:off x="0" y="1270484"/>
            <a:ext cx="8044352" cy="5587515"/>
          </a:xfrm>
          <a:prstGeom prst="flowChartDocument">
            <a:avLst/>
          </a:prstGeom>
          <a:solidFill>
            <a:schemeClr val="tx1">
              <a:lumMod val="75000"/>
            </a:schemeClr>
          </a:solidFill>
          <a:ln w="28575">
            <a:solidFill>
              <a:srgbClr val="C48508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Flowchart: Document 24">
            <a:extLst>
              <a:ext uri="{FF2B5EF4-FFF2-40B4-BE49-F238E27FC236}">
                <a16:creationId xmlns:a16="http://schemas.microsoft.com/office/drawing/2014/main" id="{1F682A7F-7634-1B7E-2084-B981EAF342CD}"/>
              </a:ext>
            </a:extLst>
          </p:cNvPr>
          <p:cNvSpPr/>
          <p:nvPr userDrawn="1"/>
        </p:nvSpPr>
        <p:spPr>
          <a:xfrm rot="10800000">
            <a:off x="4594657" y="1214690"/>
            <a:ext cx="7608665" cy="4930167"/>
          </a:xfrm>
          <a:prstGeom prst="flowChartDocument">
            <a:avLst/>
          </a:prstGeom>
          <a:solidFill>
            <a:schemeClr val="tx1">
              <a:lumMod val="75000"/>
            </a:schemeClr>
          </a:solidFill>
          <a:ln w="28575">
            <a:solidFill>
              <a:srgbClr val="C48508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9" name="Flowchart: Document 58">
            <a:extLst>
              <a:ext uri="{FF2B5EF4-FFF2-40B4-BE49-F238E27FC236}">
                <a16:creationId xmlns:a16="http://schemas.microsoft.com/office/drawing/2014/main" id="{603CCC2E-52FD-DDAE-E81E-0659041CB160}"/>
              </a:ext>
            </a:extLst>
          </p:cNvPr>
          <p:cNvSpPr/>
          <p:nvPr userDrawn="1"/>
        </p:nvSpPr>
        <p:spPr>
          <a:xfrm flipH="1" flipV="1">
            <a:off x="3623426" y="1752198"/>
            <a:ext cx="8568574" cy="5105802"/>
          </a:xfrm>
          <a:prstGeom prst="flowChartDocument">
            <a:avLst/>
          </a:prstGeom>
          <a:solidFill>
            <a:schemeClr val="tx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0" name="Isosceles Triangle 59">
            <a:extLst>
              <a:ext uri="{FF2B5EF4-FFF2-40B4-BE49-F238E27FC236}">
                <a16:creationId xmlns:a16="http://schemas.microsoft.com/office/drawing/2014/main" id="{347C93AE-5DD8-6CD5-7DA8-369E31278064}"/>
              </a:ext>
            </a:extLst>
          </p:cNvPr>
          <p:cNvSpPr/>
          <p:nvPr userDrawn="1"/>
        </p:nvSpPr>
        <p:spPr>
          <a:xfrm rot="5400000">
            <a:off x="5180285" y="1178823"/>
            <a:ext cx="857129" cy="2394127"/>
          </a:xfrm>
          <a:prstGeom prst="triangle">
            <a:avLst>
              <a:gd name="adj" fmla="val 41897"/>
            </a:avLst>
          </a:prstGeom>
          <a:solidFill>
            <a:schemeClr val="tx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F69AF80-F2CA-D5F9-4E29-BA52AAD6825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0360A3E-E426-2985-5FD8-FF1B643BBA8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9410C28-5B77-24AC-BB3A-45AE30036A7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  <p:grpSp>
        <p:nvGrpSpPr>
          <p:cNvPr id="55" name="Group 54">
            <a:extLst>
              <a:ext uri="{FF2B5EF4-FFF2-40B4-BE49-F238E27FC236}">
                <a16:creationId xmlns:a16="http://schemas.microsoft.com/office/drawing/2014/main" id="{E64E5DF3-93DE-8F00-0560-E198E07C2ED6}"/>
              </a:ext>
            </a:extLst>
          </p:cNvPr>
          <p:cNvGrpSpPr/>
          <p:nvPr userDrawn="1"/>
        </p:nvGrpSpPr>
        <p:grpSpPr>
          <a:xfrm>
            <a:off x="1973007" y="1392762"/>
            <a:ext cx="8245985" cy="3920018"/>
            <a:chOff x="2718673" y="1366505"/>
            <a:chExt cx="6754652" cy="3016167"/>
          </a:xfrm>
        </p:grpSpPr>
        <p:sp>
          <p:nvSpPr>
            <p:cNvPr id="37" name="Freeform: Shape 36">
              <a:extLst>
                <a:ext uri="{FF2B5EF4-FFF2-40B4-BE49-F238E27FC236}">
                  <a16:creationId xmlns:a16="http://schemas.microsoft.com/office/drawing/2014/main" id="{A4707EB7-A050-7C5B-890B-4A3B30AE4E3B}"/>
                </a:ext>
              </a:extLst>
            </p:cNvPr>
            <p:cNvSpPr/>
            <p:nvPr userDrawn="1"/>
          </p:nvSpPr>
          <p:spPr>
            <a:xfrm>
              <a:off x="4991851" y="3381508"/>
              <a:ext cx="4481083" cy="1001164"/>
            </a:xfrm>
            <a:custGeom>
              <a:avLst/>
              <a:gdLst>
                <a:gd name="connsiteX0" fmla="*/ 137685 w 4481083"/>
                <a:gd name="connsiteY0" fmla="*/ 952640 h 1001164"/>
                <a:gd name="connsiteX1" fmla="*/ 0 w 4481083"/>
                <a:gd name="connsiteY1" fmla="*/ 1001164 h 1001164"/>
                <a:gd name="connsiteX2" fmla="*/ 1898921 w 4481083"/>
                <a:gd name="connsiteY2" fmla="*/ 1001164 h 1001164"/>
                <a:gd name="connsiteX3" fmla="*/ 1905755 w 4481083"/>
                <a:gd name="connsiteY3" fmla="*/ 999461 h 1001164"/>
                <a:gd name="connsiteX4" fmla="*/ 4448646 w 4481083"/>
                <a:gd name="connsiteY4" fmla="*/ 535479 h 1001164"/>
                <a:gd name="connsiteX5" fmla="*/ 4481084 w 4481083"/>
                <a:gd name="connsiteY5" fmla="*/ 531711 h 1001164"/>
                <a:gd name="connsiteX6" fmla="*/ 4481084 w 4481083"/>
                <a:gd name="connsiteY6" fmla="*/ 0 h 1001164"/>
                <a:gd name="connsiteX7" fmla="*/ 4435686 w 4481083"/>
                <a:gd name="connsiteY7" fmla="*/ 4697 h 1001164"/>
                <a:gd name="connsiteX8" fmla="*/ 137685 w 4481083"/>
                <a:gd name="connsiteY8" fmla="*/ 952640 h 1001164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4481083" h="1001164">
                  <a:moveTo>
                    <a:pt x="137685" y="952640"/>
                  </a:moveTo>
                  <a:lnTo>
                    <a:pt x="0" y="1001164"/>
                  </a:lnTo>
                  <a:lnTo>
                    <a:pt x="1898921" y="1001164"/>
                  </a:lnTo>
                  <a:lnTo>
                    <a:pt x="1905755" y="999461"/>
                  </a:lnTo>
                  <a:cubicBezTo>
                    <a:pt x="2728770" y="791531"/>
                    <a:pt x="3580327" y="636153"/>
                    <a:pt x="4448646" y="535479"/>
                  </a:cubicBezTo>
                  <a:lnTo>
                    <a:pt x="4481084" y="531711"/>
                  </a:lnTo>
                  <a:lnTo>
                    <a:pt x="4481084" y="0"/>
                  </a:lnTo>
                  <a:lnTo>
                    <a:pt x="4435686" y="4697"/>
                  </a:lnTo>
                  <a:cubicBezTo>
                    <a:pt x="2931998" y="159291"/>
                    <a:pt x="1478876" y="479784"/>
                    <a:pt x="137685" y="952640"/>
                  </a:cubicBezTo>
                  <a:close/>
                </a:path>
              </a:pathLst>
            </a:custGeom>
            <a:solidFill>
              <a:srgbClr val="C48508"/>
            </a:solidFill>
            <a:ln w="28575" cap="flat">
              <a:solidFill>
                <a:schemeClr val="tx2">
                  <a:lumMod val="75000"/>
                </a:schemeClr>
              </a:solidFill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38" name="Freeform: Shape 37">
              <a:extLst>
                <a:ext uri="{FF2B5EF4-FFF2-40B4-BE49-F238E27FC236}">
                  <a16:creationId xmlns:a16="http://schemas.microsoft.com/office/drawing/2014/main" id="{E0CDBBDC-1FFF-F3C1-D3CC-730BE8CE735A}"/>
                </a:ext>
              </a:extLst>
            </p:cNvPr>
            <p:cNvSpPr/>
            <p:nvPr userDrawn="1"/>
          </p:nvSpPr>
          <p:spPr>
            <a:xfrm>
              <a:off x="7341447" y="4010273"/>
              <a:ext cx="2131878" cy="364608"/>
            </a:xfrm>
            <a:custGeom>
              <a:avLst/>
              <a:gdLst>
                <a:gd name="connsiteX0" fmla="*/ 232407 w 2131878"/>
                <a:gd name="connsiteY0" fmla="*/ 314277 h 364608"/>
                <a:gd name="connsiteX1" fmla="*/ 0 w 2131878"/>
                <a:gd name="connsiteY1" fmla="*/ 364609 h 364608"/>
                <a:gd name="connsiteX2" fmla="*/ 2131878 w 2131878"/>
                <a:gd name="connsiteY2" fmla="*/ 364609 h 364608"/>
                <a:gd name="connsiteX3" fmla="*/ 2131878 w 2131878"/>
                <a:gd name="connsiteY3" fmla="*/ 0 h 364608"/>
                <a:gd name="connsiteX4" fmla="*/ 2085696 w 2131878"/>
                <a:gd name="connsiteY4" fmla="*/ 5162 h 364608"/>
                <a:gd name="connsiteX5" fmla="*/ 232407 w 2131878"/>
                <a:gd name="connsiteY5" fmla="*/ 314277 h 36460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2131878" h="364608">
                  <a:moveTo>
                    <a:pt x="232407" y="314277"/>
                  </a:moveTo>
                  <a:lnTo>
                    <a:pt x="0" y="364609"/>
                  </a:lnTo>
                  <a:lnTo>
                    <a:pt x="2131878" y="364609"/>
                  </a:lnTo>
                  <a:lnTo>
                    <a:pt x="2131878" y="0"/>
                  </a:lnTo>
                  <a:lnTo>
                    <a:pt x="2085696" y="5162"/>
                  </a:lnTo>
                  <a:cubicBezTo>
                    <a:pt x="1457670" y="79524"/>
                    <a:pt x="838386" y="182815"/>
                    <a:pt x="232407" y="314277"/>
                  </a:cubicBezTo>
                  <a:close/>
                </a:path>
              </a:pathLst>
            </a:custGeom>
            <a:solidFill>
              <a:srgbClr val="F5A70B"/>
            </a:solidFill>
            <a:ln w="28575" cap="flat">
              <a:solidFill>
                <a:schemeClr val="tx2">
                  <a:lumMod val="75000"/>
                </a:schemeClr>
              </a:solidFill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39" name="Freeform: Shape 38">
              <a:extLst>
                <a:ext uri="{FF2B5EF4-FFF2-40B4-BE49-F238E27FC236}">
                  <a16:creationId xmlns:a16="http://schemas.microsoft.com/office/drawing/2014/main" id="{ED48C89B-098F-4DC8-4925-03EFD747AC19}"/>
                </a:ext>
              </a:extLst>
            </p:cNvPr>
            <p:cNvSpPr/>
            <p:nvPr userDrawn="1"/>
          </p:nvSpPr>
          <p:spPr>
            <a:xfrm>
              <a:off x="3162562" y="1721951"/>
              <a:ext cx="6305546" cy="2558921"/>
            </a:xfrm>
            <a:custGeom>
              <a:avLst/>
              <a:gdLst>
                <a:gd name="connsiteX0" fmla="*/ 6261092 w 6305546"/>
                <a:gd name="connsiteY0" fmla="*/ 912890 h 2558921"/>
                <a:gd name="connsiteX1" fmla="*/ 5284495 w 6305546"/>
                <a:gd name="connsiteY1" fmla="*/ 1023310 h 2558921"/>
                <a:gd name="connsiteX2" fmla="*/ 5284495 w 6305546"/>
                <a:gd name="connsiteY2" fmla="*/ 746408 h 2558921"/>
                <a:gd name="connsiteX3" fmla="*/ 5671473 w 6305546"/>
                <a:gd name="connsiteY3" fmla="*/ 663812 h 2558921"/>
                <a:gd name="connsiteX4" fmla="*/ 5792743 w 6305546"/>
                <a:gd name="connsiteY4" fmla="*/ 388562 h 2558921"/>
                <a:gd name="connsiteX5" fmla="*/ 5369556 w 6305546"/>
                <a:gd name="connsiteY5" fmla="*/ 457787 h 2558921"/>
                <a:gd name="connsiteX6" fmla="*/ 5284495 w 6305546"/>
                <a:gd name="connsiteY6" fmla="*/ 542087 h 2558921"/>
                <a:gd name="connsiteX7" fmla="*/ 5284495 w 6305546"/>
                <a:gd name="connsiteY7" fmla="*/ 468628 h 2558921"/>
                <a:gd name="connsiteX8" fmla="*/ 5427049 w 6305546"/>
                <a:gd name="connsiteY8" fmla="*/ 267301 h 2558921"/>
                <a:gd name="connsiteX9" fmla="*/ 5209172 w 6305546"/>
                <a:gd name="connsiteY9" fmla="*/ 0 h 2558921"/>
                <a:gd name="connsiteX10" fmla="*/ 4991295 w 6305546"/>
                <a:gd name="connsiteY10" fmla="*/ 267249 h 2558921"/>
                <a:gd name="connsiteX11" fmla="*/ 5127410 w 6305546"/>
                <a:gd name="connsiteY11" fmla="*/ 464137 h 2558921"/>
                <a:gd name="connsiteX12" fmla="*/ 5127410 w 6305546"/>
                <a:gd name="connsiteY12" fmla="*/ 464137 h 2558921"/>
                <a:gd name="connsiteX13" fmla="*/ 5127410 w 6305546"/>
                <a:gd name="connsiteY13" fmla="*/ 542087 h 2558921"/>
                <a:gd name="connsiteX14" fmla="*/ 5042348 w 6305546"/>
                <a:gd name="connsiteY14" fmla="*/ 457787 h 2558921"/>
                <a:gd name="connsiteX15" fmla="*/ 4619161 w 6305546"/>
                <a:gd name="connsiteY15" fmla="*/ 388975 h 2558921"/>
                <a:gd name="connsiteX16" fmla="*/ 4740431 w 6305546"/>
                <a:gd name="connsiteY16" fmla="*/ 664225 h 2558921"/>
                <a:gd name="connsiteX17" fmla="*/ 5127410 w 6305546"/>
                <a:gd name="connsiteY17" fmla="*/ 746408 h 2558921"/>
                <a:gd name="connsiteX18" fmla="*/ 5127410 w 6305546"/>
                <a:gd name="connsiteY18" fmla="*/ 1044992 h 2558921"/>
                <a:gd name="connsiteX19" fmla="*/ 99906 w 6305546"/>
                <a:gd name="connsiteY19" fmla="*/ 2512100 h 2558921"/>
                <a:gd name="connsiteX20" fmla="*/ 0 w 6305546"/>
                <a:gd name="connsiteY20" fmla="*/ 2558922 h 2558921"/>
                <a:gd name="connsiteX21" fmla="*/ 1507230 w 6305546"/>
                <a:gd name="connsiteY21" fmla="*/ 2558922 h 2558921"/>
                <a:gd name="connsiteX22" fmla="*/ 1516341 w 6305546"/>
                <a:gd name="connsiteY22" fmla="*/ 2555463 h 2558921"/>
                <a:gd name="connsiteX23" fmla="*/ 6272244 w 6305546"/>
                <a:gd name="connsiteY23" fmla="*/ 1457352 h 2558921"/>
                <a:gd name="connsiteX24" fmla="*/ 6305547 w 6305546"/>
                <a:gd name="connsiteY24" fmla="*/ 1453996 h 2558921"/>
                <a:gd name="connsiteX25" fmla="*/ 6305547 w 6305546"/>
                <a:gd name="connsiteY25" fmla="*/ 909019 h 255892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</a:cxnLst>
              <a:rect l="l" t="t" r="r" b="b"/>
              <a:pathLst>
                <a:path w="6305546" h="2558921">
                  <a:moveTo>
                    <a:pt x="6261092" y="912890"/>
                  </a:moveTo>
                  <a:cubicBezTo>
                    <a:pt x="5933413" y="941541"/>
                    <a:pt x="5607854" y="979070"/>
                    <a:pt x="5284495" y="1023310"/>
                  </a:cubicBezTo>
                  <a:lnTo>
                    <a:pt x="5284495" y="746408"/>
                  </a:lnTo>
                  <a:cubicBezTo>
                    <a:pt x="5377410" y="745014"/>
                    <a:pt x="5562143" y="733090"/>
                    <a:pt x="5671473" y="663812"/>
                  </a:cubicBezTo>
                  <a:cubicBezTo>
                    <a:pt x="5821882" y="568827"/>
                    <a:pt x="5792743" y="388562"/>
                    <a:pt x="5792743" y="388562"/>
                  </a:cubicBezTo>
                  <a:cubicBezTo>
                    <a:pt x="5792743" y="388562"/>
                    <a:pt x="5520122" y="362751"/>
                    <a:pt x="5369556" y="457787"/>
                  </a:cubicBezTo>
                  <a:cubicBezTo>
                    <a:pt x="5332924" y="481874"/>
                    <a:pt x="5304004" y="510540"/>
                    <a:pt x="5284495" y="542087"/>
                  </a:cubicBezTo>
                  <a:lnTo>
                    <a:pt x="5284495" y="468628"/>
                  </a:lnTo>
                  <a:cubicBezTo>
                    <a:pt x="5367498" y="415065"/>
                    <a:pt x="5418150" y="343537"/>
                    <a:pt x="5427049" y="267301"/>
                  </a:cubicBezTo>
                  <a:cubicBezTo>
                    <a:pt x="5427049" y="130192"/>
                    <a:pt x="5209172" y="0"/>
                    <a:pt x="5209172" y="0"/>
                  </a:cubicBezTo>
                  <a:cubicBezTo>
                    <a:pt x="5209172" y="0"/>
                    <a:pt x="4991295" y="130192"/>
                    <a:pt x="4991295" y="267249"/>
                  </a:cubicBezTo>
                  <a:cubicBezTo>
                    <a:pt x="4999456" y="341451"/>
                    <a:pt x="5047736" y="411291"/>
                    <a:pt x="5127410" y="464137"/>
                  </a:cubicBezTo>
                  <a:lnTo>
                    <a:pt x="5127410" y="464137"/>
                  </a:lnTo>
                  <a:lnTo>
                    <a:pt x="5127410" y="542087"/>
                  </a:lnTo>
                  <a:cubicBezTo>
                    <a:pt x="5107900" y="510540"/>
                    <a:pt x="5078980" y="481874"/>
                    <a:pt x="5042348" y="457787"/>
                  </a:cubicBezTo>
                  <a:cubicBezTo>
                    <a:pt x="4892018" y="362751"/>
                    <a:pt x="4619161" y="388975"/>
                    <a:pt x="4619161" y="388975"/>
                  </a:cubicBezTo>
                  <a:cubicBezTo>
                    <a:pt x="4619161" y="388975"/>
                    <a:pt x="4590022" y="569240"/>
                    <a:pt x="4740431" y="664225"/>
                  </a:cubicBezTo>
                  <a:cubicBezTo>
                    <a:pt x="4849762" y="733296"/>
                    <a:pt x="5034494" y="745221"/>
                    <a:pt x="5127410" y="746408"/>
                  </a:cubicBezTo>
                  <a:lnTo>
                    <a:pt x="5127410" y="1044992"/>
                  </a:lnTo>
                  <a:cubicBezTo>
                    <a:pt x="3318694" y="1307192"/>
                    <a:pt x="1608856" y="1806149"/>
                    <a:pt x="99906" y="2512100"/>
                  </a:cubicBezTo>
                  <a:lnTo>
                    <a:pt x="0" y="2558922"/>
                  </a:lnTo>
                  <a:lnTo>
                    <a:pt x="1507230" y="2558922"/>
                  </a:lnTo>
                  <a:lnTo>
                    <a:pt x="1516341" y="2555463"/>
                  </a:lnTo>
                  <a:cubicBezTo>
                    <a:pt x="2984174" y="1998550"/>
                    <a:pt x="4596973" y="1626167"/>
                    <a:pt x="6272244" y="1457352"/>
                  </a:cubicBezTo>
                  <a:lnTo>
                    <a:pt x="6305547" y="1453996"/>
                  </a:lnTo>
                  <a:lnTo>
                    <a:pt x="6305547" y="909019"/>
                  </a:lnTo>
                  <a:close/>
                </a:path>
              </a:pathLst>
            </a:custGeom>
            <a:solidFill>
              <a:srgbClr val="F5A70B"/>
            </a:solidFill>
            <a:ln w="28575" cap="flat">
              <a:solidFill>
                <a:schemeClr val="tx2">
                  <a:lumMod val="75000"/>
                </a:schemeClr>
              </a:solidFill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41" name="Freeform: Shape 40">
              <a:extLst>
                <a:ext uri="{FF2B5EF4-FFF2-40B4-BE49-F238E27FC236}">
                  <a16:creationId xmlns:a16="http://schemas.microsoft.com/office/drawing/2014/main" id="{DDE796A8-5B93-94F7-4424-4C08A69425EA}"/>
                </a:ext>
              </a:extLst>
            </p:cNvPr>
            <p:cNvSpPr/>
            <p:nvPr userDrawn="1"/>
          </p:nvSpPr>
          <p:spPr>
            <a:xfrm>
              <a:off x="2719066" y="4030664"/>
              <a:ext cx="664862" cy="344218"/>
            </a:xfrm>
            <a:custGeom>
              <a:avLst/>
              <a:gdLst>
                <a:gd name="connsiteX0" fmla="*/ 664862 w 664862"/>
                <a:gd name="connsiteY0" fmla="*/ 52655 h 344218"/>
                <a:gd name="connsiteX1" fmla="*/ 565506 w 664862"/>
                <a:gd name="connsiteY1" fmla="*/ 43466 h 344218"/>
                <a:gd name="connsiteX2" fmla="*/ 0 w 664862"/>
                <a:gd name="connsiteY2" fmla="*/ 0 h 344218"/>
                <a:gd name="connsiteX3" fmla="*/ 0 w 664862"/>
                <a:gd name="connsiteY3" fmla="*/ 344218 h 344218"/>
                <a:gd name="connsiteX4" fmla="*/ 56629 w 664862"/>
                <a:gd name="connsiteY4" fmla="*/ 344218 h 344218"/>
                <a:gd name="connsiteX5" fmla="*/ 67154 w 664862"/>
                <a:gd name="connsiteY5" fmla="*/ 339056 h 344218"/>
                <a:gd name="connsiteX6" fmla="*/ 582707 w 664862"/>
                <a:gd name="connsiteY6" fmla="*/ 90391 h 34421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664862" h="344218">
                  <a:moveTo>
                    <a:pt x="664862" y="52655"/>
                  </a:moveTo>
                  <a:lnTo>
                    <a:pt x="565506" y="43466"/>
                  </a:lnTo>
                  <a:cubicBezTo>
                    <a:pt x="394754" y="27670"/>
                    <a:pt x="213321" y="13783"/>
                    <a:pt x="0" y="0"/>
                  </a:cubicBezTo>
                  <a:lnTo>
                    <a:pt x="0" y="344218"/>
                  </a:lnTo>
                  <a:lnTo>
                    <a:pt x="56629" y="344218"/>
                  </a:lnTo>
                  <a:lnTo>
                    <a:pt x="67154" y="339056"/>
                  </a:lnTo>
                  <a:cubicBezTo>
                    <a:pt x="266652" y="238754"/>
                    <a:pt x="430491" y="159720"/>
                    <a:pt x="582707" y="90391"/>
                  </a:cubicBezTo>
                  <a:close/>
                </a:path>
              </a:pathLst>
            </a:custGeom>
            <a:solidFill>
              <a:srgbClr val="C48508"/>
            </a:solidFill>
            <a:ln w="28575" cap="flat">
              <a:solidFill>
                <a:schemeClr val="tx2">
                  <a:lumMod val="75000"/>
                </a:schemeClr>
              </a:solidFill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42" name="Freeform: Shape 41">
              <a:extLst>
                <a:ext uri="{FF2B5EF4-FFF2-40B4-BE49-F238E27FC236}">
                  <a16:creationId xmlns:a16="http://schemas.microsoft.com/office/drawing/2014/main" id="{D4004352-2FFD-B665-6D77-7E5C2A45B2F4}"/>
                </a:ext>
              </a:extLst>
            </p:cNvPr>
            <p:cNvSpPr/>
            <p:nvPr userDrawn="1"/>
          </p:nvSpPr>
          <p:spPr>
            <a:xfrm>
              <a:off x="2718673" y="2803909"/>
              <a:ext cx="2982650" cy="755183"/>
            </a:xfrm>
            <a:custGeom>
              <a:avLst/>
              <a:gdLst>
                <a:gd name="connsiteX0" fmla="*/ 1986182 w 2982650"/>
                <a:gd name="connsiteY0" fmla="*/ 755184 h 755183"/>
                <a:gd name="connsiteX1" fmla="*/ 1999691 w 2982650"/>
                <a:gd name="connsiteY1" fmla="*/ 750486 h 755183"/>
                <a:gd name="connsiteX2" fmla="*/ 2890127 w 2982650"/>
                <a:gd name="connsiteY2" fmla="*/ 466873 h 755183"/>
                <a:gd name="connsiteX3" fmla="*/ 2982650 w 2982650"/>
                <a:gd name="connsiteY3" fmla="*/ 440081 h 755183"/>
                <a:gd name="connsiteX4" fmla="*/ 2886907 w 2982650"/>
                <a:gd name="connsiteY4" fmla="*/ 419019 h 755183"/>
                <a:gd name="connsiteX5" fmla="*/ 0 w 2982650"/>
                <a:gd name="connsiteY5" fmla="*/ 0 h 755183"/>
                <a:gd name="connsiteX6" fmla="*/ 0 w 2982650"/>
                <a:gd name="connsiteY6" fmla="*/ 514778 h 755183"/>
                <a:gd name="connsiteX7" fmla="*/ 1971416 w 2982650"/>
                <a:gd name="connsiteY7" fmla="*/ 752655 h 7551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2982650" h="755183">
                  <a:moveTo>
                    <a:pt x="1986182" y="755184"/>
                  </a:moveTo>
                  <a:lnTo>
                    <a:pt x="1999691" y="750486"/>
                  </a:lnTo>
                  <a:cubicBezTo>
                    <a:pt x="2290927" y="649152"/>
                    <a:pt x="2590488" y="553754"/>
                    <a:pt x="2890127" y="466873"/>
                  </a:cubicBezTo>
                  <a:lnTo>
                    <a:pt x="2982650" y="440081"/>
                  </a:lnTo>
                  <a:lnTo>
                    <a:pt x="2886907" y="419019"/>
                  </a:lnTo>
                  <a:cubicBezTo>
                    <a:pt x="1950304" y="211585"/>
                    <a:pt x="982409" y="71100"/>
                    <a:pt x="0" y="0"/>
                  </a:cubicBezTo>
                  <a:lnTo>
                    <a:pt x="0" y="514778"/>
                  </a:lnTo>
                  <a:cubicBezTo>
                    <a:pt x="664964" y="562922"/>
                    <a:pt x="1323802" y="642420"/>
                    <a:pt x="1971416" y="752655"/>
                  </a:cubicBezTo>
                  <a:close/>
                </a:path>
              </a:pathLst>
            </a:custGeom>
            <a:solidFill>
              <a:srgbClr val="F5A70B"/>
            </a:solidFill>
            <a:ln w="28575" cap="flat">
              <a:solidFill>
                <a:schemeClr val="tx2">
                  <a:lumMod val="75000"/>
                </a:schemeClr>
              </a:solidFill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43" name="Freeform: Shape 42">
              <a:extLst>
                <a:ext uri="{FF2B5EF4-FFF2-40B4-BE49-F238E27FC236}">
                  <a16:creationId xmlns:a16="http://schemas.microsoft.com/office/drawing/2014/main" id="{9D43480E-EA6D-2096-B828-0FEC7588EDDB}"/>
                </a:ext>
              </a:extLst>
            </p:cNvPr>
            <p:cNvSpPr/>
            <p:nvPr userDrawn="1"/>
          </p:nvSpPr>
          <p:spPr>
            <a:xfrm>
              <a:off x="2718673" y="1366505"/>
              <a:ext cx="4277344" cy="1818790"/>
            </a:xfrm>
            <a:custGeom>
              <a:avLst/>
              <a:gdLst>
                <a:gd name="connsiteX0" fmla="*/ 1335222 w 4277344"/>
                <a:gd name="connsiteY0" fmla="*/ 746615 h 1907911"/>
                <a:gd name="connsiteX1" fmla="*/ 1335222 w 4277344"/>
                <a:gd name="connsiteY1" fmla="*/ 1028937 h 1907911"/>
                <a:gd name="connsiteX2" fmla="*/ 0 w 4277344"/>
                <a:gd name="connsiteY2" fmla="*/ 898488 h 1907911"/>
                <a:gd name="connsiteX3" fmla="*/ 0 w 4277344"/>
                <a:gd name="connsiteY3" fmla="*/ 1422868 h 1907911"/>
                <a:gd name="connsiteX4" fmla="*/ 3180970 w 4277344"/>
                <a:gd name="connsiteY4" fmla="*/ 1904556 h 1907911"/>
                <a:gd name="connsiteX5" fmla="*/ 3195186 w 4277344"/>
                <a:gd name="connsiteY5" fmla="*/ 1907912 h 1907911"/>
                <a:gd name="connsiteX6" fmla="*/ 3209167 w 4277344"/>
                <a:gd name="connsiteY6" fmla="*/ 1904247 h 1907911"/>
                <a:gd name="connsiteX7" fmla="*/ 4179795 w 4277344"/>
                <a:gd name="connsiteY7" fmla="*/ 1669262 h 1907911"/>
                <a:gd name="connsiteX8" fmla="*/ 4277345 w 4277344"/>
                <a:gd name="connsiteY8" fmla="*/ 1648354 h 1907911"/>
                <a:gd name="connsiteX9" fmla="*/ 4183093 w 4277344"/>
                <a:gd name="connsiteY9" fmla="*/ 1621149 h 1907911"/>
                <a:gd name="connsiteX10" fmla="*/ 1492307 w 4277344"/>
                <a:gd name="connsiteY10" fmla="*/ 1050464 h 1907911"/>
                <a:gd name="connsiteX11" fmla="*/ 1492307 w 4277344"/>
                <a:gd name="connsiteY11" fmla="*/ 746615 h 1907911"/>
                <a:gd name="connsiteX12" fmla="*/ 1879286 w 4277344"/>
                <a:gd name="connsiteY12" fmla="*/ 664019 h 1907911"/>
                <a:gd name="connsiteX13" fmla="*/ 2000555 w 4277344"/>
                <a:gd name="connsiteY13" fmla="*/ 388820 h 1907911"/>
                <a:gd name="connsiteX14" fmla="*/ 1577368 w 4277344"/>
                <a:gd name="connsiteY14" fmla="*/ 457787 h 1907911"/>
                <a:gd name="connsiteX15" fmla="*/ 1492307 w 4277344"/>
                <a:gd name="connsiteY15" fmla="*/ 542087 h 1907911"/>
                <a:gd name="connsiteX16" fmla="*/ 1492307 w 4277344"/>
                <a:gd name="connsiteY16" fmla="*/ 468628 h 1907911"/>
                <a:gd name="connsiteX17" fmla="*/ 1634862 w 4277344"/>
                <a:gd name="connsiteY17" fmla="*/ 267301 h 1907911"/>
                <a:gd name="connsiteX18" fmla="*/ 1416985 w 4277344"/>
                <a:gd name="connsiteY18" fmla="*/ 0 h 1907911"/>
                <a:gd name="connsiteX19" fmla="*/ 1199108 w 4277344"/>
                <a:gd name="connsiteY19" fmla="*/ 267301 h 1907911"/>
                <a:gd name="connsiteX20" fmla="*/ 1335222 w 4277344"/>
                <a:gd name="connsiteY20" fmla="*/ 463982 h 1907911"/>
                <a:gd name="connsiteX21" fmla="*/ 1335222 w 4277344"/>
                <a:gd name="connsiteY21" fmla="*/ 463982 h 1907911"/>
                <a:gd name="connsiteX22" fmla="*/ 1335222 w 4277344"/>
                <a:gd name="connsiteY22" fmla="*/ 541880 h 1907911"/>
                <a:gd name="connsiteX23" fmla="*/ 1250161 w 4277344"/>
                <a:gd name="connsiteY23" fmla="*/ 457581 h 1907911"/>
                <a:gd name="connsiteX24" fmla="*/ 826974 w 4277344"/>
                <a:gd name="connsiteY24" fmla="*/ 388820 h 1907911"/>
                <a:gd name="connsiteX25" fmla="*/ 948243 w 4277344"/>
                <a:gd name="connsiteY25" fmla="*/ 664019 h 1907911"/>
                <a:gd name="connsiteX26" fmla="*/ 1335222 w 4277344"/>
                <a:gd name="connsiteY26" fmla="*/ 746615 h 190791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</a:cxnLst>
              <a:rect l="l" t="t" r="r" b="b"/>
              <a:pathLst>
                <a:path w="4277344" h="1907911">
                  <a:moveTo>
                    <a:pt x="1335222" y="746615"/>
                  </a:moveTo>
                  <a:lnTo>
                    <a:pt x="1335222" y="1028937"/>
                  </a:lnTo>
                  <a:cubicBezTo>
                    <a:pt x="894654" y="971120"/>
                    <a:pt x="449577" y="927639"/>
                    <a:pt x="0" y="898488"/>
                  </a:cubicBezTo>
                  <a:lnTo>
                    <a:pt x="0" y="1422868"/>
                  </a:lnTo>
                  <a:cubicBezTo>
                    <a:pt x="1085394" y="1500895"/>
                    <a:pt x="2153054" y="1662566"/>
                    <a:pt x="3180970" y="1904556"/>
                  </a:cubicBezTo>
                  <a:lnTo>
                    <a:pt x="3195186" y="1907912"/>
                  </a:lnTo>
                  <a:lnTo>
                    <a:pt x="3209167" y="1904247"/>
                  </a:lnTo>
                  <a:cubicBezTo>
                    <a:pt x="3526871" y="1818347"/>
                    <a:pt x="3853215" y="1739055"/>
                    <a:pt x="4179795" y="1669262"/>
                  </a:cubicBezTo>
                  <a:lnTo>
                    <a:pt x="4277345" y="1648354"/>
                  </a:lnTo>
                  <a:lnTo>
                    <a:pt x="4183093" y="1621149"/>
                  </a:lnTo>
                  <a:cubicBezTo>
                    <a:pt x="3318553" y="1370363"/>
                    <a:pt x="2416815" y="1179112"/>
                    <a:pt x="1492307" y="1050464"/>
                  </a:cubicBezTo>
                  <a:lnTo>
                    <a:pt x="1492307" y="746615"/>
                  </a:lnTo>
                  <a:cubicBezTo>
                    <a:pt x="1585223" y="745221"/>
                    <a:pt x="1769955" y="733348"/>
                    <a:pt x="1879286" y="664019"/>
                  </a:cubicBezTo>
                  <a:cubicBezTo>
                    <a:pt x="2029694" y="569034"/>
                    <a:pt x="2000555" y="388820"/>
                    <a:pt x="2000555" y="388820"/>
                  </a:cubicBezTo>
                  <a:cubicBezTo>
                    <a:pt x="2000555" y="388820"/>
                    <a:pt x="1727934" y="362802"/>
                    <a:pt x="1577368" y="457787"/>
                  </a:cubicBezTo>
                  <a:cubicBezTo>
                    <a:pt x="1540760" y="481885"/>
                    <a:pt x="1511833" y="510545"/>
                    <a:pt x="1492307" y="542087"/>
                  </a:cubicBezTo>
                  <a:lnTo>
                    <a:pt x="1492307" y="468628"/>
                  </a:lnTo>
                  <a:cubicBezTo>
                    <a:pt x="1575326" y="415070"/>
                    <a:pt x="1625978" y="343537"/>
                    <a:pt x="1634862" y="267301"/>
                  </a:cubicBezTo>
                  <a:cubicBezTo>
                    <a:pt x="1634862" y="130243"/>
                    <a:pt x="1416985" y="0"/>
                    <a:pt x="1416985" y="0"/>
                  </a:cubicBezTo>
                  <a:cubicBezTo>
                    <a:pt x="1416985" y="0"/>
                    <a:pt x="1199108" y="130243"/>
                    <a:pt x="1199108" y="267301"/>
                  </a:cubicBezTo>
                  <a:cubicBezTo>
                    <a:pt x="1207339" y="341431"/>
                    <a:pt x="1255619" y="411188"/>
                    <a:pt x="1335222" y="463982"/>
                  </a:cubicBezTo>
                  <a:lnTo>
                    <a:pt x="1335222" y="463982"/>
                  </a:lnTo>
                  <a:lnTo>
                    <a:pt x="1335222" y="541880"/>
                  </a:lnTo>
                  <a:cubicBezTo>
                    <a:pt x="1315696" y="510339"/>
                    <a:pt x="1286769" y="481678"/>
                    <a:pt x="1250161" y="457581"/>
                  </a:cubicBezTo>
                  <a:cubicBezTo>
                    <a:pt x="1099830" y="362596"/>
                    <a:pt x="826974" y="388820"/>
                    <a:pt x="826974" y="388820"/>
                  </a:cubicBezTo>
                  <a:cubicBezTo>
                    <a:pt x="826974" y="388820"/>
                    <a:pt x="797834" y="569034"/>
                    <a:pt x="948243" y="664019"/>
                  </a:cubicBezTo>
                  <a:cubicBezTo>
                    <a:pt x="1057574" y="733348"/>
                    <a:pt x="1242306" y="745221"/>
                    <a:pt x="1335222" y="746615"/>
                  </a:cubicBezTo>
                  <a:close/>
                </a:path>
              </a:pathLst>
            </a:custGeom>
            <a:solidFill>
              <a:srgbClr val="C48508"/>
            </a:solidFill>
            <a:ln w="28575" cap="flat">
              <a:solidFill>
                <a:schemeClr val="tx2">
                  <a:lumMod val="75000"/>
                </a:schemeClr>
              </a:solidFill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44" name="Freeform: Shape 43">
              <a:extLst>
                <a:ext uri="{FF2B5EF4-FFF2-40B4-BE49-F238E27FC236}">
                  <a16:creationId xmlns:a16="http://schemas.microsoft.com/office/drawing/2014/main" id="{44ED3C89-6E80-9BBF-CF91-EB327D846818}"/>
                </a:ext>
              </a:extLst>
            </p:cNvPr>
            <p:cNvSpPr/>
            <p:nvPr userDrawn="1"/>
          </p:nvSpPr>
          <p:spPr>
            <a:xfrm>
              <a:off x="2718673" y="3422501"/>
              <a:ext cx="1784641" cy="576776"/>
            </a:xfrm>
            <a:custGeom>
              <a:avLst/>
              <a:gdLst>
                <a:gd name="connsiteX0" fmla="*/ 856113 w 1784641"/>
                <a:gd name="connsiteY0" fmla="*/ 576777 h 576776"/>
                <a:gd name="connsiteX1" fmla="*/ 868837 w 1784641"/>
                <a:gd name="connsiteY1" fmla="*/ 571305 h 576776"/>
                <a:gd name="connsiteX2" fmla="*/ 1697146 w 1784641"/>
                <a:gd name="connsiteY2" fmla="*/ 240251 h 576776"/>
                <a:gd name="connsiteX3" fmla="*/ 1784642 w 1784641"/>
                <a:gd name="connsiteY3" fmla="*/ 207987 h 576776"/>
                <a:gd name="connsiteX4" fmla="*/ 1687092 w 1784641"/>
                <a:gd name="connsiteY4" fmla="*/ 192500 h 576776"/>
                <a:gd name="connsiteX5" fmla="*/ 0 w 1784641"/>
                <a:gd name="connsiteY5" fmla="*/ 0 h 576776"/>
                <a:gd name="connsiteX6" fmla="*/ 0 w 1784641"/>
                <a:gd name="connsiteY6" fmla="*/ 504093 h 576776"/>
                <a:gd name="connsiteX7" fmla="*/ 841347 w 1784641"/>
                <a:gd name="connsiteY7" fmla="*/ 575177 h 57677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1784641" h="576776">
                  <a:moveTo>
                    <a:pt x="856113" y="576777"/>
                  </a:moveTo>
                  <a:lnTo>
                    <a:pt x="868837" y="571305"/>
                  </a:lnTo>
                  <a:cubicBezTo>
                    <a:pt x="1137059" y="455464"/>
                    <a:pt x="1415807" y="344166"/>
                    <a:pt x="1697146" y="240251"/>
                  </a:cubicBezTo>
                  <a:lnTo>
                    <a:pt x="1784642" y="207987"/>
                  </a:lnTo>
                  <a:lnTo>
                    <a:pt x="1687092" y="192500"/>
                  </a:lnTo>
                  <a:cubicBezTo>
                    <a:pt x="1131341" y="105428"/>
                    <a:pt x="567886" y="41138"/>
                    <a:pt x="0" y="0"/>
                  </a:cubicBezTo>
                  <a:lnTo>
                    <a:pt x="0" y="504093"/>
                  </a:lnTo>
                  <a:cubicBezTo>
                    <a:pt x="281025" y="522315"/>
                    <a:pt x="563778" y="545958"/>
                    <a:pt x="841347" y="575177"/>
                  </a:cubicBezTo>
                  <a:close/>
                </a:path>
              </a:pathLst>
            </a:custGeom>
            <a:solidFill>
              <a:srgbClr val="F5A70B"/>
            </a:solidFill>
            <a:ln w="28575" cap="flat">
              <a:solidFill>
                <a:schemeClr val="tx2">
                  <a:lumMod val="75000"/>
                </a:schemeClr>
              </a:solidFill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4C8DCAA9-85CA-A242-E72E-643653EB501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453945" y="3054173"/>
            <a:ext cx="9284110" cy="1115658"/>
          </a:xfrm>
          <a:prstGeom prst="round2DiagRect">
            <a:avLst/>
          </a:prstGeom>
          <a:solidFill>
            <a:schemeClr val="accent4">
              <a:lumMod val="75000"/>
            </a:schemeClr>
          </a:solidFill>
          <a:ln w="28575">
            <a:solidFill>
              <a:schemeClr val="tx1">
                <a:lumMod val="75000"/>
              </a:schemeClr>
            </a:solidFill>
          </a:ln>
        </p:spPr>
        <p:txBody>
          <a:bodyPr anchor="b">
            <a:noAutofit/>
          </a:bodyPr>
          <a:lstStyle>
            <a:lvl1pPr algn="ctr">
              <a:defRPr sz="5400">
                <a:solidFill>
                  <a:schemeClr val="bg2">
                    <a:lumMod val="40000"/>
                    <a:lumOff val="60000"/>
                  </a:schemeClr>
                </a:solidFill>
                <a:latin typeface="Bodoni MT Black" panose="02070A03080606020203" pitchFamily="18" charset="0"/>
                <a:cs typeface="Times New Roman" panose="02020603050405020304" pitchFamily="18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333159139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bg>
      <p:bgPr>
        <a:solidFill>
          <a:schemeClr val="accent5">
            <a:lumMod val="60000"/>
            <a:lumOff val="4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Wave 7">
            <a:extLst>
              <a:ext uri="{FF2B5EF4-FFF2-40B4-BE49-F238E27FC236}">
                <a16:creationId xmlns:a16="http://schemas.microsoft.com/office/drawing/2014/main" id="{82A4C862-205E-5FA2-7AAC-286E6994B70F}"/>
              </a:ext>
            </a:extLst>
          </p:cNvPr>
          <p:cNvSpPr/>
          <p:nvPr userDrawn="1"/>
        </p:nvSpPr>
        <p:spPr>
          <a:xfrm rot="249669">
            <a:off x="-312120" y="3886395"/>
            <a:ext cx="12816240" cy="5759167"/>
          </a:xfrm>
          <a:prstGeom prst="wave">
            <a:avLst>
              <a:gd name="adj1" fmla="val 12500"/>
              <a:gd name="adj2" fmla="val 1142"/>
            </a:avLst>
          </a:prstGeom>
          <a:solidFill>
            <a:schemeClr val="tx1">
              <a:lumMod val="60000"/>
              <a:lumOff val="40000"/>
            </a:schemeClr>
          </a:solidFill>
          <a:ln w="28575">
            <a:solidFill>
              <a:schemeClr val="accent3">
                <a:lumMod val="75000"/>
              </a:schemeClr>
            </a:solidFill>
            <a:prstDash val="lgDashDotDot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Wave 3">
            <a:extLst>
              <a:ext uri="{FF2B5EF4-FFF2-40B4-BE49-F238E27FC236}">
                <a16:creationId xmlns:a16="http://schemas.microsoft.com/office/drawing/2014/main" id="{720F6CC1-2AA0-6156-8569-872B2C2C4D2E}"/>
              </a:ext>
            </a:extLst>
          </p:cNvPr>
          <p:cNvSpPr/>
          <p:nvPr userDrawn="1"/>
        </p:nvSpPr>
        <p:spPr>
          <a:xfrm rot="249669">
            <a:off x="-312120" y="4140328"/>
            <a:ext cx="12816240" cy="5759167"/>
          </a:xfrm>
          <a:prstGeom prst="wave">
            <a:avLst>
              <a:gd name="adj1" fmla="val 12500"/>
              <a:gd name="adj2" fmla="val 1142"/>
            </a:avLst>
          </a:prstGeom>
          <a:pattFill prst="lgConfetti">
            <a:fgClr>
              <a:schemeClr val="tx1"/>
            </a:fgClr>
            <a:bgClr>
              <a:schemeClr val="tx2">
                <a:lumMod val="60000"/>
                <a:lumOff val="40000"/>
              </a:schemeClr>
            </a:bgClr>
          </a:pattFill>
          <a:ln w="28575">
            <a:solidFill>
              <a:schemeClr val="accent3">
                <a:lumMod val="75000"/>
              </a:schemeClr>
            </a:solidFill>
            <a:prstDash val="sysDot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61E5944-3237-893C-004E-146C9374A417}"/>
              </a:ext>
            </a:extLst>
          </p:cNvPr>
          <p:cNvSpPr>
            <a:spLocks noGrp="1"/>
          </p:cNvSpPr>
          <p:nvPr>
            <p:ph type="title"/>
          </p:nvPr>
        </p:nvSpPr>
        <p:spPr>
          <a:prstGeom prst="round2SameRect">
            <a:avLst/>
          </a:prstGeom>
          <a:solidFill>
            <a:schemeClr val="accent4">
              <a:lumMod val="75000"/>
            </a:schemeClr>
          </a:solidFill>
          <a:ln w="28575">
            <a:solidFill>
              <a:schemeClr val="accent4">
                <a:lumMod val="50000"/>
              </a:schemeClr>
            </a:solidFill>
          </a:ln>
        </p:spPr>
        <p:txBody>
          <a:bodyPr/>
          <a:lstStyle>
            <a:lvl1pPr>
              <a:defRPr b="1" u="none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E1C140E-3E64-8406-B959-C22650F8AED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0505"/>
            <a:ext cx="5181600" cy="4356458"/>
          </a:xfrm>
          <a:prstGeom prst="round2DiagRect">
            <a:avLst/>
          </a:prstGeom>
          <a:solidFill>
            <a:schemeClr val="accent4">
              <a:lumMod val="75000"/>
            </a:schemeClr>
          </a:solidFill>
          <a:ln w="28575">
            <a:solidFill>
              <a:schemeClr val="accent4">
                <a:lumMod val="50000"/>
              </a:schemeClr>
            </a:solidFill>
          </a:ln>
        </p:spPr>
        <p:txBody>
          <a:bodyPr/>
          <a:lstStyle>
            <a:lvl1pPr marL="457200" indent="-457200">
              <a:buFont typeface="Wingdings" panose="05000000000000000000" pitchFamily="2" charset="2"/>
              <a:buChar char="v"/>
              <a:defRPr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800100" indent="-342900">
              <a:buFont typeface="Wingdings" panose="05000000000000000000" pitchFamily="2" charset="2"/>
              <a:buChar char="v"/>
              <a:defRPr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257300" indent="-342900">
              <a:buFont typeface="Wingdings" panose="05000000000000000000" pitchFamily="2" charset="2"/>
              <a:buChar char="v"/>
              <a:defRPr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657350" indent="-285750">
              <a:buFont typeface="Wingdings" panose="05000000000000000000" pitchFamily="2" charset="2"/>
              <a:buChar char="v"/>
              <a:defRPr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114550" indent="-285750">
              <a:buFont typeface="Wingdings" panose="05000000000000000000" pitchFamily="2" charset="2"/>
              <a:buChar char="v"/>
              <a:defRPr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8836BF1-3103-7EBE-6151-A420869432F8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prstGeom prst="round2SameRect">
            <a:avLst/>
          </a:prstGeom>
          <a:solidFill>
            <a:schemeClr val="accent4">
              <a:lumMod val="75000"/>
            </a:schemeClr>
          </a:solidFill>
          <a:ln w="19050">
            <a:solidFill>
              <a:schemeClr val="accent3">
                <a:lumMod val="75000"/>
              </a:schemeClr>
            </a:solidFill>
          </a:ln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fld id="{42493A48-3D28-4593-99DA-1F8E19F2E8B3}" type="datetimeFigureOut">
              <a:rPr lang="en-US" smtClean="0"/>
              <a:pPr/>
              <a:t>7/14/2025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02F6E51-6977-5AE6-B823-53FEB4078FB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prstGeom prst="round2DiagRect">
            <a:avLst/>
          </a:prstGeom>
          <a:solidFill>
            <a:schemeClr val="accent4">
              <a:lumMod val="75000"/>
            </a:schemeClr>
          </a:solidFill>
          <a:ln w="19050">
            <a:solidFill>
              <a:schemeClr val="accent3">
                <a:lumMod val="75000"/>
              </a:schemeClr>
            </a:solidFill>
          </a:ln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C4F41AF-FA8F-91C2-8729-CB1770EB00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prstGeom prst="round2SameRect">
            <a:avLst/>
          </a:prstGeom>
          <a:solidFill>
            <a:schemeClr val="accent4">
              <a:lumMod val="75000"/>
            </a:schemeClr>
          </a:solidFill>
          <a:ln w="19050">
            <a:solidFill>
              <a:schemeClr val="accent3">
                <a:lumMod val="75000"/>
              </a:schemeClr>
            </a:solidFill>
          </a:ln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fld id="{7D7E28B0-8467-4247-942A-E4C07D5DAE3D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68747926-6CA3-8C10-DDB4-7E09B75FF897}"/>
              </a:ext>
            </a:extLst>
          </p:cNvPr>
          <p:cNvSpPr>
            <a:spLocks noGrp="1"/>
          </p:cNvSpPr>
          <p:nvPr>
            <p:ph sz="half" idx="13"/>
          </p:nvPr>
        </p:nvSpPr>
        <p:spPr>
          <a:xfrm flipH="1">
            <a:off x="6172200" y="1820505"/>
            <a:ext cx="5181600" cy="4356458"/>
          </a:xfrm>
          <a:prstGeom prst="round2DiagRect">
            <a:avLst/>
          </a:prstGeom>
          <a:solidFill>
            <a:schemeClr val="accent4">
              <a:lumMod val="75000"/>
            </a:schemeClr>
          </a:solidFill>
          <a:ln w="28575">
            <a:solidFill>
              <a:schemeClr val="accent4">
                <a:lumMod val="50000"/>
              </a:schemeClr>
            </a:solidFill>
          </a:ln>
        </p:spPr>
        <p:txBody>
          <a:bodyPr vert="horz"/>
          <a:lstStyle>
            <a:lvl1pPr marL="457200" indent="-457200">
              <a:buFont typeface="Wingdings" panose="05000000000000000000" pitchFamily="2" charset="2"/>
              <a:buChar char="v"/>
              <a:defRPr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800100" indent="-342900">
              <a:buFont typeface="Wingdings" panose="05000000000000000000" pitchFamily="2" charset="2"/>
              <a:buChar char="v"/>
              <a:defRPr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257300" indent="-342900">
              <a:buFont typeface="Wingdings" panose="05000000000000000000" pitchFamily="2" charset="2"/>
              <a:buChar char="v"/>
              <a:defRPr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657350" indent="-285750">
              <a:buFont typeface="Wingdings" panose="05000000000000000000" pitchFamily="2" charset="2"/>
              <a:buChar char="v"/>
              <a:defRPr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114550" indent="-285750">
              <a:buFont typeface="Wingdings" panose="05000000000000000000" pitchFamily="2" charset="2"/>
              <a:buChar char="v"/>
              <a:defRPr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83118508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B1F03909-7F4A-AEA3-42A0-C6D977B2473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  <p:sp>
        <p:nvSpPr>
          <p:cNvPr id="6" name="Rectangle: Rounded Corners 5">
            <a:extLst>
              <a:ext uri="{FF2B5EF4-FFF2-40B4-BE49-F238E27FC236}">
                <a16:creationId xmlns:a16="http://schemas.microsoft.com/office/drawing/2014/main" id="{58B51CAA-49CE-EE30-80DF-F39EC4B22999}"/>
              </a:ext>
            </a:extLst>
          </p:cNvPr>
          <p:cNvSpPr/>
          <p:nvPr userDrawn="1"/>
        </p:nvSpPr>
        <p:spPr>
          <a:xfrm rot="10800000">
            <a:off x="9711737" y="-160868"/>
            <a:ext cx="3064295" cy="2368549"/>
          </a:xfrm>
          <a:prstGeom prst="roundRect">
            <a:avLst/>
          </a:prstGeom>
          <a:solidFill>
            <a:schemeClr val="tx1">
              <a:alpha val="51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1" name="Rectangle: Rounded Corners 10">
            <a:extLst>
              <a:ext uri="{FF2B5EF4-FFF2-40B4-BE49-F238E27FC236}">
                <a16:creationId xmlns:a16="http://schemas.microsoft.com/office/drawing/2014/main" id="{DE4F407B-0551-3922-BC8F-92B7A6A8DB51}"/>
              </a:ext>
            </a:extLst>
          </p:cNvPr>
          <p:cNvSpPr/>
          <p:nvPr userDrawn="1"/>
        </p:nvSpPr>
        <p:spPr>
          <a:xfrm rot="2773578">
            <a:off x="9471127" y="110804"/>
            <a:ext cx="2347275" cy="2600237"/>
          </a:xfrm>
          <a:prstGeom prst="roundRect">
            <a:avLst/>
          </a:prstGeom>
          <a:solidFill>
            <a:schemeClr val="accent5">
              <a:lumMod val="40000"/>
              <a:lumOff val="60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61937B71-A128-B110-7C2E-FB8C42635060}"/>
              </a:ext>
            </a:extLst>
          </p:cNvPr>
          <p:cNvSpPr/>
          <p:nvPr userDrawn="1"/>
        </p:nvSpPr>
        <p:spPr>
          <a:xfrm rot="18981276">
            <a:off x="10260403" y="2312231"/>
            <a:ext cx="1471214" cy="1446956"/>
          </a:xfrm>
          <a:prstGeom prst="roundRect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2" name="Rectangle: Rounded Corners 11">
            <a:extLst>
              <a:ext uri="{FF2B5EF4-FFF2-40B4-BE49-F238E27FC236}">
                <a16:creationId xmlns:a16="http://schemas.microsoft.com/office/drawing/2014/main" id="{2FF00E96-DF56-ADFC-A07B-578737990C99}"/>
              </a:ext>
            </a:extLst>
          </p:cNvPr>
          <p:cNvSpPr/>
          <p:nvPr userDrawn="1"/>
        </p:nvSpPr>
        <p:spPr>
          <a:xfrm rot="8200238">
            <a:off x="11554531" y="1483429"/>
            <a:ext cx="1406483" cy="1338772"/>
          </a:xfrm>
          <a:prstGeom prst="roundRect">
            <a:avLst/>
          </a:prstGeom>
          <a:solidFill>
            <a:schemeClr val="accent6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5" name="Flowchart: Alternate Process 14">
            <a:extLst>
              <a:ext uri="{FF2B5EF4-FFF2-40B4-BE49-F238E27FC236}">
                <a16:creationId xmlns:a16="http://schemas.microsoft.com/office/drawing/2014/main" id="{BBFE0479-4258-4482-D48A-026BCD690153}"/>
              </a:ext>
            </a:extLst>
          </p:cNvPr>
          <p:cNvSpPr/>
          <p:nvPr userDrawn="1"/>
        </p:nvSpPr>
        <p:spPr>
          <a:xfrm rot="14022855">
            <a:off x="393125" y="3512184"/>
            <a:ext cx="900335" cy="925353"/>
          </a:xfrm>
          <a:prstGeom prst="flowChartAlternateProcess">
            <a:avLst/>
          </a:prstGeom>
          <a:solidFill>
            <a:schemeClr val="accent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6" name="Rectangle: Rounded Corners 15">
            <a:extLst>
              <a:ext uri="{FF2B5EF4-FFF2-40B4-BE49-F238E27FC236}">
                <a16:creationId xmlns:a16="http://schemas.microsoft.com/office/drawing/2014/main" id="{6EE4CF39-5619-89AB-6258-AF323692B197}"/>
              </a:ext>
            </a:extLst>
          </p:cNvPr>
          <p:cNvSpPr/>
          <p:nvPr userDrawn="1"/>
        </p:nvSpPr>
        <p:spPr>
          <a:xfrm rot="14022855">
            <a:off x="-654348" y="5689438"/>
            <a:ext cx="3200908" cy="2635008"/>
          </a:xfrm>
          <a:prstGeom prst="roundRect">
            <a:avLst/>
          </a:prstGeom>
          <a:solidFill>
            <a:schemeClr val="tx1">
              <a:alpha val="51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7" name="Rectangle: Rounded Corners 16">
            <a:extLst>
              <a:ext uri="{FF2B5EF4-FFF2-40B4-BE49-F238E27FC236}">
                <a16:creationId xmlns:a16="http://schemas.microsoft.com/office/drawing/2014/main" id="{6167E077-003D-1061-AB27-2D74AE4B6BE7}"/>
              </a:ext>
            </a:extLst>
          </p:cNvPr>
          <p:cNvSpPr/>
          <p:nvPr userDrawn="1"/>
        </p:nvSpPr>
        <p:spPr>
          <a:xfrm rot="14022855">
            <a:off x="436754" y="4536563"/>
            <a:ext cx="2859398" cy="2158368"/>
          </a:xfrm>
          <a:prstGeom prst="roundRect">
            <a:avLst/>
          </a:prstGeom>
          <a:solidFill>
            <a:schemeClr val="accent5">
              <a:lumMod val="40000"/>
              <a:lumOff val="60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8" name="Flowchart: Alternate Process 17">
            <a:extLst>
              <a:ext uri="{FF2B5EF4-FFF2-40B4-BE49-F238E27FC236}">
                <a16:creationId xmlns:a16="http://schemas.microsoft.com/office/drawing/2014/main" id="{8C9DB732-A704-4D04-E5D0-811BA049A667}"/>
              </a:ext>
            </a:extLst>
          </p:cNvPr>
          <p:cNvSpPr/>
          <p:nvPr userDrawn="1"/>
        </p:nvSpPr>
        <p:spPr>
          <a:xfrm rot="14022855">
            <a:off x="-460723" y="4875005"/>
            <a:ext cx="1841500" cy="1419380"/>
          </a:xfrm>
          <a:prstGeom prst="flowChartAlternateProcess">
            <a:avLst/>
          </a:prstGeom>
          <a:solidFill>
            <a:schemeClr val="accent6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9" name="Flowchart: Alternate Process 18">
            <a:extLst>
              <a:ext uri="{FF2B5EF4-FFF2-40B4-BE49-F238E27FC236}">
                <a16:creationId xmlns:a16="http://schemas.microsoft.com/office/drawing/2014/main" id="{978F180D-518D-90AC-687D-6AAA42F3F2A6}"/>
              </a:ext>
            </a:extLst>
          </p:cNvPr>
          <p:cNvSpPr/>
          <p:nvPr userDrawn="1"/>
        </p:nvSpPr>
        <p:spPr>
          <a:xfrm rot="14022855">
            <a:off x="-1260413" y="3300831"/>
            <a:ext cx="1841500" cy="1419380"/>
          </a:xfrm>
          <a:prstGeom prst="flowChartAlternateProcess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CB417731-2DE3-BCC7-CE3C-DC66203FC9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1149"/>
            <a:ext cx="10515600" cy="1325563"/>
          </a:xfrm>
          <a:prstGeom prst="round2SameRect">
            <a:avLst/>
          </a:prstGeom>
          <a:solidFill>
            <a:schemeClr val="accent2"/>
          </a:solidFill>
          <a:ln w="28575">
            <a:solidFill>
              <a:schemeClr val="accent5">
                <a:lumMod val="40000"/>
                <a:lumOff val="60000"/>
              </a:schemeClr>
            </a:solidFill>
          </a:ln>
        </p:spPr>
        <p:txBody>
          <a:bodyPr/>
          <a:lstStyle>
            <a:lvl1pPr>
              <a:defRPr b="1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4" name="Picture Placeholder 2">
            <a:extLst>
              <a:ext uri="{FF2B5EF4-FFF2-40B4-BE49-F238E27FC236}">
                <a16:creationId xmlns:a16="http://schemas.microsoft.com/office/drawing/2014/main" id="{D1E35149-01FB-76B2-0073-39E577738D4B}"/>
              </a:ext>
            </a:extLst>
          </p:cNvPr>
          <p:cNvSpPr>
            <a:spLocks noGrp="1"/>
          </p:cNvSpPr>
          <p:nvPr>
            <p:ph type="pic" idx="13"/>
          </p:nvPr>
        </p:nvSpPr>
        <p:spPr>
          <a:xfrm>
            <a:off x="6194427" y="1711261"/>
            <a:ext cx="5157787" cy="4465871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21" name="Freeform: Shape 20">
            <a:extLst>
              <a:ext uri="{FF2B5EF4-FFF2-40B4-BE49-F238E27FC236}">
                <a16:creationId xmlns:a16="http://schemas.microsoft.com/office/drawing/2014/main" id="{EAD81E31-E5F6-C976-1FB6-B97C7D1B19CF}"/>
              </a:ext>
            </a:extLst>
          </p:cNvPr>
          <p:cNvSpPr/>
          <p:nvPr userDrawn="1"/>
        </p:nvSpPr>
        <p:spPr>
          <a:xfrm rot="631762">
            <a:off x="106594" y="-47213"/>
            <a:ext cx="6730147" cy="6791744"/>
          </a:xfrm>
          <a:custGeom>
            <a:avLst/>
            <a:gdLst>
              <a:gd name="connsiteX0" fmla="*/ 1495505 w 5124604"/>
              <a:gd name="connsiteY0" fmla="*/ 0 h 6808304"/>
              <a:gd name="connsiteX1" fmla="*/ 183540 w 5124604"/>
              <a:gd name="connsiteY1" fmla="*/ 2554356 h 6808304"/>
              <a:gd name="connsiteX2" fmla="*/ 5053714 w 5124604"/>
              <a:gd name="connsiteY2" fmla="*/ 4393095 h 6808304"/>
              <a:gd name="connsiteX3" fmla="*/ 3075827 w 5124604"/>
              <a:gd name="connsiteY3" fmla="*/ 6808304 h 68083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5124604" h="6808304">
                <a:moveTo>
                  <a:pt x="1495505" y="0"/>
                </a:moveTo>
                <a:cubicBezTo>
                  <a:pt x="543005" y="911087"/>
                  <a:pt x="-409495" y="1822174"/>
                  <a:pt x="183540" y="2554356"/>
                </a:cubicBezTo>
                <a:cubicBezTo>
                  <a:pt x="776575" y="3286538"/>
                  <a:pt x="4571666" y="3684104"/>
                  <a:pt x="5053714" y="4393095"/>
                </a:cubicBezTo>
                <a:cubicBezTo>
                  <a:pt x="5535762" y="5102086"/>
                  <a:pt x="3413757" y="6407426"/>
                  <a:pt x="3075827" y="6808304"/>
                </a:cubicBezTo>
              </a:path>
            </a:pathLst>
          </a:custGeom>
          <a:noFill/>
          <a:ln w="76200">
            <a:solidFill>
              <a:schemeClr val="accent5"/>
            </a:solidFill>
            <a:prstDash val="lgDashDot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7139366-1BD6-7FBA-D72C-6A1A29E1DA9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4"/>
            <a:ext cx="5157787" cy="3834849"/>
          </a:xfrm>
          <a:prstGeom prst="flowChartDocument">
            <a:avLst/>
          </a:prstGeom>
          <a:solidFill>
            <a:schemeClr val="accent2">
              <a:lumMod val="40000"/>
              <a:lumOff val="60000"/>
            </a:schemeClr>
          </a:solidFill>
          <a:ln w="28575">
            <a:solidFill>
              <a:schemeClr val="accent5">
                <a:lumMod val="40000"/>
                <a:lumOff val="60000"/>
              </a:schemeClr>
            </a:solidFill>
          </a:ln>
        </p:spPr>
        <p:txBody>
          <a:bodyPr/>
          <a:lstStyle>
            <a:lvl1pPr marL="228600" indent="-228600">
              <a:buFont typeface="Wingdings" panose="05000000000000000000" pitchFamily="2" charset="2"/>
              <a:buChar char="v"/>
              <a:defRPr sz="2400">
                <a:solidFill>
                  <a:schemeClr val="accent2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685800" indent="-228600">
              <a:buFont typeface="Wingdings" panose="05000000000000000000" pitchFamily="2" charset="2"/>
              <a:buChar char="v"/>
              <a:defRPr sz="2000">
                <a:solidFill>
                  <a:schemeClr val="accent2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143000" indent="-228600">
              <a:buFont typeface="Wingdings" panose="05000000000000000000" pitchFamily="2" charset="2"/>
              <a:buChar char="v"/>
              <a:defRPr sz="1800">
                <a:solidFill>
                  <a:schemeClr val="accent2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600200" indent="-228600">
              <a:buFont typeface="Wingdings" panose="05000000000000000000" pitchFamily="2" charset="2"/>
              <a:buChar char="v"/>
              <a:defRPr sz="1600">
                <a:solidFill>
                  <a:schemeClr val="accent2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57400" indent="-228600">
              <a:buFont typeface="Wingdings" panose="05000000000000000000" pitchFamily="2" charset="2"/>
              <a:buChar char="v"/>
              <a:defRPr sz="1600">
                <a:solidFill>
                  <a:schemeClr val="accent2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F8B4F31-E64F-288C-F823-69F4FE7BDC5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  <a:prstGeom prst="round2SameRect">
            <a:avLst/>
          </a:prstGeom>
          <a:solidFill>
            <a:schemeClr val="accent2"/>
          </a:solidFill>
          <a:ln w="28575">
            <a:solidFill>
              <a:schemeClr val="accent5">
                <a:lumMod val="40000"/>
                <a:lumOff val="60000"/>
              </a:schemeClr>
            </a:solidFill>
          </a:ln>
        </p:spPr>
        <p:txBody>
          <a:bodyPr anchor="b">
            <a:normAutofit/>
          </a:bodyPr>
          <a:lstStyle>
            <a:lvl1pPr marL="0" indent="0">
              <a:buNone/>
              <a:defRPr sz="2800" b="1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2" name="Flowchart: Alternate Process 21">
            <a:extLst>
              <a:ext uri="{FF2B5EF4-FFF2-40B4-BE49-F238E27FC236}">
                <a16:creationId xmlns:a16="http://schemas.microsoft.com/office/drawing/2014/main" id="{ABC03343-F7CB-70E2-EE23-5A9E13C56926}"/>
              </a:ext>
            </a:extLst>
          </p:cNvPr>
          <p:cNvSpPr/>
          <p:nvPr userDrawn="1"/>
        </p:nvSpPr>
        <p:spPr>
          <a:xfrm rot="13530565">
            <a:off x="11716372" y="3249939"/>
            <a:ext cx="900335" cy="925353"/>
          </a:xfrm>
          <a:prstGeom prst="flowChartAlternateProcess">
            <a:avLst/>
          </a:prstGeom>
          <a:solidFill>
            <a:schemeClr val="accent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7941844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D812828-1D9E-7646-3C98-45BE846737B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E9C63649-530B-BF0C-5648-009AE2C7407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785C5A6-4443-284D-4154-488B163D19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1460517-4D10-685A-41B3-7E57F7094F6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0050682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E846BF27-2FA3-F045-3B18-ED8ED24866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897C53A-8368-A728-4D57-D79018D6C00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67C4A81-AFB6-F8B5-8CE6-EDFB83025A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8897078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1935BB-A3CA-FBAA-6012-45F323066F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solidFill>
            <a:schemeClr val="bg1"/>
          </a:solidFill>
          <a:ln w="28575">
            <a:solidFill>
              <a:schemeClr val="accent6">
                <a:lumMod val="75000"/>
              </a:schemeClr>
            </a:solidFill>
          </a:ln>
        </p:spPr>
        <p:txBody>
          <a:bodyPr anchor="b"/>
          <a:lstStyle>
            <a:lvl1pPr>
              <a:defRPr sz="3200" b="1"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106F5A6-DE81-667B-2381-1AD458094C8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0012" y="1056323"/>
            <a:ext cx="6172200" cy="4873625"/>
          </a:xfrm>
          <a:solidFill>
            <a:schemeClr val="bg1"/>
          </a:solidFill>
          <a:ln w="28575">
            <a:solidFill>
              <a:schemeClr val="accent6">
                <a:lumMod val="75000"/>
              </a:schemeClr>
            </a:solidFill>
          </a:ln>
        </p:spPr>
        <p:txBody>
          <a:bodyPr/>
          <a:lstStyle>
            <a:lvl1pPr marL="228600" indent="-228600">
              <a:buFont typeface="Wingdings" panose="05000000000000000000" pitchFamily="2" charset="2"/>
              <a:buChar char="v"/>
              <a:defRPr sz="3200"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685800" indent="-228600">
              <a:buFont typeface="Wingdings" panose="05000000000000000000" pitchFamily="2" charset="2"/>
              <a:buChar char="v"/>
              <a:defRPr sz="2800"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143000" indent="-228600">
              <a:buFont typeface="Wingdings" panose="05000000000000000000" pitchFamily="2" charset="2"/>
              <a:buChar char="v"/>
              <a:defRPr sz="2400"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600200" indent="-228600">
              <a:buFont typeface="Wingdings" panose="05000000000000000000" pitchFamily="2" charset="2"/>
              <a:buChar char="v"/>
              <a:defRPr sz="2000"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57400" indent="-228600">
              <a:buFont typeface="Wingdings" panose="05000000000000000000" pitchFamily="2" charset="2"/>
              <a:buChar char="v"/>
              <a:defRPr sz="2000"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95C62B0-0836-FEFA-56BC-D820DE3E3CE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118360"/>
            <a:ext cx="3932237" cy="3811588"/>
          </a:xfrm>
          <a:solidFill>
            <a:schemeClr val="bg1"/>
          </a:solidFill>
          <a:ln w="28575">
            <a:solidFill>
              <a:schemeClr val="accent6">
                <a:lumMod val="75000"/>
              </a:schemeClr>
            </a:solidFill>
          </a:ln>
        </p:spPr>
        <p:txBody>
          <a:bodyPr/>
          <a:lstStyle>
            <a:lvl1pPr marL="0" indent="0">
              <a:buNone/>
              <a:defRPr sz="1600"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CB7FEC0-2135-7D3C-34CC-9F8FC5BD572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A46D17C-023F-6660-EF51-AC7A42FB96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C63590B-A8E4-7656-E342-DBDDA3B876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8188981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9553289-F73D-F54E-FA94-809E6CA89EF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66D97C5B-2BAD-0576-DD53-3E3706D8290E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BB6291A-3DD2-D3F1-34E6-8ACB6C183AA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501BD08-A6ED-6A72-271D-0FBFFB57BAD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EEE77E8-D57B-739D-5F9A-18D05BFAFD1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D576B94-AFEF-B79B-D57F-DFB32C136FB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224231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BB66D12-E880-EA8E-22B6-6233009DC38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51D810DF-636C-63E8-B382-5A078EEDA5C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1B16FB5-FB31-1BCF-619F-B8DA9F184F5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269317C-1180-EC80-70BC-640E5045C28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77B221C-3BFD-F161-CC2B-8EAF646402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4711875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8EA823F8-510F-91E6-91AC-86A350830EB5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DF479CAD-B5D6-E087-D95C-E43A7B155D2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66A5A8F-35AD-4D17-94E5-572690A46BA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BDCD28C-47D8-E316-F54F-D4DA3558F6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5A5DC74-DFCA-839A-D4FD-B9BCACF600B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983412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and Content 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Title 1">
            <a:extLst>
              <a:ext uri="{FF2B5EF4-FFF2-40B4-BE49-F238E27FC236}">
                <a16:creationId xmlns:a16="http://schemas.microsoft.com/office/drawing/2014/main" id="{20AE86F9-DD66-DE05-383C-6220D559B0D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76072" y="704088"/>
            <a:ext cx="10515600" cy="676656"/>
          </a:xfrm>
        </p:spPr>
        <p:txBody>
          <a:bodyPr/>
          <a:lstStyle>
            <a:lvl1pPr>
              <a:defRPr sz="4800"/>
            </a:lvl1pPr>
          </a:lstStyle>
          <a:p>
            <a:r>
              <a:rPr lang="en-US"/>
              <a:t>click to edit master title style	</a:t>
            </a:r>
          </a:p>
        </p:txBody>
      </p:sp>
      <p:sp>
        <p:nvSpPr>
          <p:cNvPr id="21" name="Content Placeholder 2">
            <a:extLst>
              <a:ext uri="{FF2B5EF4-FFF2-40B4-BE49-F238E27FC236}">
                <a16:creationId xmlns:a16="http://schemas.microsoft.com/office/drawing/2014/main" id="{74C193E5-97F9-7817-FACF-5B94BAD9C75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76072" y="1901952"/>
            <a:ext cx="9363456" cy="387705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F237303-EC0A-6693-6BFA-55DB329E39D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F4A5FC7-AE15-3D20-F798-0247D85FF79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8FB4751-880F-D840-AAA9-3A15815CC996}" type="slidenum">
              <a:rPr lang="en-US" smtClean="0"/>
              <a:t>‹#›</a:t>
            </a:fld>
            <a:endParaRPr lang="en-US"/>
          </a:p>
        </p:txBody>
      </p:sp>
      <p:sp>
        <p:nvSpPr>
          <p:cNvPr id="13" name="Freeform: Shape 12">
            <a:extLst>
              <a:ext uri="{FF2B5EF4-FFF2-40B4-BE49-F238E27FC236}">
                <a16:creationId xmlns:a16="http://schemas.microsoft.com/office/drawing/2014/main" id="{B05A86D8-26B0-1ADB-0CE2-B445D2A2866D}"/>
              </a:ext>
            </a:extLst>
          </p:cNvPr>
          <p:cNvSpPr/>
          <p:nvPr userDrawn="1"/>
        </p:nvSpPr>
        <p:spPr>
          <a:xfrm>
            <a:off x="4600810" y="0"/>
            <a:ext cx="7591189" cy="6858000"/>
          </a:xfrm>
          <a:custGeom>
            <a:avLst/>
            <a:gdLst>
              <a:gd name="connsiteX0" fmla="*/ 3873124 w 7591189"/>
              <a:gd name="connsiteY0" fmla="*/ 0 h 6858000"/>
              <a:gd name="connsiteX1" fmla="*/ 7591189 w 7591189"/>
              <a:gd name="connsiteY1" fmla="*/ 0 h 6858000"/>
              <a:gd name="connsiteX2" fmla="*/ 7591189 w 7591189"/>
              <a:gd name="connsiteY2" fmla="*/ 6858000 h 6858000"/>
              <a:gd name="connsiteX3" fmla="*/ 0 w 7591189"/>
              <a:gd name="connsiteY3" fmla="*/ 6858000 h 6858000"/>
              <a:gd name="connsiteX4" fmla="*/ 37792 w 7591189"/>
              <a:gd name="connsiteY4" fmla="*/ 6767219 h 6858000"/>
              <a:gd name="connsiteX5" fmla="*/ 124614 w 7591189"/>
              <a:gd name="connsiteY5" fmla="*/ 6593191 h 6858000"/>
              <a:gd name="connsiteX6" fmla="*/ 5022788 w 7591189"/>
              <a:gd name="connsiteY6" fmla="*/ 3831835 h 6858000"/>
              <a:gd name="connsiteX7" fmla="*/ 3917644 w 7591189"/>
              <a:gd name="connsiteY7" fmla="*/ 11237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7591189" h="6858000">
                <a:moveTo>
                  <a:pt x="3873124" y="0"/>
                </a:moveTo>
                <a:lnTo>
                  <a:pt x="7591189" y="0"/>
                </a:lnTo>
                <a:lnTo>
                  <a:pt x="7591189" y="6858000"/>
                </a:lnTo>
                <a:lnTo>
                  <a:pt x="0" y="6858000"/>
                </a:lnTo>
                <a:lnTo>
                  <a:pt x="37792" y="6767219"/>
                </a:lnTo>
                <a:cubicBezTo>
                  <a:pt x="73499" y="6688089"/>
                  <a:pt x="105476" y="6628399"/>
                  <a:pt x="124614" y="6593191"/>
                </a:cubicBezTo>
                <a:cubicBezTo>
                  <a:pt x="1166892" y="4681475"/>
                  <a:pt x="4192708" y="5285613"/>
                  <a:pt x="5022788" y="3831835"/>
                </a:cubicBezTo>
                <a:cubicBezTo>
                  <a:pt x="5664755" y="2707491"/>
                  <a:pt x="4432969" y="1333564"/>
                  <a:pt x="3917644" y="112370"/>
                </a:cubicBezTo>
                <a:close/>
              </a:path>
            </a:pathLst>
          </a:custGeom>
          <a:solidFill>
            <a:schemeClr val="accent4">
              <a:lumMod val="60000"/>
              <a:lumOff val="40000"/>
              <a:alpha val="20000"/>
            </a:schemeClr>
          </a:solidFill>
          <a:ln w="4557" cap="flat">
            <a:noFill/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19" name="Freeform: Shape 18">
            <a:extLst>
              <a:ext uri="{FF2B5EF4-FFF2-40B4-BE49-F238E27FC236}">
                <a16:creationId xmlns:a16="http://schemas.microsoft.com/office/drawing/2014/main" id="{33A68E8B-64DF-46D3-2FA2-4BBBBF8BFB15}"/>
              </a:ext>
            </a:extLst>
          </p:cNvPr>
          <p:cNvSpPr/>
          <p:nvPr userDrawn="1"/>
        </p:nvSpPr>
        <p:spPr>
          <a:xfrm>
            <a:off x="6134000" y="-30589"/>
            <a:ext cx="5047481" cy="6915258"/>
          </a:xfrm>
          <a:custGeom>
            <a:avLst/>
            <a:gdLst>
              <a:gd name="connsiteX0" fmla="*/ 0 w 6112702"/>
              <a:gd name="connsiteY0" fmla="*/ 0 h 7110654"/>
              <a:gd name="connsiteX1" fmla="*/ 6112702 w 6112702"/>
              <a:gd name="connsiteY1" fmla="*/ 0 h 7110654"/>
              <a:gd name="connsiteX2" fmla="*/ 6112702 w 6112702"/>
              <a:gd name="connsiteY2" fmla="*/ 7022484 h 7110654"/>
              <a:gd name="connsiteX3" fmla="*/ 6063029 w 6112702"/>
              <a:gd name="connsiteY3" fmla="*/ 7038508 h 7110654"/>
              <a:gd name="connsiteX4" fmla="*/ 4891976 w 6112702"/>
              <a:gd name="connsiteY4" fmla="*/ 6854987 h 7110654"/>
              <a:gd name="connsiteX5" fmla="*/ 4716552 w 6112702"/>
              <a:gd name="connsiteY5" fmla="*/ 767477 h 7110654"/>
              <a:gd name="connsiteX6" fmla="*/ 118479 w 6112702"/>
              <a:gd name="connsiteY6" fmla="*/ 160166 h 7110654"/>
              <a:gd name="connsiteX7" fmla="*/ 10887 w 6112702"/>
              <a:gd name="connsiteY7" fmla="*/ 17038 h 7110654"/>
              <a:gd name="connsiteX0" fmla="*/ 0 w 6112702"/>
              <a:gd name="connsiteY0" fmla="*/ 0 h 7110654"/>
              <a:gd name="connsiteX1" fmla="*/ 6112702 w 6112702"/>
              <a:gd name="connsiteY1" fmla="*/ 0 h 7110654"/>
              <a:gd name="connsiteX2" fmla="*/ 6112702 w 6112702"/>
              <a:gd name="connsiteY2" fmla="*/ 7022484 h 7110654"/>
              <a:gd name="connsiteX3" fmla="*/ 6063029 w 6112702"/>
              <a:gd name="connsiteY3" fmla="*/ 7038508 h 7110654"/>
              <a:gd name="connsiteX4" fmla="*/ 4891976 w 6112702"/>
              <a:gd name="connsiteY4" fmla="*/ 6854987 h 7110654"/>
              <a:gd name="connsiteX5" fmla="*/ 4716552 w 6112702"/>
              <a:gd name="connsiteY5" fmla="*/ 767477 h 7110654"/>
              <a:gd name="connsiteX6" fmla="*/ 118479 w 6112702"/>
              <a:gd name="connsiteY6" fmla="*/ 160166 h 7110654"/>
              <a:gd name="connsiteX7" fmla="*/ 10887 w 6112702"/>
              <a:gd name="connsiteY7" fmla="*/ 17038 h 7110654"/>
              <a:gd name="connsiteX8" fmla="*/ 91440 w 6112702"/>
              <a:gd name="connsiteY8" fmla="*/ 91440 h 7110654"/>
              <a:gd name="connsiteX0" fmla="*/ 0 w 6112702"/>
              <a:gd name="connsiteY0" fmla="*/ 0 h 7110654"/>
              <a:gd name="connsiteX1" fmla="*/ 6112702 w 6112702"/>
              <a:gd name="connsiteY1" fmla="*/ 0 h 7110654"/>
              <a:gd name="connsiteX2" fmla="*/ 6112702 w 6112702"/>
              <a:gd name="connsiteY2" fmla="*/ 7022484 h 7110654"/>
              <a:gd name="connsiteX3" fmla="*/ 6063029 w 6112702"/>
              <a:gd name="connsiteY3" fmla="*/ 7038508 h 7110654"/>
              <a:gd name="connsiteX4" fmla="*/ 4891976 w 6112702"/>
              <a:gd name="connsiteY4" fmla="*/ 6854987 h 7110654"/>
              <a:gd name="connsiteX5" fmla="*/ 4716552 w 6112702"/>
              <a:gd name="connsiteY5" fmla="*/ 767477 h 7110654"/>
              <a:gd name="connsiteX6" fmla="*/ 118479 w 6112702"/>
              <a:gd name="connsiteY6" fmla="*/ 160166 h 7110654"/>
              <a:gd name="connsiteX7" fmla="*/ 10887 w 6112702"/>
              <a:gd name="connsiteY7" fmla="*/ 17038 h 7110654"/>
              <a:gd name="connsiteX0" fmla="*/ 6101815 w 6101815"/>
              <a:gd name="connsiteY0" fmla="*/ 0 h 7110654"/>
              <a:gd name="connsiteX1" fmla="*/ 6101815 w 6101815"/>
              <a:gd name="connsiteY1" fmla="*/ 7022484 h 7110654"/>
              <a:gd name="connsiteX2" fmla="*/ 6052142 w 6101815"/>
              <a:gd name="connsiteY2" fmla="*/ 7038508 h 7110654"/>
              <a:gd name="connsiteX3" fmla="*/ 4881089 w 6101815"/>
              <a:gd name="connsiteY3" fmla="*/ 6854987 h 7110654"/>
              <a:gd name="connsiteX4" fmla="*/ 4705665 w 6101815"/>
              <a:gd name="connsiteY4" fmla="*/ 767477 h 7110654"/>
              <a:gd name="connsiteX5" fmla="*/ 107592 w 6101815"/>
              <a:gd name="connsiteY5" fmla="*/ 160166 h 7110654"/>
              <a:gd name="connsiteX6" fmla="*/ 0 w 6101815"/>
              <a:gd name="connsiteY6" fmla="*/ 17038 h 7110654"/>
              <a:gd name="connsiteX0" fmla="*/ 6101815 w 6101815"/>
              <a:gd name="connsiteY0" fmla="*/ 7005446 h 7093616"/>
              <a:gd name="connsiteX1" fmla="*/ 6052142 w 6101815"/>
              <a:gd name="connsiteY1" fmla="*/ 7021470 h 7093616"/>
              <a:gd name="connsiteX2" fmla="*/ 4881089 w 6101815"/>
              <a:gd name="connsiteY2" fmla="*/ 6837949 h 7093616"/>
              <a:gd name="connsiteX3" fmla="*/ 4705665 w 6101815"/>
              <a:gd name="connsiteY3" fmla="*/ 750439 h 7093616"/>
              <a:gd name="connsiteX4" fmla="*/ 107592 w 6101815"/>
              <a:gd name="connsiteY4" fmla="*/ 143128 h 7093616"/>
              <a:gd name="connsiteX5" fmla="*/ 0 w 6101815"/>
              <a:gd name="connsiteY5" fmla="*/ 0 h 7093616"/>
              <a:gd name="connsiteX0" fmla="*/ 6052142 w 6052142"/>
              <a:gd name="connsiteY0" fmla="*/ 7021470 h 7093616"/>
              <a:gd name="connsiteX1" fmla="*/ 4881089 w 6052142"/>
              <a:gd name="connsiteY1" fmla="*/ 6837949 h 7093616"/>
              <a:gd name="connsiteX2" fmla="*/ 4705665 w 6052142"/>
              <a:gd name="connsiteY2" fmla="*/ 750439 h 7093616"/>
              <a:gd name="connsiteX3" fmla="*/ 107592 w 6052142"/>
              <a:gd name="connsiteY3" fmla="*/ 143128 h 7093616"/>
              <a:gd name="connsiteX4" fmla="*/ 0 w 6052142"/>
              <a:gd name="connsiteY4" fmla="*/ 0 h 7093616"/>
              <a:gd name="connsiteX0" fmla="*/ 6052142 w 6052142"/>
              <a:gd name="connsiteY0" fmla="*/ 7021470 h 7095398"/>
              <a:gd name="connsiteX1" fmla="*/ 4881089 w 6052142"/>
              <a:gd name="connsiteY1" fmla="*/ 6843664 h 7095398"/>
              <a:gd name="connsiteX2" fmla="*/ 4705665 w 6052142"/>
              <a:gd name="connsiteY2" fmla="*/ 750439 h 7095398"/>
              <a:gd name="connsiteX3" fmla="*/ 107592 w 6052142"/>
              <a:gd name="connsiteY3" fmla="*/ 143128 h 7095398"/>
              <a:gd name="connsiteX4" fmla="*/ 0 w 6052142"/>
              <a:gd name="connsiteY4" fmla="*/ 0 h 7095398"/>
              <a:gd name="connsiteX0" fmla="*/ 6052142 w 6052142"/>
              <a:gd name="connsiteY0" fmla="*/ 7021470 h 7348010"/>
              <a:gd name="connsiteX1" fmla="*/ 5132169 w 6052142"/>
              <a:gd name="connsiteY1" fmla="*/ 7012413 h 7348010"/>
              <a:gd name="connsiteX2" fmla="*/ 4881089 w 6052142"/>
              <a:gd name="connsiteY2" fmla="*/ 6843664 h 7348010"/>
              <a:gd name="connsiteX3" fmla="*/ 4705665 w 6052142"/>
              <a:gd name="connsiteY3" fmla="*/ 750439 h 7348010"/>
              <a:gd name="connsiteX4" fmla="*/ 107592 w 6052142"/>
              <a:gd name="connsiteY4" fmla="*/ 143128 h 7348010"/>
              <a:gd name="connsiteX5" fmla="*/ 0 w 6052142"/>
              <a:gd name="connsiteY5" fmla="*/ 0 h 7348010"/>
              <a:gd name="connsiteX0" fmla="*/ 6052142 w 6052142"/>
              <a:gd name="connsiteY0" fmla="*/ 7021470 h 7351452"/>
              <a:gd name="connsiteX1" fmla="*/ 5132169 w 6052142"/>
              <a:gd name="connsiteY1" fmla="*/ 7012413 h 7351452"/>
              <a:gd name="connsiteX2" fmla="*/ 4881089 w 6052142"/>
              <a:gd name="connsiteY2" fmla="*/ 6843664 h 7351452"/>
              <a:gd name="connsiteX3" fmla="*/ 4705665 w 6052142"/>
              <a:gd name="connsiteY3" fmla="*/ 750439 h 7351452"/>
              <a:gd name="connsiteX4" fmla="*/ 107592 w 6052142"/>
              <a:gd name="connsiteY4" fmla="*/ 143128 h 7351452"/>
              <a:gd name="connsiteX5" fmla="*/ 0 w 6052142"/>
              <a:gd name="connsiteY5" fmla="*/ 0 h 7351452"/>
              <a:gd name="connsiteX0" fmla="*/ 6052142 w 6052142"/>
              <a:gd name="connsiteY0" fmla="*/ 7021470 h 7351452"/>
              <a:gd name="connsiteX1" fmla="*/ 5132169 w 6052142"/>
              <a:gd name="connsiteY1" fmla="*/ 7012413 h 7351452"/>
              <a:gd name="connsiteX2" fmla="*/ 4881089 w 6052142"/>
              <a:gd name="connsiteY2" fmla="*/ 6843664 h 7351452"/>
              <a:gd name="connsiteX3" fmla="*/ 4705665 w 6052142"/>
              <a:gd name="connsiteY3" fmla="*/ 750439 h 7351452"/>
              <a:gd name="connsiteX4" fmla="*/ 107592 w 6052142"/>
              <a:gd name="connsiteY4" fmla="*/ 143128 h 7351452"/>
              <a:gd name="connsiteX5" fmla="*/ 0 w 6052142"/>
              <a:gd name="connsiteY5" fmla="*/ 0 h 7351452"/>
              <a:gd name="connsiteX0" fmla="*/ 6052142 w 6052142"/>
              <a:gd name="connsiteY0" fmla="*/ 7021470 h 7021470"/>
              <a:gd name="connsiteX1" fmla="*/ 5132169 w 6052142"/>
              <a:gd name="connsiteY1" fmla="*/ 7012413 h 7021470"/>
              <a:gd name="connsiteX2" fmla="*/ 4881089 w 6052142"/>
              <a:gd name="connsiteY2" fmla="*/ 6843664 h 7021470"/>
              <a:gd name="connsiteX3" fmla="*/ 4705665 w 6052142"/>
              <a:gd name="connsiteY3" fmla="*/ 750439 h 7021470"/>
              <a:gd name="connsiteX4" fmla="*/ 107592 w 6052142"/>
              <a:gd name="connsiteY4" fmla="*/ 143128 h 7021470"/>
              <a:gd name="connsiteX5" fmla="*/ 0 w 6052142"/>
              <a:gd name="connsiteY5" fmla="*/ 0 h 7021470"/>
              <a:gd name="connsiteX0" fmla="*/ 6052142 w 6052142"/>
              <a:gd name="connsiteY0" fmla="*/ 7021470 h 7021470"/>
              <a:gd name="connsiteX1" fmla="*/ 5132169 w 6052142"/>
              <a:gd name="connsiteY1" fmla="*/ 7012413 h 7021470"/>
              <a:gd name="connsiteX2" fmla="*/ 4968339 w 6052142"/>
              <a:gd name="connsiteY2" fmla="*/ 6900018 h 7021470"/>
              <a:gd name="connsiteX3" fmla="*/ 4881089 w 6052142"/>
              <a:gd name="connsiteY3" fmla="*/ 6843664 h 7021470"/>
              <a:gd name="connsiteX4" fmla="*/ 4705665 w 6052142"/>
              <a:gd name="connsiteY4" fmla="*/ 750439 h 7021470"/>
              <a:gd name="connsiteX5" fmla="*/ 107592 w 6052142"/>
              <a:gd name="connsiteY5" fmla="*/ 143128 h 7021470"/>
              <a:gd name="connsiteX6" fmla="*/ 0 w 6052142"/>
              <a:gd name="connsiteY6" fmla="*/ 0 h 7021470"/>
              <a:gd name="connsiteX0" fmla="*/ 5132169 w 5132169"/>
              <a:gd name="connsiteY0" fmla="*/ 7012413 h 7012413"/>
              <a:gd name="connsiteX1" fmla="*/ 4968339 w 5132169"/>
              <a:gd name="connsiteY1" fmla="*/ 6900018 h 7012413"/>
              <a:gd name="connsiteX2" fmla="*/ 4881089 w 5132169"/>
              <a:gd name="connsiteY2" fmla="*/ 6843664 h 7012413"/>
              <a:gd name="connsiteX3" fmla="*/ 4705665 w 5132169"/>
              <a:gd name="connsiteY3" fmla="*/ 750439 h 7012413"/>
              <a:gd name="connsiteX4" fmla="*/ 107592 w 5132169"/>
              <a:gd name="connsiteY4" fmla="*/ 143128 h 7012413"/>
              <a:gd name="connsiteX5" fmla="*/ 0 w 5132169"/>
              <a:gd name="connsiteY5" fmla="*/ 0 h 7012413"/>
              <a:gd name="connsiteX0" fmla="*/ 4995009 w 5047481"/>
              <a:gd name="connsiteY0" fmla="*/ 6915258 h 6915258"/>
              <a:gd name="connsiteX1" fmla="*/ 4968339 w 5047481"/>
              <a:gd name="connsiteY1" fmla="*/ 6900018 h 6915258"/>
              <a:gd name="connsiteX2" fmla="*/ 4881089 w 5047481"/>
              <a:gd name="connsiteY2" fmla="*/ 6843664 h 6915258"/>
              <a:gd name="connsiteX3" fmla="*/ 4705665 w 5047481"/>
              <a:gd name="connsiteY3" fmla="*/ 750439 h 6915258"/>
              <a:gd name="connsiteX4" fmla="*/ 107592 w 5047481"/>
              <a:gd name="connsiteY4" fmla="*/ 143128 h 6915258"/>
              <a:gd name="connsiteX5" fmla="*/ 0 w 5047481"/>
              <a:gd name="connsiteY5" fmla="*/ 0 h 691525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5047481" h="6915258">
                <a:moveTo>
                  <a:pt x="4995009" y="6915258"/>
                </a:moveTo>
                <a:lnTo>
                  <a:pt x="4968339" y="6900018"/>
                </a:lnTo>
                <a:lnTo>
                  <a:pt x="4881089" y="6843664"/>
                </a:lnTo>
                <a:cubicBezTo>
                  <a:pt x="3776291" y="5767009"/>
                  <a:pt x="5813542" y="2039756"/>
                  <a:pt x="4705665" y="750439"/>
                </a:cubicBezTo>
                <a:cubicBezTo>
                  <a:pt x="3720820" y="-395678"/>
                  <a:pt x="1362200" y="1673555"/>
                  <a:pt x="107592" y="143128"/>
                </a:cubicBezTo>
                <a:cubicBezTo>
                  <a:pt x="84533" y="114915"/>
                  <a:pt x="45825" y="66862"/>
                  <a:pt x="0" y="0"/>
                </a:cubicBezTo>
              </a:path>
            </a:pathLst>
          </a:custGeom>
          <a:noFill/>
          <a:ln w="60325" cap="flat">
            <a:solidFill>
              <a:schemeClr val="accent1"/>
            </a:solidFill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08644339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3984">
          <p15:clr>
            <a:srgbClr val="FBAE40"/>
          </p15:clr>
        </p15:guide>
        <p15:guide id="2" pos="7272">
          <p15:clr>
            <a:srgbClr val="FBAE40"/>
          </p15:clr>
        </p15:guide>
        <p15:guide id="3" pos="408">
          <p15:clr>
            <a:srgbClr val="FBAE40"/>
          </p15:clr>
        </p15:guide>
        <p15:guide id="4" orient="horz" pos="504">
          <p15:clr>
            <a:srgbClr val="FBAE40"/>
          </p15:clr>
        </p15:guide>
      </p15:sldGuideLst>
    </p:ext>
  </p:extLs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Picture with Caption alt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Freeform: Shape 23">
            <a:extLst>
              <a:ext uri="{FF2B5EF4-FFF2-40B4-BE49-F238E27FC236}">
                <a16:creationId xmlns:a16="http://schemas.microsoft.com/office/drawing/2014/main" id="{8430A716-DF40-A710-4FC7-CCCA4BD957F8}"/>
              </a:ext>
            </a:extLst>
          </p:cNvPr>
          <p:cNvSpPr/>
          <p:nvPr userDrawn="1"/>
        </p:nvSpPr>
        <p:spPr>
          <a:xfrm>
            <a:off x="6323595" y="0"/>
            <a:ext cx="5868404" cy="6164034"/>
          </a:xfrm>
          <a:custGeom>
            <a:avLst/>
            <a:gdLst>
              <a:gd name="connsiteX0" fmla="*/ 12513 w 5868404"/>
              <a:gd name="connsiteY0" fmla="*/ 0 h 6164034"/>
              <a:gd name="connsiteX1" fmla="*/ 4439184 w 5868404"/>
              <a:gd name="connsiteY1" fmla="*/ 0 h 6164034"/>
              <a:gd name="connsiteX2" fmla="*/ 4449003 w 5868404"/>
              <a:gd name="connsiteY2" fmla="*/ 15092 h 6164034"/>
              <a:gd name="connsiteX3" fmla="*/ 5223238 w 5868404"/>
              <a:gd name="connsiteY3" fmla="*/ 739839 h 6164034"/>
              <a:gd name="connsiteX4" fmla="*/ 5836159 w 5868404"/>
              <a:gd name="connsiteY4" fmla="*/ 1102187 h 6164034"/>
              <a:gd name="connsiteX5" fmla="*/ 5868404 w 5868404"/>
              <a:gd name="connsiteY5" fmla="*/ 1119251 h 6164034"/>
              <a:gd name="connsiteX6" fmla="*/ 5868404 w 5868404"/>
              <a:gd name="connsiteY6" fmla="*/ 6067695 h 6164034"/>
              <a:gd name="connsiteX7" fmla="*/ 5685224 w 5868404"/>
              <a:gd name="connsiteY7" fmla="*/ 6111753 h 6164034"/>
              <a:gd name="connsiteX8" fmla="*/ 5084251 w 5868404"/>
              <a:gd name="connsiteY8" fmla="*/ 6163884 h 6164034"/>
              <a:gd name="connsiteX9" fmla="*/ 3836104 w 5868404"/>
              <a:gd name="connsiteY9" fmla="*/ 5943053 h 6164034"/>
              <a:gd name="connsiteX10" fmla="*/ 3344911 w 5868404"/>
              <a:gd name="connsiteY10" fmla="*/ 5752757 h 6164034"/>
              <a:gd name="connsiteX11" fmla="*/ 1304345 w 5868404"/>
              <a:gd name="connsiteY11" fmla="*/ 4176227 h 6164034"/>
              <a:gd name="connsiteX12" fmla="*/ 209588 w 5868404"/>
              <a:gd name="connsiteY12" fmla="*/ 2032696 h 6164034"/>
              <a:gd name="connsiteX13" fmla="*/ 2035 w 5868404"/>
              <a:gd name="connsiteY13" fmla="*/ 234989 h 61640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</a:cxnLst>
            <a:rect l="l" t="t" r="r" b="b"/>
            <a:pathLst>
              <a:path w="5868404" h="6164034">
                <a:moveTo>
                  <a:pt x="12513" y="0"/>
                </a:moveTo>
                <a:lnTo>
                  <a:pt x="4439184" y="0"/>
                </a:lnTo>
                <a:lnTo>
                  <a:pt x="4449003" y="15092"/>
                </a:lnTo>
                <a:cubicBezTo>
                  <a:pt x="4651567" y="305845"/>
                  <a:pt x="4918507" y="539411"/>
                  <a:pt x="5223238" y="739839"/>
                </a:cubicBezTo>
                <a:cubicBezTo>
                  <a:pt x="5478465" y="907701"/>
                  <a:pt x="5664764" y="1010975"/>
                  <a:pt x="5836159" y="1102187"/>
                </a:cubicBezTo>
                <a:lnTo>
                  <a:pt x="5868404" y="1119251"/>
                </a:lnTo>
                <a:lnTo>
                  <a:pt x="5868404" y="6067695"/>
                </a:lnTo>
                <a:lnTo>
                  <a:pt x="5685224" y="6111753"/>
                </a:lnTo>
                <a:cubicBezTo>
                  <a:pt x="5494197" y="6149567"/>
                  <a:pt x="5293292" y="6165797"/>
                  <a:pt x="5084251" y="6163884"/>
                </a:cubicBezTo>
                <a:cubicBezTo>
                  <a:pt x="4661736" y="6160033"/>
                  <a:pt x="4246092" y="6080257"/>
                  <a:pt x="3836104" y="5943053"/>
                </a:cubicBezTo>
                <a:cubicBezTo>
                  <a:pt x="3669389" y="5887220"/>
                  <a:pt x="3505068" y="5826356"/>
                  <a:pt x="3344911" y="5752757"/>
                </a:cubicBezTo>
                <a:cubicBezTo>
                  <a:pt x="2529656" y="5377996"/>
                  <a:pt x="1853875" y="4847882"/>
                  <a:pt x="1304345" y="4176227"/>
                </a:cubicBezTo>
                <a:cubicBezTo>
                  <a:pt x="767829" y="3520395"/>
                  <a:pt x="415519" y="2801547"/>
                  <a:pt x="209588" y="2032696"/>
                </a:cubicBezTo>
                <a:cubicBezTo>
                  <a:pt x="48218" y="1430059"/>
                  <a:pt x="-12290" y="831033"/>
                  <a:pt x="2035" y="234989"/>
                </a:cubicBezTo>
                <a:close/>
              </a:path>
            </a:pathLst>
          </a:custGeom>
          <a:solidFill>
            <a:schemeClr val="accent5">
              <a:alpha val="86000"/>
            </a:schemeClr>
          </a:solidFill>
          <a:ln w="3468" cap="flat">
            <a:noFill/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E7A4080-E621-B208-20C7-8547733A696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576072" y="1947671"/>
            <a:ext cx="4572000" cy="4070729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B98FAD9-245A-0174-9BD4-2B8E8A4A5B0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3ECF68C-6FDB-D274-7021-666310B3ED0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8FB4751-880F-D840-AAA9-3A15815CC996}" type="slidenum">
              <a:rPr lang="en-US" smtClean="0"/>
              <a:t>‹#›</a:t>
            </a:fld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0165A019-E4E4-1209-09B0-DB16867B19E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76071" y="704088"/>
            <a:ext cx="9144000" cy="676656"/>
          </a:xfrm>
        </p:spPr>
        <p:txBody>
          <a:bodyPr anchor="b"/>
          <a:lstStyle>
            <a:lvl1pPr>
              <a:defRPr sz="48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48" name="Freeform: Shape 47">
            <a:extLst>
              <a:ext uri="{FF2B5EF4-FFF2-40B4-BE49-F238E27FC236}">
                <a16:creationId xmlns:a16="http://schemas.microsoft.com/office/drawing/2014/main" id="{EACA9FF1-6A56-9028-20F7-293A5DAC2547}"/>
              </a:ext>
            </a:extLst>
          </p:cNvPr>
          <p:cNvSpPr/>
          <p:nvPr userDrawn="1"/>
        </p:nvSpPr>
        <p:spPr>
          <a:xfrm>
            <a:off x="5964144" y="640336"/>
            <a:ext cx="6243203" cy="5137129"/>
          </a:xfrm>
          <a:custGeom>
            <a:avLst/>
            <a:gdLst>
              <a:gd name="connsiteX0" fmla="*/ 4889012 w 6277387"/>
              <a:gd name="connsiteY0" fmla="*/ 662 h 5139475"/>
              <a:gd name="connsiteX1" fmla="*/ 5445687 w 6277387"/>
              <a:gd name="connsiteY1" fmla="*/ 20567 h 5139475"/>
              <a:gd name="connsiteX2" fmla="*/ 6007952 w 6277387"/>
              <a:gd name="connsiteY2" fmla="*/ 99852 h 5139475"/>
              <a:gd name="connsiteX3" fmla="*/ 6277387 w 6277387"/>
              <a:gd name="connsiteY3" fmla="*/ 161058 h 5139475"/>
              <a:gd name="connsiteX4" fmla="*/ 6277387 w 6277387"/>
              <a:gd name="connsiteY4" fmla="*/ 5139475 h 5139475"/>
              <a:gd name="connsiteX5" fmla="*/ 6189863 w 6277387"/>
              <a:gd name="connsiteY5" fmla="*/ 5129509 h 5139475"/>
              <a:gd name="connsiteX6" fmla="*/ 4906960 w 6277387"/>
              <a:gd name="connsiteY6" fmla="*/ 4685637 h 5139475"/>
              <a:gd name="connsiteX7" fmla="*/ 4226890 w 6277387"/>
              <a:gd name="connsiteY7" fmla="*/ 4354477 h 5139475"/>
              <a:gd name="connsiteX8" fmla="*/ 3327755 w 6277387"/>
              <a:gd name="connsiteY8" fmla="*/ 4156387 h 5139475"/>
              <a:gd name="connsiteX9" fmla="*/ 2255512 w 6277387"/>
              <a:gd name="connsiteY9" fmla="*/ 4368944 h 5139475"/>
              <a:gd name="connsiteX10" fmla="*/ 1772151 w 6277387"/>
              <a:gd name="connsiteY10" fmla="*/ 4527459 h 5139475"/>
              <a:gd name="connsiteX11" fmla="*/ 459735 w 6277387"/>
              <a:gd name="connsiteY11" fmla="*/ 4184363 h 5139475"/>
              <a:gd name="connsiteX12" fmla="*/ 608 w 6277387"/>
              <a:gd name="connsiteY12" fmla="*/ 3162067 h 5139475"/>
              <a:gd name="connsiteX13" fmla="*/ 686493 w 6277387"/>
              <a:gd name="connsiteY13" fmla="*/ 1710481 h 5139475"/>
              <a:gd name="connsiteX14" fmla="*/ 1254673 w 6277387"/>
              <a:gd name="connsiteY14" fmla="*/ 1269348 h 5139475"/>
              <a:gd name="connsiteX15" fmla="*/ 3265771 w 6277387"/>
              <a:gd name="connsiteY15" fmla="*/ 265022 h 5139475"/>
              <a:gd name="connsiteX16" fmla="*/ 4889012 w 6277387"/>
              <a:gd name="connsiteY16" fmla="*/ 662 h 5139475"/>
              <a:gd name="connsiteX0" fmla="*/ 6277387 w 6368827"/>
              <a:gd name="connsiteY0" fmla="*/ 161058 h 5139475"/>
              <a:gd name="connsiteX1" fmla="*/ 6277387 w 6368827"/>
              <a:gd name="connsiteY1" fmla="*/ 5139475 h 5139475"/>
              <a:gd name="connsiteX2" fmla="*/ 6189863 w 6368827"/>
              <a:gd name="connsiteY2" fmla="*/ 5129509 h 5139475"/>
              <a:gd name="connsiteX3" fmla="*/ 4906960 w 6368827"/>
              <a:gd name="connsiteY3" fmla="*/ 4685637 h 5139475"/>
              <a:gd name="connsiteX4" fmla="*/ 4226890 w 6368827"/>
              <a:gd name="connsiteY4" fmla="*/ 4354477 h 5139475"/>
              <a:gd name="connsiteX5" fmla="*/ 3327755 w 6368827"/>
              <a:gd name="connsiteY5" fmla="*/ 4156387 h 5139475"/>
              <a:gd name="connsiteX6" fmla="*/ 2255512 w 6368827"/>
              <a:gd name="connsiteY6" fmla="*/ 4368944 h 5139475"/>
              <a:gd name="connsiteX7" fmla="*/ 1772151 w 6368827"/>
              <a:gd name="connsiteY7" fmla="*/ 4527459 h 5139475"/>
              <a:gd name="connsiteX8" fmla="*/ 459735 w 6368827"/>
              <a:gd name="connsiteY8" fmla="*/ 4184363 h 5139475"/>
              <a:gd name="connsiteX9" fmla="*/ 608 w 6368827"/>
              <a:gd name="connsiteY9" fmla="*/ 3162067 h 5139475"/>
              <a:gd name="connsiteX10" fmla="*/ 686493 w 6368827"/>
              <a:gd name="connsiteY10" fmla="*/ 1710481 h 5139475"/>
              <a:gd name="connsiteX11" fmla="*/ 1254673 w 6368827"/>
              <a:gd name="connsiteY11" fmla="*/ 1269348 h 5139475"/>
              <a:gd name="connsiteX12" fmla="*/ 3265771 w 6368827"/>
              <a:gd name="connsiteY12" fmla="*/ 265022 h 5139475"/>
              <a:gd name="connsiteX13" fmla="*/ 4889012 w 6368827"/>
              <a:gd name="connsiteY13" fmla="*/ 662 h 5139475"/>
              <a:gd name="connsiteX14" fmla="*/ 5445687 w 6368827"/>
              <a:gd name="connsiteY14" fmla="*/ 20567 h 5139475"/>
              <a:gd name="connsiteX15" fmla="*/ 6007952 w 6368827"/>
              <a:gd name="connsiteY15" fmla="*/ 99852 h 5139475"/>
              <a:gd name="connsiteX16" fmla="*/ 6368827 w 6368827"/>
              <a:gd name="connsiteY16" fmla="*/ 252498 h 5139475"/>
              <a:gd name="connsiteX0" fmla="*/ 6277387 w 6368827"/>
              <a:gd name="connsiteY0" fmla="*/ 5139475 h 5139475"/>
              <a:gd name="connsiteX1" fmla="*/ 6189863 w 6368827"/>
              <a:gd name="connsiteY1" fmla="*/ 5129509 h 5139475"/>
              <a:gd name="connsiteX2" fmla="*/ 4906960 w 6368827"/>
              <a:gd name="connsiteY2" fmla="*/ 4685637 h 5139475"/>
              <a:gd name="connsiteX3" fmla="*/ 4226890 w 6368827"/>
              <a:gd name="connsiteY3" fmla="*/ 4354477 h 5139475"/>
              <a:gd name="connsiteX4" fmla="*/ 3327755 w 6368827"/>
              <a:gd name="connsiteY4" fmla="*/ 4156387 h 5139475"/>
              <a:gd name="connsiteX5" fmla="*/ 2255512 w 6368827"/>
              <a:gd name="connsiteY5" fmla="*/ 4368944 h 5139475"/>
              <a:gd name="connsiteX6" fmla="*/ 1772151 w 6368827"/>
              <a:gd name="connsiteY6" fmla="*/ 4527459 h 5139475"/>
              <a:gd name="connsiteX7" fmla="*/ 459735 w 6368827"/>
              <a:gd name="connsiteY7" fmla="*/ 4184363 h 5139475"/>
              <a:gd name="connsiteX8" fmla="*/ 608 w 6368827"/>
              <a:gd name="connsiteY8" fmla="*/ 3162067 h 5139475"/>
              <a:gd name="connsiteX9" fmla="*/ 686493 w 6368827"/>
              <a:gd name="connsiteY9" fmla="*/ 1710481 h 5139475"/>
              <a:gd name="connsiteX10" fmla="*/ 1254673 w 6368827"/>
              <a:gd name="connsiteY10" fmla="*/ 1269348 h 5139475"/>
              <a:gd name="connsiteX11" fmla="*/ 3265771 w 6368827"/>
              <a:gd name="connsiteY11" fmla="*/ 265022 h 5139475"/>
              <a:gd name="connsiteX12" fmla="*/ 4889012 w 6368827"/>
              <a:gd name="connsiteY12" fmla="*/ 662 h 5139475"/>
              <a:gd name="connsiteX13" fmla="*/ 5445687 w 6368827"/>
              <a:gd name="connsiteY13" fmla="*/ 20567 h 5139475"/>
              <a:gd name="connsiteX14" fmla="*/ 6007952 w 6368827"/>
              <a:gd name="connsiteY14" fmla="*/ 99852 h 5139475"/>
              <a:gd name="connsiteX15" fmla="*/ 6368827 w 6368827"/>
              <a:gd name="connsiteY15" fmla="*/ 252498 h 5139475"/>
              <a:gd name="connsiteX0" fmla="*/ 6189863 w 6368827"/>
              <a:gd name="connsiteY0" fmla="*/ 5129509 h 5129509"/>
              <a:gd name="connsiteX1" fmla="*/ 4906960 w 6368827"/>
              <a:gd name="connsiteY1" fmla="*/ 4685637 h 5129509"/>
              <a:gd name="connsiteX2" fmla="*/ 4226890 w 6368827"/>
              <a:gd name="connsiteY2" fmla="*/ 4354477 h 5129509"/>
              <a:gd name="connsiteX3" fmla="*/ 3327755 w 6368827"/>
              <a:gd name="connsiteY3" fmla="*/ 4156387 h 5129509"/>
              <a:gd name="connsiteX4" fmla="*/ 2255512 w 6368827"/>
              <a:gd name="connsiteY4" fmla="*/ 4368944 h 5129509"/>
              <a:gd name="connsiteX5" fmla="*/ 1772151 w 6368827"/>
              <a:gd name="connsiteY5" fmla="*/ 4527459 h 5129509"/>
              <a:gd name="connsiteX6" fmla="*/ 459735 w 6368827"/>
              <a:gd name="connsiteY6" fmla="*/ 4184363 h 5129509"/>
              <a:gd name="connsiteX7" fmla="*/ 608 w 6368827"/>
              <a:gd name="connsiteY7" fmla="*/ 3162067 h 5129509"/>
              <a:gd name="connsiteX8" fmla="*/ 686493 w 6368827"/>
              <a:gd name="connsiteY8" fmla="*/ 1710481 h 5129509"/>
              <a:gd name="connsiteX9" fmla="*/ 1254673 w 6368827"/>
              <a:gd name="connsiteY9" fmla="*/ 1269348 h 5129509"/>
              <a:gd name="connsiteX10" fmla="*/ 3265771 w 6368827"/>
              <a:gd name="connsiteY10" fmla="*/ 265022 h 5129509"/>
              <a:gd name="connsiteX11" fmla="*/ 4889012 w 6368827"/>
              <a:gd name="connsiteY11" fmla="*/ 662 h 5129509"/>
              <a:gd name="connsiteX12" fmla="*/ 5445687 w 6368827"/>
              <a:gd name="connsiteY12" fmla="*/ 20567 h 5129509"/>
              <a:gd name="connsiteX13" fmla="*/ 6007952 w 6368827"/>
              <a:gd name="connsiteY13" fmla="*/ 99852 h 5129509"/>
              <a:gd name="connsiteX14" fmla="*/ 6368827 w 6368827"/>
              <a:gd name="connsiteY14" fmla="*/ 252498 h 5129509"/>
              <a:gd name="connsiteX0" fmla="*/ 6189863 w 6189863"/>
              <a:gd name="connsiteY0" fmla="*/ 5129509 h 5129509"/>
              <a:gd name="connsiteX1" fmla="*/ 4906960 w 6189863"/>
              <a:gd name="connsiteY1" fmla="*/ 4685637 h 5129509"/>
              <a:gd name="connsiteX2" fmla="*/ 4226890 w 6189863"/>
              <a:gd name="connsiteY2" fmla="*/ 4354477 h 5129509"/>
              <a:gd name="connsiteX3" fmla="*/ 3327755 w 6189863"/>
              <a:gd name="connsiteY3" fmla="*/ 4156387 h 5129509"/>
              <a:gd name="connsiteX4" fmla="*/ 2255512 w 6189863"/>
              <a:gd name="connsiteY4" fmla="*/ 4368944 h 5129509"/>
              <a:gd name="connsiteX5" fmla="*/ 1772151 w 6189863"/>
              <a:gd name="connsiteY5" fmla="*/ 4527459 h 5129509"/>
              <a:gd name="connsiteX6" fmla="*/ 459735 w 6189863"/>
              <a:gd name="connsiteY6" fmla="*/ 4184363 h 5129509"/>
              <a:gd name="connsiteX7" fmla="*/ 608 w 6189863"/>
              <a:gd name="connsiteY7" fmla="*/ 3162067 h 5129509"/>
              <a:gd name="connsiteX8" fmla="*/ 686493 w 6189863"/>
              <a:gd name="connsiteY8" fmla="*/ 1710481 h 5129509"/>
              <a:gd name="connsiteX9" fmla="*/ 1254673 w 6189863"/>
              <a:gd name="connsiteY9" fmla="*/ 1269348 h 5129509"/>
              <a:gd name="connsiteX10" fmla="*/ 3265771 w 6189863"/>
              <a:gd name="connsiteY10" fmla="*/ 265022 h 5129509"/>
              <a:gd name="connsiteX11" fmla="*/ 4889012 w 6189863"/>
              <a:gd name="connsiteY11" fmla="*/ 662 h 5129509"/>
              <a:gd name="connsiteX12" fmla="*/ 5445687 w 6189863"/>
              <a:gd name="connsiteY12" fmla="*/ 20567 h 5129509"/>
              <a:gd name="connsiteX13" fmla="*/ 6007952 w 6189863"/>
              <a:gd name="connsiteY13" fmla="*/ 99852 h 5129509"/>
              <a:gd name="connsiteX0" fmla="*/ 6220343 w 6220343"/>
              <a:gd name="connsiteY0" fmla="*/ 5133319 h 5133319"/>
              <a:gd name="connsiteX1" fmla="*/ 4906960 w 6220343"/>
              <a:gd name="connsiteY1" fmla="*/ 4685637 h 5133319"/>
              <a:gd name="connsiteX2" fmla="*/ 4226890 w 6220343"/>
              <a:gd name="connsiteY2" fmla="*/ 4354477 h 5133319"/>
              <a:gd name="connsiteX3" fmla="*/ 3327755 w 6220343"/>
              <a:gd name="connsiteY3" fmla="*/ 4156387 h 5133319"/>
              <a:gd name="connsiteX4" fmla="*/ 2255512 w 6220343"/>
              <a:gd name="connsiteY4" fmla="*/ 4368944 h 5133319"/>
              <a:gd name="connsiteX5" fmla="*/ 1772151 w 6220343"/>
              <a:gd name="connsiteY5" fmla="*/ 4527459 h 5133319"/>
              <a:gd name="connsiteX6" fmla="*/ 459735 w 6220343"/>
              <a:gd name="connsiteY6" fmla="*/ 4184363 h 5133319"/>
              <a:gd name="connsiteX7" fmla="*/ 608 w 6220343"/>
              <a:gd name="connsiteY7" fmla="*/ 3162067 h 5133319"/>
              <a:gd name="connsiteX8" fmla="*/ 686493 w 6220343"/>
              <a:gd name="connsiteY8" fmla="*/ 1710481 h 5133319"/>
              <a:gd name="connsiteX9" fmla="*/ 1254673 w 6220343"/>
              <a:gd name="connsiteY9" fmla="*/ 1269348 h 5133319"/>
              <a:gd name="connsiteX10" fmla="*/ 3265771 w 6220343"/>
              <a:gd name="connsiteY10" fmla="*/ 265022 h 5133319"/>
              <a:gd name="connsiteX11" fmla="*/ 4889012 w 6220343"/>
              <a:gd name="connsiteY11" fmla="*/ 662 h 5133319"/>
              <a:gd name="connsiteX12" fmla="*/ 5445687 w 6220343"/>
              <a:gd name="connsiteY12" fmla="*/ 20567 h 5133319"/>
              <a:gd name="connsiteX13" fmla="*/ 6007952 w 6220343"/>
              <a:gd name="connsiteY13" fmla="*/ 99852 h 5133319"/>
              <a:gd name="connsiteX0" fmla="*/ 6243203 w 6243203"/>
              <a:gd name="connsiteY0" fmla="*/ 5137129 h 5137129"/>
              <a:gd name="connsiteX1" fmla="*/ 4906960 w 6243203"/>
              <a:gd name="connsiteY1" fmla="*/ 4685637 h 5137129"/>
              <a:gd name="connsiteX2" fmla="*/ 4226890 w 6243203"/>
              <a:gd name="connsiteY2" fmla="*/ 4354477 h 5137129"/>
              <a:gd name="connsiteX3" fmla="*/ 3327755 w 6243203"/>
              <a:gd name="connsiteY3" fmla="*/ 4156387 h 5137129"/>
              <a:gd name="connsiteX4" fmla="*/ 2255512 w 6243203"/>
              <a:gd name="connsiteY4" fmla="*/ 4368944 h 5137129"/>
              <a:gd name="connsiteX5" fmla="*/ 1772151 w 6243203"/>
              <a:gd name="connsiteY5" fmla="*/ 4527459 h 5137129"/>
              <a:gd name="connsiteX6" fmla="*/ 459735 w 6243203"/>
              <a:gd name="connsiteY6" fmla="*/ 4184363 h 5137129"/>
              <a:gd name="connsiteX7" fmla="*/ 608 w 6243203"/>
              <a:gd name="connsiteY7" fmla="*/ 3162067 h 5137129"/>
              <a:gd name="connsiteX8" fmla="*/ 686493 w 6243203"/>
              <a:gd name="connsiteY8" fmla="*/ 1710481 h 5137129"/>
              <a:gd name="connsiteX9" fmla="*/ 1254673 w 6243203"/>
              <a:gd name="connsiteY9" fmla="*/ 1269348 h 5137129"/>
              <a:gd name="connsiteX10" fmla="*/ 3265771 w 6243203"/>
              <a:gd name="connsiteY10" fmla="*/ 265022 h 5137129"/>
              <a:gd name="connsiteX11" fmla="*/ 4889012 w 6243203"/>
              <a:gd name="connsiteY11" fmla="*/ 662 h 5137129"/>
              <a:gd name="connsiteX12" fmla="*/ 5445687 w 6243203"/>
              <a:gd name="connsiteY12" fmla="*/ 20567 h 5137129"/>
              <a:gd name="connsiteX13" fmla="*/ 6007952 w 6243203"/>
              <a:gd name="connsiteY13" fmla="*/ 99852 h 513712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</a:cxnLst>
            <a:rect l="l" t="t" r="r" b="b"/>
            <a:pathLst>
              <a:path w="6243203" h="5137129">
                <a:moveTo>
                  <a:pt x="6243203" y="5137129"/>
                </a:moveTo>
                <a:cubicBezTo>
                  <a:pt x="5616824" y="5044500"/>
                  <a:pt x="5243012" y="4816079"/>
                  <a:pt x="4906960" y="4685637"/>
                </a:cubicBezTo>
                <a:cubicBezTo>
                  <a:pt x="4570908" y="4555195"/>
                  <a:pt x="4545156" y="4485964"/>
                  <a:pt x="4226890" y="4354477"/>
                </a:cubicBezTo>
                <a:cubicBezTo>
                  <a:pt x="3941888" y="4236738"/>
                  <a:pt x="3645130" y="4160793"/>
                  <a:pt x="3327755" y="4156387"/>
                </a:cubicBezTo>
                <a:cubicBezTo>
                  <a:pt x="2950795" y="4151018"/>
                  <a:pt x="2597217" y="4237561"/>
                  <a:pt x="2255512" y="4368944"/>
                </a:cubicBezTo>
                <a:cubicBezTo>
                  <a:pt x="2097412" y="4429682"/>
                  <a:pt x="1941970" y="4495413"/>
                  <a:pt x="1772151" y="4527459"/>
                </a:cubicBezTo>
                <a:cubicBezTo>
                  <a:pt x="1264158" y="4623269"/>
                  <a:pt x="821661" y="4517923"/>
                  <a:pt x="459735" y="4184363"/>
                </a:cubicBezTo>
                <a:cubicBezTo>
                  <a:pt x="151042" y="3899922"/>
                  <a:pt x="10681" y="3550667"/>
                  <a:pt x="608" y="3162067"/>
                </a:cubicBezTo>
                <a:cubicBezTo>
                  <a:pt x="-14234" y="2590537"/>
                  <a:pt x="243808" y="2115100"/>
                  <a:pt x="686493" y="1710481"/>
                </a:cubicBezTo>
                <a:cubicBezTo>
                  <a:pt x="862046" y="1550006"/>
                  <a:pt x="1056985" y="1408011"/>
                  <a:pt x="1254673" y="1269348"/>
                </a:cubicBezTo>
                <a:cubicBezTo>
                  <a:pt x="1865209" y="841116"/>
                  <a:pt x="2526920" y="492284"/>
                  <a:pt x="3265771" y="265022"/>
                </a:cubicBezTo>
                <a:cubicBezTo>
                  <a:pt x="3796018" y="101956"/>
                  <a:pt x="4336451" y="9282"/>
                  <a:pt x="4889012" y="662"/>
                </a:cubicBezTo>
                <a:cubicBezTo>
                  <a:pt x="5073199" y="-2211"/>
                  <a:pt x="5258733" y="4255"/>
                  <a:pt x="5445687" y="20567"/>
                </a:cubicBezTo>
                <a:cubicBezTo>
                  <a:pt x="5637159" y="37284"/>
                  <a:pt x="5824611" y="63631"/>
                  <a:pt x="6007952" y="99852"/>
                </a:cubicBezTo>
              </a:path>
            </a:pathLst>
          </a:custGeom>
          <a:noFill/>
          <a:ln w="60325" cap="flat">
            <a:solidFill>
              <a:schemeClr val="accent1"/>
            </a:solidFill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42" name="Picture Placeholder 41">
            <a:extLst>
              <a:ext uri="{FF2B5EF4-FFF2-40B4-BE49-F238E27FC236}">
                <a16:creationId xmlns:a16="http://schemas.microsoft.com/office/drawing/2014/main" id="{B453377C-B4A0-8E9A-D4DC-D42364826344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6646264" y="0"/>
            <a:ext cx="5545736" cy="6063092"/>
          </a:xfrm>
          <a:custGeom>
            <a:avLst/>
            <a:gdLst>
              <a:gd name="connsiteX0" fmla="*/ 3355090 w 5545736"/>
              <a:gd name="connsiteY0" fmla="*/ 0 h 6063092"/>
              <a:gd name="connsiteX1" fmla="*/ 5545736 w 5545736"/>
              <a:gd name="connsiteY1" fmla="*/ 0 h 6063092"/>
              <a:gd name="connsiteX2" fmla="*/ 5545736 w 5545736"/>
              <a:gd name="connsiteY2" fmla="*/ 4499075 h 6063092"/>
              <a:gd name="connsiteX3" fmla="*/ 5430027 w 5545736"/>
              <a:gd name="connsiteY3" fmla="*/ 4628283 h 6063092"/>
              <a:gd name="connsiteX4" fmla="*/ 3848936 w 5545736"/>
              <a:gd name="connsiteY4" fmla="*/ 5737848 h 6063092"/>
              <a:gd name="connsiteX5" fmla="*/ 3426711 w 5545736"/>
              <a:gd name="connsiteY5" fmla="*/ 5893022 h 6063092"/>
              <a:gd name="connsiteX6" fmla="*/ 2357730 w 5545736"/>
              <a:gd name="connsiteY6" fmla="*/ 6062988 h 6063092"/>
              <a:gd name="connsiteX7" fmla="*/ 1112800 w 5545736"/>
              <a:gd name="connsiteY7" fmla="*/ 5667979 h 6063092"/>
              <a:gd name="connsiteX8" fmla="*/ 409218 w 5545736"/>
              <a:gd name="connsiteY8" fmla="*/ 4944615 h 6063092"/>
              <a:gd name="connsiteX9" fmla="*/ 37164 w 5545736"/>
              <a:gd name="connsiteY9" fmla="*/ 4154393 h 6063092"/>
              <a:gd name="connsiteX10" fmla="*/ 15604 w 5545736"/>
              <a:gd name="connsiteY10" fmla="*/ 3564191 h 6063092"/>
              <a:gd name="connsiteX11" fmla="*/ 1646045 w 5545736"/>
              <a:gd name="connsiteY11" fmla="*/ 1803195 h 6063092"/>
              <a:gd name="connsiteX12" fmla="*/ 2319905 w 5545736"/>
              <a:gd name="connsiteY12" fmla="*/ 1429318 h 6063092"/>
              <a:gd name="connsiteX13" fmla="*/ 2991762 w 5545736"/>
              <a:gd name="connsiteY13" fmla="*/ 821995 h 6063092"/>
              <a:gd name="connsiteX14" fmla="*/ 3323353 w 5545736"/>
              <a:gd name="connsiteY14" fmla="*/ 129929 h 606309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5545736" h="6063092">
                <a:moveTo>
                  <a:pt x="3355090" y="0"/>
                </a:moveTo>
                <a:lnTo>
                  <a:pt x="5545736" y="0"/>
                </a:lnTo>
                <a:lnTo>
                  <a:pt x="5545736" y="4499075"/>
                </a:lnTo>
                <a:lnTo>
                  <a:pt x="5430027" y="4628283"/>
                </a:lnTo>
                <a:cubicBezTo>
                  <a:pt x="4987448" y="5095940"/>
                  <a:pt x="4462893" y="5468472"/>
                  <a:pt x="3848936" y="5737848"/>
                </a:cubicBezTo>
                <a:cubicBezTo>
                  <a:pt x="3711095" y="5798308"/>
                  <a:pt x="3569888" y="5847831"/>
                  <a:pt x="3426711" y="5893022"/>
                </a:cubicBezTo>
                <a:cubicBezTo>
                  <a:pt x="3074611" y="6004070"/>
                  <a:pt x="2718538" y="6065996"/>
                  <a:pt x="2357730" y="6062988"/>
                </a:cubicBezTo>
                <a:cubicBezTo>
                  <a:pt x="1881699" y="6059036"/>
                  <a:pt x="1456987" y="5945780"/>
                  <a:pt x="1112800" y="5667979"/>
                </a:cubicBezTo>
                <a:cubicBezTo>
                  <a:pt x="846505" y="5453155"/>
                  <a:pt x="606021" y="5216495"/>
                  <a:pt x="409218" y="4944615"/>
                </a:cubicBezTo>
                <a:cubicBezTo>
                  <a:pt x="235425" y="4704408"/>
                  <a:pt x="99475" y="4445949"/>
                  <a:pt x="37164" y="4154393"/>
                </a:cubicBezTo>
                <a:cubicBezTo>
                  <a:pt x="23082" y="4088408"/>
                  <a:pt x="-24217" y="3835054"/>
                  <a:pt x="15604" y="3564191"/>
                </a:cubicBezTo>
                <a:cubicBezTo>
                  <a:pt x="163514" y="2558438"/>
                  <a:pt x="1432192" y="1912093"/>
                  <a:pt x="1646045" y="1803195"/>
                </a:cubicBezTo>
                <a:cubicBezTo>
                  <a:pt x="1838456" y="1705187"/>
                  <a:pt x="2026012" y="1615363"/>
                  <a:pt x="2319905" y="1429318"/>
                </a:cubicBezTo>
                <a:cubicBezTo>
                  <a:pt x="2583077" y="1262714"/>
                  <a:pt x="2814476" y="1067249"/>
                  <a:pt x="2991762" y="821995"/>
                </a:cubicBezTo>
                <a:cubicBezTo>
                  <a:pt x="3149782" y="603568"/>
                  <a:pt x="3253380" y="371021"/>
                  <a:pt x="3323353" y="129929"/>
                </a:cubicBezTo>
                <a:close/>
              </a:path>
            </a:pathLst>
          </a:custGeom>
          <a:solidFill>
            <a:srgbClr val="D1D8B7"/>
          </a:solidFill>
        </p:spPr>
        <p:txBody>
          <a:bodyPr wrap="square" anchor="ctr">
            <a:noAutofit/>
          </a:bodyPr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</p:spTree>
    <p:extLst>
      <p:ext uri="{BB962C8B-B14F-4D97-AF65-F5344CB8AC3E}">
        <p14:creationId xmlns:p14="http://schemas.microsoft.com/office/powerpoint/2010/main" val="41012973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Timeli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Freeform: Shape 48">
            <a:extLst>
              <a:ext uri="{FF2B5EF4-FFF2-40B4-BE49-F238E27FC236}">
                <a16:creationId xmlns:a16="http://schemas.microsoft.com/office/drawing/2014/main" id="{3DEDA47D-E273-7C0A-CFFA-A38BA27188CA}"/>
              </a:ext>
            </a:extLst>
          </p:cNvPr>
          <p:cNvSpPr/>
          <p:nvPr userDrawn="1"/>
        </p:nvSpPr>
        <p:spPr>
          <a:xfrm rot="19260000" flipV="1">
            <a:off x="7523198" y="2771729"/>
            <a:ext cx="2140237" cy="472905"/>
          </a:xfrm>
          <a:custGeom>
            <a:avLst/>
            <a:gdLst>
              <a:gd name="connsiteX0" fmla="*/ 3848638 w 8339975"/>
              <a:gd name="connsiteY0" fmla="*/ 256 h 5016456"/>
              <a:gd name="connsiteX1" fmla="*/ 5854939 w 8339975"/>
              <a:gd name="connsiteY1" fmla="*/ 453958 h 5016456"/>
              <a:gd name="connsiteX2" fmla="*/ 7528125 w 8339975"/>
              <a:gd name="connsiteY2" fmla="*/ 1647586 h 5016456"/>
              <a:gd name="connsiteX3" fmla="*/ 7964917 w 8339975"/>
              <a:gd name="connsiteY3" fmla="*/ 2141444 h 5016456"/>
              <a:gd name="connsiteX4" fmla="*/ 8282443 w 8339975"/>
              <a:gd name="connsiteY4" fmla="*/ 3652263 h 5016456"/>
              <a:gd name="connsiteX5" fmla="*/ 7614819 w 8339975"/>
              <a:gd name="connsiteY5" fmla="*/ 4625329 h 5016456"/>
              <a:gd name="connsiteX6" fmla="*/ 6295036 w 8339975"/>
              <a:gd name="connsiteY6" fmla="*/ 4840094 h 5016456"/>
              <a:gd name="connsiteX7" fmla="*/ 5873978 w 8339975"/>
              <a:gd name="connsiteY7" fmla="*/ 4635681 h 5016456"/>
              <a:gd name="connsiteX8" fmla="*/ 4908200 w 8339975"/>
              <a:gd name="connsiteY8" fmla="*/ 4320645 h 5016456"/>
              <a:gd name="connsiteX9" fmla="*/ 4012453 w 8339975"/>
              <a:gd name="connsiteY9" fmla="*/ 4430992 h 5016456"/>
              <a:gd name="connsiteX10" fmla="*/ 3293564 w 8339975"/>
              <a:gd name="connsiteY10" fmla="*/ 4694916 h 5016456"/>
              <a:gd name="connsiteX11" fmla="*/ 900660 w 8339975"/>
              <a:gd name="connsiteY11" fmla="*/ 4775642 h 5016456"/>
              <a:gd name="connsiteX12" fmla="*/ 464143 w 8339975"/>
              <a:gd name="connsiteY12" fmla="*/ 4374943 h 5016456"/>
              <a:gd name="connsiteX13" fmla="*/ 100508 w 8339975"/>
              <a:gd name="connsiteY13" fmla="*/ 3580002 h 5016456"/>
              <a:gd name="connsiteX14" fmla="*/ 1210 w 8339975"/>
              <a:gd name="connsiteY14" fmla="*/ 2578945 h 5016456"/>
              <a:gd name="connsiteX15" fmla="*/ 500797 w 8339975"/>
              <a:gd name="connsiteY15" fmla="*/ 1384103 h 5016456"/>
              <a:gd name="connsiteX16" fmla="*/ 1318314 w 8339975"/>
              <a:gd name="connsiteY16" fmla="*/ 689794 h 5016456"/>
              <a:gd name="connsiteX17" fmla="*/ 1708401 w 8339975"/>
              <a:gd name="connsiteY17" fmla="*/ 472905 h 5016456"/>
              <a:gd name="connsiteX18" fmla="*/ 3848638 w 8339975"/>
              <a:gd name="connsiteY18" fmla="*/ 256 h 5016456"/>
              <a:gd name="connsiteX0" fmla="*/ 1708401 w 8339975"/>
              <a:gd name="connsiteY0" fmla="*/ 472905 h 5016456"/>
              <a:gd name="connsiteX1" fmla="*/ 3848638 w 8339975"/>
              <a:gd name="connsiteY1" fmla="*/ 256 h 5016456"/>
              <a:gd name="connsiteX2" fmla="*/ 5854939 w 8339975"/>
              <a:gd name="connsiteY2" fmla="*/ 453958 h 5016456"/>
              <a:gd name="connsiteX3" fmla="*/ 7528125 w 8339975"/>
              <a:gd name="connsiteY3" fmla="*/ 1647586 h 5016456"/>
              <a:gd name="connsiteX4" fmla="*/ 7964917 w 8339975"/>
              <a:gd name="connsiteY4" fmla="*/ 2141444 h 5016456"/>
              <a:gd name="connsiteX5" fmla="*/ 8282443 w 8339975"/>
              <a:gd name="connsiteY5" fmla="*/ 3652263 h 5016456"/>
              <a:gd name="connsiteX6" fmla="*/ 7614819 w 8339975"/>
              <a:gd name="connsiteY6" fmla="*/ 4625329 h 5016456"/>
              <a:gd name="connsiteX7" fmla="*/ 6295036 w 8339975"/>
              <a:gd name="connsiteY7" fmla="*/ 4840094 h 5016456"/>
              <a:gd name="connsiteX8" fmla="*/ 5873978 w 8339975"/>
              <a:gd name="connsiteY8" fmla="*/ 4635681 h 5016456"/>
              <a:gd name="connsiteX9" fmla="*/ 4908200 w 8339975"/>
              <a:gd name="connsiteY9" fmla="*/ 4320645 h 5016456"/>
              <a:gd name="connsiteX10" fmla="*/ 4012453 w 8339975"/>
              <a:gd name="connsiteY10" fmla="*/ 4430992 h 5016456"/>
              <a:gd name="connsiteX11" fmla="*/ 3293564 w 8339975"/>
              <a:gd name="connsiteY11" fmla="*/ 4694916 h 5016456"/>
              <a:gd name="connsiteX12" fmla="*/ 900660 w 8339975"/>
              <a:gd name="connsiteY12" fmla="*/ 4775642 h 5016456"/>
              <a:gd name="connsiteX13" fmla="*/ 464143 w 8339975"/>
              <a:gd name="connsiteY13" fmla="*/ 4374943 h 5016456"/>
              <a:gd name="connsiteX14" fmla="*/ 100508 w 8339975"/>
              <a:gd name="connsiteY14" fmla="*/ 3580002 h 5016456"/>
              <a:gd name="connsiteX15" fmla="*/ 1210 w 8339975"/>
              <a:gd name="connsiteY15" fmla="*/ 2578945 h 5016456"/>
              <a:gd name="connsiteX16" fmla="*/ 500797 w 8339975"/>
              <a:gd name="connsiteY16" fmla="*/ 1384103 h 5016456"/>
              <a:gd name="connsiteX17" fmla="*/ 1318314 w 8339975"/>
              <a:gd name="connsiteY17" fmla="*/ 689794 h 5016456"/>
              <a:gd name="connsiteX18" fmla="*/ 1799841 w 8339975"/>
              <a:gd name="connsiteY18" fmla="*/ 564345 h 5016456"/>
              <a:gd name="connsiteX0" fmla="*/ 1708401 w 8339975"/>
              <a:gd name="connsiteY0" fmla="*/ 472905 h 5016456"/>
              <a:gd name="connsiteX1" fmla="*/ 3848638 w 8339975"/>
              <a:gd name="connsiteY1" fmla="*/ 256 h 5016456"/>
              <a:gd name="connsiteX2" fmla="*/ 5854939 w 8339975"/>
              <a:gd name="connsiteY2" fmla="*/ 453958 h 5016456"/>
              <a:gd name="connsiteX3" fmla="*/ 7528125 w 8339975"/>
              <a:gd name="connsiteY3" fmla="*/ 1647586 h 5016456"/>
              <a:gd name="connsiteX4" fmla="*/ 7964917 w 8339975"/>
              <a:gd name="connsiteY4" fmla="*/ 2141444 h 5016456"/>
              <a:gd name="connsiteX5" fmla="*/ 8282443 w 8339975"/>
              <a:gd name="connsiteY5" fmla="*/ 3652263 h 5016456"/>
              <a:gd name="connsiteX6" fmla="*/ 7614819 w 8339975"/>
              <a:gd name="connsiteY6" fmla="*/ 4625329 h 5016456"/>
              <a:gd name="connsiteX7" fmla="*/ 6295036 w 8339975"/>
              <a:gd name="connsiteY7" fmla="*/ 4840094 h 5016456"/>
              <a:gd name="connsiteX8" fmla="*/ 5873978 w 8339975"/>
              <a:gd name="connsiteY8" fmla="*/ 4635681 h 5016456"/>
              <a:gd name="connsiteX9" fmla="*/ 4908200 w 8339975"/>
              <a:gd name="connsiteY9" fmla="*/ 4320645 h 5016456"/>
              <a:gd name="connsiteX10" fmla="*/ 4012453 w 8339975"/>
              <a:gd name="connsiteY10" fmla="*/ 4430992 h 5016456"/>
              <a:gd name="connsiteX11" fmla="*/ 3293564 w 8339975"/>
              <a:gd name="connsiteY11" fmla="*/ 4694916 h 5016456"/>
              <a:gd name="connsiteX12" fmla="*/ 900660 w 8339975"/>
              <a:gd name="connsiteY12" fmla="*/ 4775642 h 5016456"/>
              <a:gd name="connsiteX13" fmla="*/ 464143 w 8339975"/>
              <a:gd name="connsiteY13" fmla="*/ 4374943 h 5016456"/>
              <a:gd name="connsiteX14" fmla="*/ 100508 w 8339975"/>
              <a:gd name="connsiteY14" fmla="*/ 3580002 h 5016456"/>
              <a:gd name="connsiteX15" fmla="*/ 1210 w 8339975"/>
              <a:gd name="connsiteY15" fmla="*/ 2578945 h 5016456"/>
              <a:gd name="connsiteX16" fmla="*/ 500797 w 8339975"/>
              <a:gd name="connsiteY16" fmla="*/ 1384103 h 5016456"/>
              <a:gd name="connsiteX17" fmla="*/ 1318314 w 8339975"/>
              <a:gd name="connsiteY17" fmla="*/ 689794 h 5016456"/>
              <a:gd name="connsiteX18" fmla="*/ 1799841 w 8339975"/>
              <a:gd name="connsiteY18" fmla="*/ 564345 h 5016456"/>
              <a:gd name="connsiteX0" fmla="*/ 1708401 w 8339975"/>
              <a:gd name="connsiteY0" fmla="*/ 472905 h 5016456"/>
              <a:gd name="connsiteX1" fmla="*/ 3848638 w 8339975"/>
              <a:gd name="connsiteY1" fmla="*/ 256 h 5016456"/>
              <a:gd name="connsiteX2" fmla="*/ 5854939 w 8339975"/>
              <a:gd name="connsiteY2" fmla="*/ 453958 h 5016456"/>
              <a:gd name="connsiteX3" fmla="*/ 7528125 w 8339975"/>
              <a:gd name="connsiteY3" fmla="*/ 1647586 h 5016456"/>
              <a:gd name="connsiteX4" fmla="*/ 7964917 w 8339975"/>
              <a:gd name="connsiteY4" fmla="*/ 2141444 h 5016456"/>
              <a:gd name="connsiteX5" fmla="*/ 8282443 w 8339975"/>
              <a:gd name="connsiteY5" fmla="*/ 3652263 h 5016456"/>
              <a:gd name="connsiteX6" fmla="*/ 7614819 w 8339975"/>
              <a:gd name="connsiteY6" fmla="*/ 4625329 h 5016456"/>
              <a:gd name="connsiteX7" fmla="*/ 6295036 w 8339975"/>
              <a:gd name="connsiteY7" fmla="*/ 4840094 h 5016456"/>
              <a:gd name="connsiteX8" fmla="*/ 5873978 w 8339975"/>
              <a:gd name="connsiteY8" fmla="*/ 4635681 h 5016456"/>
              <a:gd name="connsiteX9" fmla="*/ 4908200 w 8339975"/>
              <a:gd name="connsiteY9" fmla="*/ 4320645 h 5016456"/>
              <a:gd name="connsiteX10" fmla="*/ 4012453 w 8339975"/>
              <a:gd name="connsiteY10" fmla="*/ 4430992 h 5016456"/>
              <a:gd name="connsiteX11" fmla="*/ 3293564 w 8339975"/>
              <a:gd name="connsiteY11" fmla="*/ 4694916 h 5016456"/>
              <a:gd name="connsiteX12" fmla="*/ 900660 w 8339975"/>
              <a:gd name="connsiteY12" fmla="*/ 4775642 h 5016456"/>
              <a:gd name="connsiteX13" fmla="*/ 464143 w 8339975"/>
              <a:gd name="connsiteY13" fmla="*/ 4374943 h 5016456"/>
              <a:gd name="connsiteX14" fmla="*/ 100508 w 8339975"/>
              <a:gd name="connsiteY14" fmla="*/ 3580002 h 5016456"/>
              <a:gd name="connsiteX15" fmla="*/ 1210 w 8339975"/>
              <a:gd name="connsiteY15" fmla="*/ 2578945 h 5016456"/>
              <a:gd name="connsiteX16" fmla="*/ 500797 w 8339975"/>
              <a:gd name="connsiteY16" fmla="*/ 1384103 h 5016456"/>
              <a:gd name="connsiteX17" fmla="*/ 1318314 w 8339975"/>
              <a:gd name="connsiteY17" fmla="*/ 689794 h 5016456"/>
              <a:gd name="connsiteX18" fmla="*/ 1799841 w 8339975"/>
              <a:gd name="connsiteY18" fmla="*/ 564345 h 5016456"/>
              <a:gd name="connsiteX0" fmla="*/ 1708401 w 8339975"/>
              <a:gd name="connsiteY0" fmla="*/ 472905 h 5016456"/>
              <a:gd name="connsiteX1" fmla="*/ 3848638 w 8339975"/>
              <a:gd name="connsiteY1" fmla="*/ 256 h 5016456"/>
              <a:gd name="connsiteX2" fmla="*/ 5854939 w 8339975"/>
              <a:gd name="connsiteY2" fmla="*/ 453958 h 5016456"/>
              <a:gd name="connsiteX3" fmla="*/ 7528125 w 8339975"/>
              <a:gd name="connsiteY3" fmla="*/ 1647586 h 5016456"/>
              <a:gd name="connsiteX4" fmla="*/ 7964917 w 8339975"/>
              <a:gd name="connsiteY4" fmla="*/ 2141444 h 5016456"/>
              <a:gd name="connsiteX5" fmla="*/ 8282443 w 8339975"/>
              <a:gd name="connsiteY5" fmla="*/ 3652263 h 5016456"/>
              <a:gd name="connsiteX6" fmla="*/ 7614819 w 8339975"/>
              <a:gd name="connsiteY6" fmla="*/ 4625329 h 5016456"/>
              <a:gd name="connsiteX7" fmla="*/ 6295036 w 8339975"/>
              <a:gd name="connsiteY7" fmla="*/ 4840094 h 5016456"/>
              <a:gd name="connsiteX8" fmla="*/ 5873978 w 8339975"/>
              <a:gd name="connsiteY8" fmla="*/ 4635681 h 5016456"/>
              <a:gd name="connsiteX9" fmla="*/ 4908200 w 8339975"/>
              <a:gd name="connsiteY9" fmla="*/ 4320645 h 5016456"/>
              <a:gd name="connsiteX10" fmla="*/ 4012453 w 8339975"/>
              <a:gd name="connsiteY10" fmla="*/ 4430992 h 5016456"/>
              <a:gd name="connsiteX11" fmla="*/ 3293564 w 8339975"/>
              <a:gd name="connsiteY11" fmla="*/ 4694916 h 5016456"/>
              <a:gd name="connsiteX12" fmla="*/ 900660 w 8339975"/>
              <a:gd name="connsiteY12" fmla="*/ 4775642 h 5016456"/>
              <a:gd name="connsiteX13" fmla="*/ 464143 w 8339975"/>
              <a:gd name="connsiteY13" fmla="*/ 4374943 h 5016456"/>
              <a:gd name="connsiteX14" fmla="*/ 100508 w 8339975"/>
              <a:gd name="connsiteY14" fmla="*/ 3580002 h 5016456"/>
              <a:gd name="connsiteX15" fmla="*/ 1210 w 8339975"/>
              <a:gd name="connsiteY15" fmla="*/ 2578945 h 5016456"/>
              <a:gd name="connsiteX16" fmla="*/ 500797 w 8339975"/>
              <a:gd name="connsiteY16" fmla="*/ 1384103 h 5016456"/>
              <a:gd name="connsiteX17" fmla="*/ 1318314 w 8339975"/>
              <a:gd name="connsiteY17" fmla="*/ 689794 h 5016456"/>
              <a:gd name="connsiteX18" fmla="*/ 1799841 w 8339975"/>
              <a:gd name="connsiteY18" fmla="*/ 564345 h 5016456"/>
              <a:gd name="connsiteX0" fmla="*/ 1708401 w 8339975"/>
              <a:gd name="connsiteY0" fmla="*/ 472905 h 5016456"/>
              <a:gd name="connsiteX1" fmla="*/ 3848638 w 8339975"/>
              <a:gd name="connsiteY1" fmla="*/ 256 h 5016456"/>
              <a:gd name="connsiteX2" fmla="*/ 5854939 w 8339975"/>
              <a:gd name="connsiteY2" fmla="*/ 453958 h 5016456"/>
              <a:gd name="connsiteX3" fmla="*/ 7528125 w 8339975"/>
              <a:gd name="connsiteY3" fmla="*/ 1647586 h 5016456"/>
              <a:gd name="connsiteX4" fmla="*/ 7964917 w 8339975"/>
              <a:gd name="connsiteY4" fmla="*/ 2141444 h 5016456"/>
              <a:gd name="connsiteX5" fmla="*/ 8282443 w 8339975"/>
              <a:gd name="connsiteY5" fmla="*/ 3652263 h 5016456"/>
              <a:gd name="connsiteX6" fmla="*/ 7614819 w 8339975"/>
              <a:gd name="connsiteY6" fmla="*/ 4625329 h 5016456"/>
              <a:gd name="connsiteX7" fmla="*/ 6295036 w 8339975"/>
              <a:gd name="connsiteY7" fmla="*/ 4840094 h 5016456"/>
              <a:gd name="connsiteX8" fmla="*/ 5873978 w 8339975"/>
              <a:gd name="connsiteY8" fmla="*/ 4635681 h 5016456"/>
              <a:gd name="connsiteX9" fmla="*/ 4908200 w 8339975"/>
              <a:gd name="connsiteY9" fmla="*/ 4320645 h 5016456"/>
              <a:gd name="connsiteX10" fmla="*/ 4012453 w 8339975"/>
              <a:gd name="connsiteY10" fmla="*/ 4430992 h 5016456"/>
              <a:gd name="connsiteX11" fmla="*/ 3293564 w 8339975"/>
              <a:gd name="connsiteY11" fmla="*/ 4694916 h 5016456"/>
              <a:gd name="connsiteX12" fmla="*/ 900660 w 8339975"/>
              <a:gd name="connsiteY12" fmla="*/ 4775642 h 5016456"/>
              <a:gd name="connsiteX13" fmla="*/ 464143 w 8339975"/>
              <a:gd name="connsiteY13" fmla="*/ 4374943 h 5016456"/>
              <a:gd name="connsiteX14" fmla="*/ 100508 w 8339975"/>
              <a:gd name="connsiteY14" fmla="*/ 3580002 h 5016456"/>
              <a:gd name="connsiteX15" fmla="*/ 1210 w 8339975"/>
              <a:gd name="connsiteY15" fmla="*/ 2578945 h 5016456"/>
              <a:gd name="connsiteX16" fmla="*/ 500797 w 8339975"/>
              <a:gd name="connsiteY16" fmla="*/ 1384103 h 5016456"/>
              <a:gd name="connsiteX17" fmla="*/ 1318314 w 8339975"/>
              <a:gd name="connsiteY17" fmla="*/ 689794 h 5016456"/>
              <a:gd name="connsiteX0" fmla="*/ 1708401 w 8339975"/>
              <a:gd name="connsiteY0" fmla="*/ 472905 h 5016456"/>
              <a:gd name="connsiteX1" fmla="*/ 3848638 w 8339975"/>
              <a:gd name="connsiteY1" fmla="*/ 256 h 5016456"/>
              <a:gd name="connsiteX2" fmla="*/ 5854939 w 8339975"/>
              <a:gd name="connsiteY2" fmla="*/ 453958 h 5016456"/>
              <a:gd name="connsiteX3" fmla="*/ 7528125 w 8339975"/>
              <a:gd name="connsiteY3" fmla="*/ 1647586 h 5016456"/>
              <a:gd name="connsiteX4" fmla="*/ 7964917 w 8339975"/>
              <a:gd name="connsiteY4" fmla="*/ 2141444 h 5016456"/>
              <a:gd name="connsiteX5" fmla="*/ 8282443 w 8339975"/>
              <a:gd name="connsiteY5" fmla="*/ 3652263 h 5016456"/>
              <a:gd name="connsiteX6" fmla="*/ 7614819 w 8339975"/>
              <a:gd name="connsiteY6" fmla="*/ 4625329 h 5016456"/>
              <a:gd name="connsiteX7" fmla="*/ 6295036 w 8339975"/>
              <a:gd name="connsiteY7" fmla="*/ 4840094 h 5016456"/>
              <a:gd name="connsiteX8" fmla="*/ 5873978 w 8339975"/>
              <a:gd name="connsiteY8" fmla="*/ 4635681 h 5016456"/>
              <a:gd name="connsiteX9" fmla="*/ 4908200 w 8339975"/>
              <a:gd name="connsiteY9" fmla="*/ 4320645 h 5016456"/>
              <a:gd name="connsiteX10" fmla="*/ 4012453 w 8339975"/>
              <a:gd name="connsiteY10" fmla="*/ 4430992 h 5016456"/>
              <a:gd name="connsiteX11" fmla="*/ 3293564 w 8339975"/>
              <a:gd name="connsiteY11" fmla="*/ 4694916 h 5016456"/>
              <a:gd name="connsiteX12" fmla="*/ 900660 w 8339975"/>
              <a:gd name="connsiteY12" fmla="*/ 4775642 h 5016456"/>
              <a:gd name="connsiteX13" fmla="*/ 464143 w 8339975"/>
              <a:gd name="connsiteY13" fmla="*/ 4374943 h 5016456"/>
              <a:gd name="connsiteX14" fmla="*/ 100508 w 8339975"/>
              <a:gd name="connsiteY14" fmla="*/ 3580002 h 5016456"/>
              <a:gd name="connsiteX15" fmla="*/ 1210 w 8339975"/>
              <a:gd name="connsiteY15" fmla="*/ 2578945 h 5016456"/>
              <a:gd name="connsiteX16" fmla="*/ 500797 w 8339975"/>
              <a:gd name="connsiteY16" fmla="*/ 1384103 h 5016456"/>
              <a:gd name="connsiteX0" fmla="*/ 1708401 w 8339975"/>
              <a:gd name="connsiteY0" fmla="*/ 472905 h 5016456"/>
              <a:gd name="connsiteX1" fmla="*/ 3848638 w 8339975"/>
              <a:gd name="connsiteY1" fmla="*/ 256 h 5016456"/>
              <a:gd name="connsiteX2" fmla="*/ 5854939 w 8339975"/>
              <a:gd name="connsiteY2" fmla="*/ 453958 h 5016456"/>
              <a:gd name="connsiteX3" fmla="*/ 7528125 w 8339975"/>
              <a:gd name="connsiteY3" fmla="*/ 1647586 h 5016456"/>
              <a:gd name="connsiteX4" fmla="*/ 7964917 w 8339975"/>
              <a:gd name="connsiteY4" fmla="*/ 2141444 h 5016456"/>
              <a:gd name="connsiteX5" fmla="*/ 8282443 w 8339975"/>
              <a:gd name="connsiteY5" fmla="*/ 3652263 h 5016456"/>
              <a:gd name="connsiteX6" fmla="*/ 7614819 w 8339975"/>
              <a:gd name="connsiteY6" fmla="*/ 4625329 h 5016456"/>
              <a:gd name="connsiteX7" fmla="*/ 6295036 w 8339975"/>
              <a:gd name="connsiteY7" fmla="*/ 4840094 h 5016456"/>
              <a:gd name="connsiteX8" fmla="*/ 5873978 w 8339975"/>
              <a:gd name="connsiteY8" fmla="*/ 4635681 h 5016456"/>
              <a:gd name="connsiteX9" fmla="*/ 4908200 w 8339975"/>
              <a:gd name="connsiteY9" fmla="*/ 4320645 h 5016456"/>
              <a:gd name="connsiteX10" fmla="*/ 4012453 w 8339975"/>
              <a:gd name="connsiteY10" fmla="*/ 4430992 h 5016456"/>
              <a:gd name="connsiteX11" fmla="*/ 3293564 w 8339975"/>
              <a:gd name="connsiteY11" fmla="*/ 4694916 h 5016456"/>
              <a:gd name="connsiteX12" fmla="*/ 900660 w 8339975"/>
              <a:gd name="connsiteY12" fmla="*/ 4775642 h 5016456"/>
              <a:gd name="connsiteX13" fmla="*/ 464143 w 8339975"/>
              <a:gd name="connsiteY13" fmla="*/ 4374943 h 5016456"/>
              <a:gd name="connsiteX14" fmla="*/ 100508 w 8339975"/>
              <a:gd name="connsiteY14" fmla="*/ 3580002 h 5016456"/>
              <a:gd name="connsiteX15" fmla="*/ 1210 w 8339975"/>
              <a:gd name="connsiteY15" fmla="*/ 2578945 h 5016456"/>
              <a:gd name="connsiteX0" fmla="*/ 1607893 w 8239467"/>
              <a:gd name="connsiteY0" fmla="*/ 472905 h 5016456"/>
              <a:gd name="connsiteX1" fmla="*/ 3748130 w 8239467"/>
              <a:gd name="connsiteY1" fmla="*/ 256 h 5016456"/>
              <a:gd name="connsiteX2" fmla="*/ 5754431 w 8239467"/>
              <a:gd name="connsiteY2" fmla="*/ 453958 h 5016456"/>
              <a:gd name="connsiteX3" fmla="*/ 7427617 w 8239467"/>
              <a:gd name="connsiteY3" fmla="*/ 1647586 h 5016456"/>
              <a:gd name="connsiteX4" fmla="*/ 7864409 w 8239467"/>
              <a:gd name="connsiteY4" fmla="*/ 2141444 h 5016456"/>
              <a:gd name="connsiteX5" fmla="*/ 8181935 w 8239467"/>
              <a:gd name="connsiteY5" fmla="*/ 3652263 h 5016456"/>
              <a:gd name="connsiteX6" fmla="*/ 7514311 w 8239467"/>
              <a:gd name="connsiteY6" fmla="*/ 4625329 h 5016456"/>
              <a:gd name="connsiteX7" fmla="*/ 6194528 w 8239467"/>
              <a:gd name="connsiteY7" fmla="*/ 4840094 h 5016456"/>
              <a:gd name="connsiteX8" fmla="*/ 5773470 w 8239467"/>
              <a:gd name="connsiteY8" fmla="*/ 4635681 h 5016456"/>
              <a:gd name="connsiteX9" fmla="*/ 4807692 w 8239467"/>
              <a:gd name="connsiteY9" fmla="*/ 4320645 h 5016456"/>
              <a:gd name="connsiteX10" fmla="*/ 3911945 w 8239467"/>
              <a:gd name="connsiteY10" fmla="*/ 4430992 h 5016456"/>
              <a:gd name="connsiteX11" fmla="*/ 3193056 w 8239467"/>
              <a:gd name="connsiteY11" fmla="*/ 4694916 h 5016456"/>
              <a:gd name="connsiteX12" fmla="*/ 800152 w 8239467"/>
              <a:gd name="connsiteY12" fmla="*/ 4775642 h 5016456"/>
              <a:gd name="connsiteX13" fmla="*/ 363635 w 8239467"/>
              <a:gd name="connsiteY13" fmla="*/ 4374943 h 5016456"/>
              <a:gd name="connsiteX14" fmla="*/ 0 w 8239467"/>
              <a:gd name="connsiteY14" fmla="*/ 3580002 h 5016456"/>
              <a:gd name="connsiteX0" fmla="*/ 1244258 w 7875832"/>
              <a:gd name="connsiteY0" fmla="*/ 472905 h 5016456"/>
              <a:gd name="connsiteX1" fmla="*/ 3384495 w 7875832"/>
              <a:gd name="connsiteY1" fmla="*/ 256 h 5016456"/>
              <a:gd name="connsiteX2" fmla="*/ 5390796 w 7875832"/>
              <a:gd name="connsiteY2" fmla="*/ 453958 h 5016456"/>
              <a:gd name="connsiteX3" fmla="*/ 7063982 w 7875832"/>
              <a:gd name="connsiteY3" fmla="*/ 1647586 h 5016456"/>
              <a:gd name="connsiteX4" fmla="*/ 7500774 w 7875832"/>
              <a:gd name="connsiteY4" fmla="*/ 2141444 h 5016456"/>
              <a:gd name="connsiteX5" fmla="*/ 7818300 w 7875832"/>
              <a:gd name="connsiteY5" fmla="*/ 3652263 h 5016456"/>
              <a:gd name="connsiteX6" fmla="*/ 7150676 w 7875832"/>
              <a:gd name="connsiteY6" fmla="*/ 4625329 h 5016456"/>
              <a:gd name="connsiteX7" fmla="*/ 5830893 w 7875832"/>
              <a:gd name="connsiteY7" fmla="*/ 4840094 h 5016456"/>
              <a:gd name="connsiteX8" fmla="*/ 5409835 w 7875832"/>
              <a:gd name="connsiteY8" fmla="*/ 4635681 h 5016456"/>
              <a:gd name="connsiteX9" fmla="*/ 4444057 w 7875832"/>
              <a:gd name="connsiteY9" fmla="*/ 4320645 h 5016456"/>
              <a:gd name="connsiteX10" fmla="*/ 3548310 w 7875832"/>
              <a:gd name="connsiteY10" fmla="*/ 4430992 h 5016456"/>
              <a:gd name="connsiteX11" fmla="*/ 2829421 w 7875832"/>
              <a:gd name="connsiteY11" fmla="*/ 4694916 h 5016456"/>
              <a:gd name="connsiteX12" fmla="*/ 436517 w 7875832"/>
              <a:gd name="connsiteY12" fmla="*/ 4775642 h 5016456"/>
              <a:gd name="connsiteX13" fmla="*/ 0 w 7875832"/>
              <a:gd name="connsiteY13" fmla="*/ 4374943 h 5016456"/>
              <a:gd name="connsiteX0" fmla="*/ 807741 w 7439315"/>
              <a:gd name="connsiteY0" fmla="*/ 472905 h 5016456"/>
              <a:gd name="connsiteX1" fmla="*/ 2947978 w 7439315"/>
              <a:gd name="connsiteY1" fmla="*/ 256 h 5016456"/>
              <a:gd name="connsiteX2" fmla="*/ 4954279 w 7439315"/>
              <a:gd name="connsiteY2" fmla="*/ 453958 h 5016456"/>
              <a:gd name="connsiteX3" fmla="*/ 6627465 w 7439315"/>
              <a:gd name="connsiteY3" fmla="*/ 1647586 h 5016456"/>
              <a:gd name="connsiteX4" fmla="*/ 7064257 w 7439315"/>
              <a:gd name="connsiteY4" fmla="*/ 2141444 h 5016456"/>
              <a:gd name="connsiteX5" fmla="*/ 7381783 w 7439315"/>
              <a:gd name="connsiteY5" fmla="*/ 3652263 h 5016456"/>
              <a:gd name="connsiteX6" fmla="*/ 6714159 w 7439315"/>
              <a:gd name="connsiteY6" fmla="*/ 4625329 h 5016456"/>
              <a:gd name="connsiteX7" fmla="*/ 5394376 w 7439315"/>
              <a:gd name="connsiteY7" fmla="*/ 4840094 h 5016456"/>
              <a:gd name="connsiteX8" fmla="*/ 4973318 w 7439315"/>
              <a:gd name="connsiteY8" fmla="*/ 4635681 h 5016456"/>
              <a:gd name="connsiteX9" fmla="*/ 4007540 w 7439315"/>
              <a:gd name="connsiteY9" fmla="*/ 4320645 h 5016456"/>
              <a:gd name="connsiteX10" fmla="*/ 3111793 w 7439315"/>
              <a:gd name="connsiteY10" fmla="*/ 4430992 h 5016456"/>
              <a:gd name="connsiteX11" fmla="*/ 2392904 w 7439315"/>
              <a:gd name="connsiteY11" fmla="*/ 4694916 h 5016456"/>
              <a:gd name="connsiteX12" fmla="*/ 0 w 7439315"/>
              <a:gd name="connsiteY12" fmla="*/ 4775642 h 5016456"/>
              <a:gd name="connsiteX0" fmla="*/ 0 w 6631574"/>
              <a:gd name="connsiteY0" fmla="*/ 472905 h 4914632"/>
              <a:gd name="connsiteX1" fmla="*/ 2140237 w 6631574"/>
              <a:gd name="connsiteY1" fmla="*/ 256 h 4914632"/>
              <a:gd name="connsiteX2" fmla="*/ 4146538 w 6631574"/>
              <a:gd name="connsiteY2" fmla="*/ 453958 h 4914632"/>
              <a:gd name="connsiteX3" fmla="*/ 5819724 w 6631574"/>
              <a:gd name="connsiteY3" fmla="*/ 1647586 h 4914632"/>
              <a:gd name="connsiteX4" fmla="*/ 6256516 w 6631574"/>
              <a:gd name="connsiteY4" fmla="*/ 2141444 h 4914632"/>
              <a:gd name="connsiteX5" fmla="*/ 6574042 w 6631574"/>
              <a:gd name="connsiteY5" fmla="*/ 3652263 h 4914632"/>
              <a:gd name="connsiteX6" fmla="*/ 5906418 w 6631574"/>
              <a:gd name="connsiteY6" fmla="*/ 4625329 h 4914632"/>
              <a:gd name="connsiteX7" fmla="*/ 4586635 w 6631574"/>
              <a:gd name="connsiteY7" fmla="*/ 4840094 h 4914632"/>
              <a:gd name="connsiteX8" fmla="*/ 4165577 w 6631574"/>
              <a:gd name="connsiteY8" fmla="*/ 4635681 h 4914632"/>
              <a:gd name="connsiteX9" fmla="*/ 3199799 w 6631574"/>
              <a:gd name="connsiteY9" fmla="*/ 4320645 h 4914632"/>
              <a:gd name="connsiteX10" fmla="*/ 2304052 w 6631574"/>
              <a:gd name="connsiteY10" fmla="*/ 4430992 h 4914632"/>
              <a:gd name="connsiteX11" fmla="*/ 1585163 w 6631574"/>
              <a:gd name="connsiteY11" fmla="*/ 4694916 h 4914632"/>
              <a:gd name="connsiteX0" fmla="*/ 0 w 6631574"/>
              <a:gd name="connsiteY0" fmla="*/ 472905 h 4914632"/>
              <a:gd name="connsiteX1" fmla="*/ 2140237 w 6631574"/>
              <a:gd name="connsiteY1" fmla="*/ 256 h 4914632"/>
              <a:gd name="connsiteX2" fmla="*/ 4146538 w 6631574"/>
              <a:gd name="connsiteY2" fmla="*/ 453958 h 4914632"/>
              <a:gd name="connsiteX3" fmla="*/ 5819724 w 6631574"/>
              <a:gd name="connsiteY3" fmla="*/ 1647586 h 4914632"/>
              <a:gd name="connsiteX4" fmla="*/ 6256516 w 6631574"/>
              <a:gd name="connsiteY4" fmla="*/ 2141444 h 4914632"/>
              <a:gd name="connsiteX5" fmla="*/ 6574042 w 6631574"/>
              <a:gd name="connsiteY5" fmla="*/ 3652263 h 4914632"/>
              <a:gd name="connsiteX6" fmla="*/ 5906418 w 6631574"/>
              <a:gd name="connsiteY6" fmla="*/ 4625329 h 4914632"/>
              <a:gd name="connsiteX7" fmla="*/ 4586635 w 6631574"/>
              <a:gd name="connsiteY7" fmla="*/ 4840094 h 4914632"/>
              <a:gd name="connsiteX8" fmla="*/ 4165577 w 6631574"/>
              <a:gd name="connsiteY8" fmla="*/ 4635681 h 4914632"/>
              <a:gd name="connsiteX9" fmla="*/ 3199799 w 6631574"/>
              <a:gd name="connsiteY9" fmla="*/ 4320645 h 4914632"/>
              <a:gd name="connsiteX10" fmla="*/ 2304052 w 6631574"/>
              <a:gd name="connsiteY10" fmla="*/ 4430992 h 4914632"/>
              <a:gd name="connsiteX0" fmla="*/ 0 w 6631574"/>
              <a:gd name="connsiteY0" fmla="*/ 472905 h 4914632"/>
              <a:gd name="connsiteX1" fmla="*/ 2140237 w 6631574"/>
              <a:gd name="connsiteY1" fmla="*/ 256 h 4914632"/>
              <a:gd name="connsiteX2" fmla="*/ 4146538 w 6631574"/>
              <a:gd name="connsiteY2" fmla="*/ 453958 h 4914632"/>
              <a:gd name="connsiteX3" fmla="*/ 5819724 w 6631574"/>
              <a:gd name="connsiteY3" fmla="*/ 1647586 h 4914632"/>
              <a:gd name="connsiteX4" fmla="*/ 6256516 w 6631574"/>
              <a:gd name="connsiteY4" fmla="*/ 2141444 h 4914632"/>
              <a:gd name="connsiteX5" fmla="*/ 6574042 w 6631574"/>
              <a:gd name="connsiteY5" fmla="*/ 3652263 h 4914632"/>
              <a:gd name="connsiteX6" fmla="*/ 5906418 w 6631574"/>
              <a:gd name="connsiteY6" fmla="*/ 4625329 h 4914632"/>
              <a:gd name="connsiteX7" fmla="*/ 4586635 w 6631574"/>
              <a:gd name="connsiteY7" fmla="*/ 4840094 h 4914632"/>
              <a:gd name="connsiteX8" fmla="*/ 4165577 w 6631574"/>
              <a:gd name="connsiteY8" fmla="*/ 4635681 h 4914632"/>
              <a:gd name="connsiteX9" fmla="*/ 3199799 w 6631574"/>
              <a:gd name="connsiteY9" fmla="*/ 4320645 h 4914632"/>
              <a:gd name="connsiteX0" fmla="*/ 0 w 6631574"/>
              <a:gd name="connsiteY0" fmla="*/ 472905 h 4914632"/>
              <a:gd name="connsiteX1" fmla="*/ 2140237 w 6631574"/>
              <a:gd name="connsiteY1" fmla="*/ 256 h 4914632"/>
              <a:gd name="connsiteX2" fmla="*/ 4146538 w 6631574"/>
              <a:gd name="connsiteY2" fmla="*/ 453958 h 4914632"/>
              <a:gd name="connsiteX3" fmla="*/ 5819724 w 6631574"/>
              <a:gd name="connsiteY3" fmla="*/ 1647586 h 4914632"/>
              <a:gd name="connsiteX4" fmla="*/ 6256516 w 6631574"/>
              <a:gd name="connsiteY4" fmla="*/ 2141444 h 4914632"/>
              <a:gd name="connsiteX5" fmla="*/ 6574042 w 6631574"/>
              <a:gd name="connsiteY5" fmla="*/ 3652263 h 4914632"/>
              <a:gd name="connsiteX6" fmla="*/ 5906418 w 6631574"/>
              <a:gd name="connsiteY6" fmla="*/ 4625329 h 4914632"/>
              <a:gd name="connsiteX7" fmla="*/ 4586635 w 6631574"/>
              <a:gd name="connsiteY7" fmla="*/ 4840094 h 4914632"/>
              <a:gd name="connsiteX8" fmla="*/ 4165577 w 6631574"/>
              <a:gd name="connsiteY8" fmla="*/ 4635681 h 4914632"/>
              <a:gd name="connsiteX0" fmla="*/ 0 w 6631574"/>
              <a:gd name="connsiteY0" fmla="*/ 472905 h 4914632"/>
              <a:gd name="connsiteX1" fmla="*/ 2140237 w 6631574"/>
              <a:gd name="connsiteY1" fmla="*/ 256 h 4914632"/>
              <a:gd name="connsiteX2" fmla="*/ 4146538 w 6631574"/>
              <a:gd name="connsiteY2" fmla="*/ 453958 h 4914632"/>
              <a:gd name="connsiteX3" fmla="*/ 5819724 w 6631574"/>
              <a:gd name="connsiteY3" fmla="*/ 1647586 h 4914632"/>
              <a:gd name="connsiteX4" fmla="*/ 6256516 w 6631574"/>
              <a:gd name="connsiteY4" fmla="*/ 2141444 h 4914632"/>
              <a:gd name="connsiteX5" fmla="*/ 6574042 w 6631574"/>
              <a:gd name="connsiteY5" fmla="*/ 3652263 h 4914632"/>
              <a:gd name="connsiteX6" fmla="*/ 5906418 w 6631574"/>
              <a:gd name="connsiteY6" fmla="*/ 4625329 h 4914632"/>
              <a:gd name="connsiteX7" fmla="*/ 4586635 w 6631574"/>
              <a:gd name="connsiteY7" fmla="*/ 4840094 h 4914632"/>
              <a:gd name="connsiteX0" fmla="*/ 0 w 6631574"/>
              <a:gd name="connsiteY0" fmla="*/ 472905 h 4625329"/>
              <a:gd name="connsiteX1" fmla="*/ 2140237 w 6631574"/>
              <a:gd name="connsiteY1" fmla="*/ 256 h 4625329"/>
              <a:gd name="connsiteX2" fmla="*/ 4146538 w 6631574"/>
              <a:gd name="connsiteY2" fmla="*/ 453958 h 4625329"/>
              <a:gd name="connsiteX3" fmla="*/ 5819724 w 6631574"/>
              <a:gd name="connsiteY3" fmla="*/ 1647586 h 4625329"/>
              <a:gd name="connsiteX4" fmla="*/ 6256516 w 6631574"/>
              <a:gd name="connsiteY4" fmla="*/ 2141444 h 4625329"/>
              <a:gd name="connsiteX5" fmla="*/ 6574042 w 6631574"/>
              <a:gd name="connsiteY5" fmla="*/ 3652263 h 4625329"/>
              <a:gd name="connsiteX6" fmla="*/ 5906418 w 6631574"/>
              <a:gd name="connsiteY6" fmla="*/ 4625329 h 4625329"/>
              <a:gd name="connsiteX0" fmla="*/ 0 w 6631574"/>
              <a:gd name="connsiteY0" fmla="*/ 472905 h 3652263"/>
              <a:gd name="connsiteX1" fmla="*/ 2140237 w 6631574"/>
              <a:gd name="connsiteY1" fmla="*/ 256 h 3652263"/>
              <a:gd name="connsiteX2" fmla="*/ 4146538 w 6631574"/>
              <a:gd name="connsiteY2" fmla="*/ 453958 h 3652263"/>
              <a:gd name="connsiteX3" fmla="*/ 5819724 w 6631574"/>
              <a:gd name="connsiteY3" fmla="*/ 1647586 h 3652263"/>
              <a:gd name="connsiteX4" fmla="*/ 6256516 w 6631574"/>
              <a:gd name="connsiteY4" fmla="*/ 2141444 h 3652263"/>
              <a:gd name="connsiteX5" fmla="*/ 6574042 w 6631574"/>
              <a:gd name="connsiteY5" fmla="*/ 3652263 h 3652263"/>
              <a:gd name="connsiteX0" fmla="*/ 0 w 6256516"/>
              <a:gd name="connsiteY0" fmla="*/ 472905 h 2141444"/>
              <a:gd name="connsiteX1" fmla="*/ 2140237 w 6256516"/>
              <a:gd name="connsiteY1" fmla="*/ 256 h 2141444"/>
              <a:gd name="connsiteX2" fmla="*/ 4146538 w 6256516"/>
              <a:gd name="connsiteY2" fmla="*/ 453958 h 2141444"/>
              <a:gd name="connsiteX3" fmla="*/ 5819724 w 6256516"/>
              <a:gd name="connsiteY3" fmla="*/ 1647586 h 2141444"/>
              <a:gd name="connsiteX4" fmla="*/ 6256516 w 6256516"/>
              <a:gd name="connsiteY4" fmla="*/ 2141444 h 2141444"/>
              <a:gd name="connsiteX0" fmla="*/ 0 w 5819724"/>
              <a:gd name="connsiteY0" fmla="*/ 472905 h 1647586"/>
              <a:gd name="connsiteX1" fmla="*/ 2140237 w 5819724"/>
              <a:gd name="connsiteY1" fmla="*/ 256 h 1647586"/>
              <a:gd name="connsiteX2" fmla="*/ 4146538 w 5819724"/>
              <a:gd name="connsiteY2" fmla="*/ 453958 h 1647586"/>
              <a:gd name="connsiteX3" fmla="*/ 5819724 w 5819724"/>
              <a:gd name="connsiteY3" fmla="*/ 1647586 h 1647586"/>
              <a:gd name="connsiteX0" fmla="*/ 0 w 4146538"/>
              <a:gd name="connsiteY0" fmla="*/ 472905 h 472905"/>
              <a:gd name="connsiteX1" fmla="*/ 2140237 w 4146538"/>
              <a:gd name="connsiteY1" fmla="*/ 256 h 472905"/>
              <a:gd name="connsiteX2" fmla="*/ 4146538 w 4146538"/>
              <a:gd name="connsiteY2" fmla="*/ 453958 h 472905"/>
              <a:gd name="connsiteX0" fmla="*/ 0 w 2140237"/>
              <a:gd name="connsiteY0" fmla="*/ 472905 h 472905"/>
              <a:gd name="connsiteX1" fmla="*/ 2140237 w 2140237"/>
              <a:gd name="connsiteY1" fmla="*/ 256 h 47290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2140237" h="472905">
                <a:moveTo>
                  <a:pt x="0" y="472905"/>
                </a:moveTo>
                <a:cubicBezTo>
                  <a:pt x="686401" y="145037"/>
                  <a:pt x="1400487" y="-7126"/>
                  <a:pt x="2140237" y="256"/>
                </a:cubicBezTo>
              </a:path>
            </a:pathLst>
          </a:custGeom>
          <a:noFill/>
          <a:ln w="60325" cap="flat">
            <a:solidFill>
              <a:schemeClr val="accent1"/>
            </a:solidFill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45" name="Freeform: Shape 44">
            <a:extLst>
              <a:ext uri="{FF2B5EF4-FFF2-40B4-BE49-F238E27FC236}">
                <a16:creationId xmlns:a16="http://schemas.microsoft.com/office/drawing/2014/main" id="{B02F7449-FACA-BB9A-408D-B21177D89A3F}"/>
              </a:ext>
            </a:extLst>
          </p:cNvPr>
          <p:cNvSpPr/>
          <p:nvPr userDrawn="1"/>
        </p:nvSpPr>
        <p:spPr>
          <a:xfrm rot="20580000" flipH="1">
            <a:off x="3447610" y="4196051"/>
            <a:ext cx="2006301" cy="453702"/>
          </a:xfrm>
          <a:custGeom>
            <a:avLst/>
            <a:gdLst>
              <a:gd name="connsiteX0" fmla="*/ 3848638 w 8339975"/>
              <a:gd name="connsiteY0" fmla="*/ 256 h 5016456"/>
              <a:gd name="connsiteX1" fmla="*/ 5854939 w 8339975"/>
              <a:gd name="connsiteY1" fmla="*/ 453958 h 5016456"/>
              <a:gd name="connsiteX2" fmla="*/ 7528125 w 8339975"/>
              <a:gd name="connsiteY2" fmla="*/ 1647586 h 5016456"/>
              <a:gd name="connsiteX3" fmla="*/ 7964917 w 8339975"/>
              <a:gd name="connsiteY3" fmla="*/ 2141444 h 5016456"/>
              <a:gd name="connsiteX4" fmla="*/ 8282443 w 8339975"/>
              <a:gd name="connsiteY4" fmla="*/ 3652263 h 5016456"/>
              <a:gd name="connsiteX5" fmla="*/ 7614819 w 8339975"/>
              <a:gd name="connsiteY5" fmla="*/ 4625329 h 5016456"/>
              <a:gd name="connsiteX6" fmla="*/ 6295036 w 8339975"/>
              <a:gd name="connsiteY6" fmla="*/ 4840094 h 5016456"/>
              <a:gd name="connsiteX7" fmla="*/ 5873978 w 8339975"/>
              <a:gd name="connsiteY7" fmla="*/ 4635681 h 5016456"/>
              <a:gd name="connsiteX8" fmla="*/ 4908200 w 8339975"/>
              <a:gd name="connsiteY8" fmla="*/ 4320645 h 5016456"/>
              <a:gd name="connsiteX9" fmla="*/ 4012453 w 8339975"/>
              <a:gd name="connsiteY9" fmla="*/ 4430992 h 5016456"/>
              <a:gd name="connsiteX10" fmla="*/ 3293564 w 8339975"/>
              <a:gd name="connsiteY10" fmla="*/ 4694916 h 5016456"/>
              <a:gd name="connsiteX11" fmla="*/ 900660 w 8339975"/>
              <a:gd name="connsiteY11" fmla="*/ 4775642 h 5016456"/>
              <a:gd name="connsiteX12" fmla="*/ 464143 w 8339975"/>
              <a:gd name="connsiteY12" fmla="*/ 4374943 h 5016456"/>
              <a:gd name="connsiteX13" fmla="*/ 100508 w 8339975"/>
              <a:gd name="connsiteY13" fmla="*/ 3580002 h 5016456"/>
              <a:gd name="connsiteX14" fmla="*/ 1210 w 8339975"/>
              <a:gd name="connsiteY14" fmla="*/ 2578945 h 5016456"/>
              <a:gd name="connsiteX15" fmla="*/ 500797 w 8339975"/>
              <a:gd name="connsiteY15" fmla="*/ 1384103 h 5016456"/>
              <a:gd name="connsiteX16" fmla="*/ 1318314 w 8339975"/>
              <a:gd name="connsiteY16" fmla="*/ 689794 h 5016456"/>
              <a:gd name="connsiteX17" fmla="*/ 1708401 w 8339975"/>
              <a:gd name="connsiteY17" fmla="*/ 472905 h 5016456"/>
              <a:gd name="connsiteX18" fmla="*/ 3848638 w 8339975"/>
              <a:gd name="connsiteY18" fmla="*/ 256 h 5016456"/>
              <a:gd name="connsiteX0" fmla="*/ 3848638 w 8339975"/>
              <a:gd name="connsiteY0" fmla="*/ 0 h 5016200"/>
              <a:gd name="connsiteX1" fmla="*/ 5854939 w 8339975"/>
              <a:gd name="connsiteY1" fmla="*/ 453702 h 5016200"/>
              <a:gd name="connsiteX2" fmla="*/ 7528125 w 8339975"/>
              <a:gd name="connsiteY2" fmla="*/ 1647330 h 5016200"/>
              <a:gd name="connsiteX3" fmla="*/ 7964917 w 8339975"/>
              <a:gd name="connsiteY3" fmla="*/ 2141188 h 5016200"/>
              <a:gd name="connsiteX4" fmla="*/ 8282443 w 8339975"/>
              <a:gd name="connsiteY4" fmla="*/ 3652007 h 5016200"/>
              <a:gd name="connsiteX5" fmla="*/ 7614819 w 8339975"/>
              <a:gd name="connsiteY5" fmla="*/ 4625073 h 5016200"/>
              <a:gd name="connsiteX6" fmla="*/ 6295036 w 8339975"/>
              <a:gd name="connsiteY6" fmla="*/ 4839838 h 5016200"/>
              <a:gd name="connsiteX7" fmla="*/ 5873978 w 8339975"/>
              <a:gd name="connsiteY7" fmla="*/ 4635425 h 5016200"/>
              <a:gd name="connsiteX8" fmla="*/ 4908200 w 8339975"/>
              <a:gd name="connsiteY8" fmla="*/ 4320389 h 5016200"/>
              <a:gd name="connsiteX9" fmla="*/ 4012453 w 8339975"/>
              <a:gd name="connsiteY9" fmla="*/ 4430736 h 5016200"/>
              <a:gd name="connsiteX10" fmla="*/ 3293564 w 8339975"/>
              <a:gd name="connsiteY10" fmla="*/ 4694660 h 5016200"/>
              <a:gd name="connsiteX11" fmla="*/ 900660 w 8339975"/>
              <a:gd name="connsiteY11" fmla="*/ 4775386 h 5016200"/>
              <a:gd name="connsiteX12" fmla="*/ 464143 w 8339975"/>
              <a:gd name="connsiteY12" fmla="*/ 4374687 h 5016200"/>
              <a:gd name="connsiteX13" fmla="*/ 100508 w 8339975"/>
              <a:gd name="connsiteY13" fmla="*/ 3579746 h 5016200"/>
              <a:gd name="connsiteX14" fmla="*/ 1210 w 8339975"/>
              <a:gd name="connsiteY14" fmla="*/ 2578689 h 5016200"/>
              <a:gd name="connsiteX15" fmla="*/ 500797 w 8339975"/>
              <a:gd name="connsiteY15" fmla="*/ 1383847 h 5016200"/>
              <a:gd name="connsiteX16" fmla="*/ 1318314 w 8339975"/>
              <a:gd name="connsiteY16" fmla="*/ 689538 h 5016200"/>
              <a:gd name="connsiteX17" fmla="*/ 1708401 w 8339975"/>
              <a:gd name="connsiteY17" fmla="*/ 472649 h 5016200"/>
              <a:gd name="connsiteX18" fmla="*/ 3940078 w 8339975"/>
              <a:gd name="connsiteY18" fmla="*/ 91440 h 5016200"/>
              <a:gd name="connsiteX0" fmla="*/ 3848638 w 8339975"/>
              <a:gd name="connsiteY0" fmla="*/ 0 h 5016200"/>
              <a:gd name="connsiteX1" fmla="*/ 5854939 w 8339975"/>
              <a:gd name="connsiteY1" fmla="*/ 453702 h 5016200"/>
              <a:gd name="connsiteX2" fmla="*/ 7528125 w 8339975"/>
              <a:gd name="connsiteY2" fmla="*/ 1647330 h 5016200"/>
              <a:gd name="connsiteX3" fmla="*/ 7964917 w 8339975"/>
              <a:gd name="connsiteY3" fmla="*/ 2141188 h 5016200"/>
              <a:gd name="connsiteX4" fmla="*/ 8282443 w 8339975"/>
              <a:gd name="connsiteY4" fmla="*/ 3652007 h 5016200"/>
              <a:gd name="connsiteX5" fmla="*/ 7614819 w 8339975"/>
              <a:gd name="connsiteY5" fmla="*/ 4625073 h 5016200"/>
              <a:gd name="connsiteX6" fmla="*/ 6295036 w 8339975"/>
              <a:gd name="connsiteY6" fmla="*/ 4839838 h 5016200"/>
              <a:gd name="connsiteX7" fmla="*/ 5873978 w 8339975"/>
              <a:gd name="connsiteY7" fmla="*/ 4635425 h 5016200"/>
              <a:gd name="connsiteX8" fmla="*/ 4908200 w 8339975"/>
              <a:gd name="connsiteY8" fmla="*/ 4320389 h 5016200"/>
              <a:gd name="connsiteX9" fmla="*/ 4012453 w 8339975"/>
              <a:gd name="connsiteY9" fmla="*/ 4430736 h 5016200"/>
              <a:gd name="connsiteX10" fmla="*/ 3293564 w 8339975"/>
              <a:gd name="connsiteY10" fmla="*/ 4694660 h 5016200"/>
              <a:gd name="connsiteX11" fmla="*/ 900660 w 8339975"/>
              <a:gd name="connsiteY11" fmla="*/ 4775386 h 5016200"/>
              <a:gd name="connsiteX12" fmla="*/ 464143 w 8339975"/>
              <a:gd name="connsiteY12" fmla="*/ 4374687 h 5016200"/>
              <a:gd name="connsiteX13" fmla="*/ 100508 w 8339975"/>
              <a:gd name="connsiteY13" fmla="*/ 3579746 h 5016200"/>
              <a:gd name="connsiteX14" fmla="*/ 1210 w 8339975"/>
              <a:gd name="connsiteY14" fmla="*/ 2578689 h 5016200"/>
              <a:gd name="connsiteX15" fmla="*/ 500797 w 8339975"/>
              <a:gd name="connsiteY15" fmla="*/ 1383847 h 5016200"/>
              <a:gd name="connsiteX16" fmla="*/ 1318314 w 8339975"/>
              <a:gd name="connsiteY16" fmla="*/ 689538 h 5016200"/>
              <a:gd name="connsiteX17" fmla="*/ 1708401 w 8339975"/>
              <a:gd name="connsiteY17" fmla="*/ 472649 h 5016200"/>
              <a:gd name="connsiteX0" fmla="*/ 3847515 w 8338852"/>
              <a:gd name="connsiteY0" fmla="*/ 0 h 5016200"/>
              <a:gd name="connsiteX1" fmla="*/ 5853816 w 8338852"/>
              <a:gd name="connsiteY1" fmla="*/ 453702 h 5016200"/>
              <a:gd name="connsiteX2" fmla="*/ 7527002 w 8338852"/>
              <a:gd name="connsiteY2" fmla="*/ 1647330 h 5016200"/>
              <a:gd name="connsiteX3" fmla="*/ 7963794 w 8338852"/>
              <a:gd name="connsiteY3" fmla="*/ 2141188 h 5016200"/>
              <a:gd name="connsiteX4" fmla="*/ 8281320 w 8338852"/>
              <a:gd name="connsiteY4" fmla="*/ 3652007 h 5016200"/>
              <a:gd name="connsiteX5" fmla="*/ 7613696 w 8338852"/>
              <a:gd name="connsiteY5" fmla="*/ 4625073 h 5016200"/>
              <a:gd name="connsiteX6" fmla="*/ 6293913 w 8338852"/>
              <a:gd name="connsiteY6" fmla="*/ 4839838 h 5016200"/>
              <a:gd name="connsiteX7" fmla="*/ 5872855 w 8338852"/>
              <a:gd name="connsiteY7" fmla="*/ 4635425 h 5016200"/>
              <a:gd name="connsiteX8" fmla="*/ 4907077 w 8338852"/>
              <a:gd name="connsiteY8" fmla="*/ 4320389 h 5016200"/>
              <a:gd name="connsiteX9" fmla="*/ 4011330 w 8338852"/>
              <a:gd name="connsiteY9" fmla="*/ 4430736 h 5016200"/>
              <a:gd name="connsiteX10" fmla="*/ 3292441 w 8338852"/>
              <a:gd name="connsiteY10" fmla="*/ 4694660 h 5016200"/>
              <a:gd name="connsiteX11" fmla="*/ 899537 w 8338852"/>
              <a:gd name="connsiteY11" fmla="*/ 4775386 h 5016200"/>
              <a:gd name="connsiteX12" fmla="*/ 463020 w 8338852"/>
              <a:gd name="connsiteY12" fmla="*/ 4374687 h 5016200"/>
              <a:gd name="connsiteX13" fmla="*/ 87 w 8338852"/>
              <a:gd name="connsiteY13" fmla="*/ 2578689 h 5016200"/>
              <a:gd name="connsiteX14" fmla="*/ 499674 w 8338852"/>
              <a:gd name="connsiteY14" fmla="*/ 1383847 h 5016200"/>
              <a:gd name="connsiteX15" fmla="*/ 1317191 w 8338852"/>
              <a:gd name="connsiteY15" fmla="*/ 689538 h 5016200"/>
              <a:gd name="connsiteX16" fmla="*/ 1707278 w 8338852"/>
              <a:gd name="connsiteY16" fmla="*/ 472649 h 5016200"/>
              <a:gd name="connsiteX0" fmla="*/ 3847515 w 8338852"/>
              <a:gd name="connsiteY0" fmla="*/ 0 h 5016200"/>
              <a:gd name="connsiteX1" fmla="*/ 5853816 w 8338852"/>
              <a:gd name="connsiteY1" fmla="*/ 453702 h 5016200"/>
              <a:gd name="connsiteX2" fmla="*/ 7527002 w 8338852"/>
              <a:gd name="connsiteY2" fmla="*/ 1647330 h 5016200"/>
              <a:gd name="connsiteX3" fmla="*/ 7963794 w 8338852"/>
              <a:gd name="connsiteY3" fmla="*/ 2141188 h 5016200"/>
              <a:gd name="connsiteX4" fmla="*/ 8281320 w 8338852"/>
              <a:gd name="connsiteY4" fmla="*/ 3652007 h 5016200"/>
              <a:gd name="connsiteX5" fmla="*/ 7613696 w 8338852"/>
              <a:gd name="connsiteY5" fmla="*/ 4625073 h 5016200"/>
              <a:gd name="connsiteX6" fmla="*/ 6293913 w 8338852"/>
              <a:gd name="connsiteY6" fmla="*/ 4839838 h 5016200"/>
              <a:gd name="connsiteX7" fmla="*/ 5872855 w 8338852"/>
              <a:gd name="connsiteY7" fmla="*/ 4635425 h 5016200"/>
              <a:gd name="connsiteX8" fmla="*/ 4907077 w 8338852"/>
              <a:gd name="connsiteY8" fmla="*/ 4320389 h 5016200"/>
              <a:gd name="connsiteX9" fmla="*/ 4011330 w 8338852"/>
              <a:gd name="connsiteY9" fmla="*/ 4430736 h 5016200"/>
              <a:gd name="connsiteX10" fmla="*/ 3292441 w 8338852"/>
              <a:gd name="connsiteY10" fmla="*/ 4694660 h 5016200"/>
              <a:gd name="connsiteX11" fmla="*/ 899537 w 8338852"/>
              <a:gd name="connsiteY11" fmla="*/ 4775386 h 5016200"/>
              <a:gd name="connsiteX12" fmla="*/ 463020 w 8338852"/>
              <a:gd name="connsiteY12" fmla="*/ 4374687 h 5016200"/>
              <a:gd name="connsiteX13" fmla="*/ 87 w 8338852"/>
              <a:gd name="connsiteY13" fmla="*/ 2578689 h 5016200"/>
              <a:gd name="connsiteX14" fmla="*/ 1317191 w 8338852"/>
              <a:gd name="connsiteY14" fmla="*/ 689538 h 5016200"/>
              <a:gd name="connsiteX15" fmla="*/ 1707278 w 8338852"/>
              <a:gd name="connsiteY15" fmla="*/ 472649 h 5016200"/>
              <a:gd name="connsiteX0" fmla="*/ 3847515 w 8338852"/>
              <a:gd name="connsiteY0" fmla="*/ 0 h 5016200"/>
              <a:gd name="connsiteX1" fmla="*/ 5853816 w 8338852"/>
              <a:gd name="connsiteY1" fmla="*/ 453702 h 5016200"/>
              <a:gd name="connsiteX2" fmla="*/ 7527002 w 8338852"/>
              <a:gd name="connsiteY2" fmla="*/ 1647330 h 5016200"/>
              <a:gd name="connsiteX3" fmla="*/ 7963794 w 8338852"/>
              <a:gd name="connsiteY3" fmla="*/ 2141188 h 5016200"/>
              <a:gd name="connsiteX4" fmla="*/ 8281320 w 8338852"/>
              <a:gd name="connsiteY4" fmla="*/ 3652007 h 5016200"/>
              <a:gd name="connsiteX5" fmla="*/ 7613696 w 8338852"/>
              <a:gd name="connsiteY5" fmla="*/ 4625073 h 5016200"/>
              <a:gd name="connsiteX6" fmla="*/ 6293913 w 8338852"/>
              <a:gd name="connsiteY6" fmla="*/ 4839838 h 5016200"/>
              <a:gd name="connsiteX7" fmla="*/ 5872855 w 8338852"/>
              <a:gd name="connsiteY7" fmla="*/ 4635425 h 5016200"/>
              <a:gd name="connsiteX8" fmla="*/ 4907077 w 8338852"/>
              <a:gd name="connsiteY8" fmla="*/ 4320389 h 5016200"/>
              <a:gd name="connsiteX9" fmla="*/ 4011330 w 8338852"/>
              <a:gd name="connsiteY9" fmla="*/ 4430736 h 5016200"/>
              <a:gd name="connsiteX10" fmla="*/ 3292441 w 8338852"/>
              <a:gd name="connsiteY10" fmla="*/ 4694660 h 5016200"/>
              <a:gd name="connsiteX11" fmla="*/ 899537 w 8338852"/>
              <a:gd name="connsiteY11" fmla="*/ 4775386 h 5016200"/>
              <a:gd name="connsiteX12" fmla="*/ 463020 w 8338852"/>
              <a:gd name="connsiteY12" fmla="*/ 4374687 h 5016200"/>
              <a:gd name="connsiteX13" fmla="*/ 87 w 8338852"/>
              <a:gd name="connsiteY13" fmla="*/ 2578689 h 5016200"/>
              <a:gd name="connsiteX14" fmla="*/ 1707278 w 8338852"/>
              <a:gd name="connsiteY14" fmla="*/ 472649 h 5016200"/>
              <a:gd name="connsiteX0" fmla="*/ 3847515 w 8338852"/>
              <a:gd name="connsiteY0" fmla="*/ 0 h 5016200"/>
              <a:gd name="connsiteX1" fmla="*/ 5853816 w 8338852"/>
              <a:gd name="connsiteY1" fmla="*/ 453702 h 5016200"/>
              <a:gd name="connsiteX2" fmla="*/ 7527002 w 8338852"/>
              <a:gd name="connsiteY2" fmla="*/ 1647330 h 5016200"/>
              <a:gd name="connsiteX3" fmla="*/ 7963794 w 8338852"/>
              <a:gd name="connsiteY3" fmla="*/ 2141188 h 5016200"/>
              <a:gd name="connsiteX4" fmla="*/ 8281320 w 8338852"/>
              <a:gd name="connsiteY4" fmla="*/ 3652007 h 5016200"/>
              <a:gd name="connsiteX5" fmla="*/ 7613696 w 8338852"/>
              <a:gd name="connsiteY5" fmla="*/ 4625073 h 5016200"/>
              <a:gd name="connsiteX6" fmla="*/ 6293913 w 8338852"/>
              <a:gd name="connsiteY6" fmla="*/ 4839838 h 5016200"/>
              <a:gd name="connsiteX7" fmla="*/ 5872855 w 8338852"/>
              <a:gd name="connsiteY7" fmla="*/ 4635425 h 5016200"/>
              <a:gd name="connsiteX8" fmla="*/ 4907077 w 8338852"/>
              <a:gd name="connsiteY8" fmla="*/ 4320389 h 5016200"/>
              <a:gd name="connsiteX9" fmla="*/ 4011330 w 8338852"/>
              <a:gd name="connsiteY9" fmla="*/ 4430736 h 5016200"/>
              <a:gd name="connsiteX10" fmla="*/ 3292441 w 8338852"/>
              <a:gd name="connsiteY10" fmla="*/ 4694660 h 5016200"/>
              <a:gd name="connsiteX11" fmla="*/ 899537 w 8338852"/>
              <a:gd name="connsiteY11" fmla="*/ 4775386 h 5016200"/>
              <a:gd name="connsiteX12" fmla="*/ 463020 w 8338852"/>
              <a:gd name="connsiteY12" fmla="*/ 4374687 h 5016200"/>
              <a:gd name="connsiteX13" fmla="*/ 87 w 8338852"/>
              <a:gd name="connsiteY13" fmla="*/ 2578689 h 5016200"/>
              <a:gd name="connsiteX0" fmla="*/ 3384495 w 7875832"/>
              <a:gd name="connsiteY0" fmla="*/ 0 h 5016200"/>
              <a:gd name="connsiteX1" fmla="*/ 5390796 w 7875832"/>
              <a:gd name="connsiteY1" fmla="*/ 453702 h 5016200"/>
              <a:gd name="connsiteX2" fmla="*/ 7063982 w 7875832"/>
              <a:gd name="connsiteY2" fmla="*/ 1647330 h 5016200"/>
              <a:gd name="connsiteX3" fmla="*/ 7500774 w 7875832"/>
              <a:gd name="connsiteY3" fmla="*/ 2141188 h 5016200"/>
              <a:gd name="connsiteX4" fmla="*/ 7818300 w 7875832"/>
              <a:gd name="connsiteY4" fmla="*/ 3652007 h 5016200"/>
              <a:gd name="connsiteX5" fmla="*/ 7150676 w 7875832"/>
              <a:gd name="connsiteY5" fmla="*/ 4625073 h 5016200"/>
              <a:gd name="connsiteX6" fmla="*/ 5830893 w 7875832"/>
              <a:gd name="connsiteY6" fmla="*/ 4839838 h 5016200"/>
              <a:gd name="connsiteX7" fmla="*/ 5409835 w 7875832"/>
              <a:gd name="connsiteY7" fmla="*/ 4635425 h 5016200"/>
              <a:gd name="connsiteX8" fmla="*/ 4444057 w 7875832"/>
              <a:gd name="connsiteY8" fmla="*/ 4320389 h 5016200"/>
              <a:gd name="connsiteX9" fmla="*/ 3548310 w 7875832"/>
              <a:gd name="connsiteY9" fmla="*/ 4430736 h 5016200"/>
              <a:gd name="connsiteX10" fmla="*/ 2829421 w 7875832"/>
              <a:gd name="connsiteY10" fmla="*/ 4694660 h 5016200"/>
              <a:gd name="connsiteX11" fmla="*/ 436517 w 7875832"/>
              <a:gd name="connsiteY11" fmla="*/ 4775386 h 5016200"/>
              <a:gd name="connsiteX12" fmla="*/ 0 w 7875832"/>
              <a:gd name="connsiteY12" fmla="*/ 4374687 h 5016200"/>
              <a:gd name="connsiteX0" fmla="*/ 2947978 w 7439315"/>
              <a:gd name="connsiteY0" fmla="*/ 0 h 5016200"/>
              <a:gd name="connsiteX1" fmla="*/ 4954279 w 7439315"/>
              <a:gd name="connsiteY1" fmla="*/ 453702 h 5016200"/>
              <a:gd name="connsiteX2" fmla="*/ 6627465 w 7439315"/>
              <a:gd name="connsiteY2" fmla="*/ 1647330 h 5016200"/>
              <a:gd name="connsiteX3" fmla="*/ 7064257 w 7439315"/>
              <a:gd name="connsiteY3" fmla="*/ 2141188 h 5016200"/>
              <a:gd name="connsiteX4" fmla="*/ 7381783 w 7439315"/>
              <a:gd name="connsiteY4" fmla="*/ 3652007 h 5016200"/>
              <a:gd name="connsiteX5" fmla="*/ 6714159 w 7439315"/>
              <a:gd name="connsiteY5" fmla="*/ 4625073 h 5016200"/>
              <a:gd name="connsiteX6" fmla="*/ 5394376 w 7439315"/>
              <a:gd name="connsiteY6" fmla="*/ 4839838 h 5016200"/>
              <a:gd name="connsiteX7" fmla="*/ 4973318 w 7439315"/>
              <a:gd name="connsiteY7" fmla="*/ 4635425 h 5016200"/>
              <a:gd name="connsiteX8" fmla="*/ 4007540 w 7439315"/>
              <a:gd name="connsiteY8" fmla="*/ 4320389 h 5016200"/>
              <a:gd name="connsiteX9" fmla="*/ 3111793 w 7439315"/>
              <a:gd name="connsiteY9" fmla="*/ 4430736 h 5016200"/>
              <a:gd name="connsiteX10" fmla="*/ 2392904 w 7439315"/>
              <a:gd name="connsiteY10" fmla="*/ 4694660 h 5016200"/>
              <a:gd name="connsiteX11" fmla="*/ 0 w 7439315"/>
              <a:gd name="connsiteY11" fmla="*/ 4775386 h 5016200"/>
              <a:gd name="connsiteX0" fmla="*/ 555074 w 5046411"/>
              <a:gd name="connsiteY0" fmla="*/ 0 h 4914376"/>
              <a:gd name="connsiteX1" fmla="*/ 2561375 w 5046411"/>
              <a:gd name="connsiteY1" fmla="*/ 453702 h 4914376"/>
              <a:gd name="connsiteX2" fmla="*/ 4234561 w 5046411"/>
              <a:gd name="connsiteY2" fmla="*/ 1647330 h 4914376"/>
              <a:gd name="connsiteX3" fmla="*/ 4671353 w 5046411"/>
              <a:gd name="connsiteY3" fmla="*/ 2141188 h 4914376"/>
              <a:gd name="connsiteX4" fmla="*/ 4988879 w 5046411"/>
              <a:gd name="connsiteY4" fmla="*/ 3652007 h 4914376"/>
              <a:gd name="connsiteX5" fmla="*/ 4321255 w 5046411"/>
              <a:gd name="connsiteY5" fmla="*/ 4625073 h 4914376"/>
              <a:gd name="connsiteX6" fmla="*/ 3001472 w 5046411"/>
              <a:gd name="connsiteY6" fmla="*/ 4839838 h 4914376"/>
              <a:gd name="connsiteX7" fmla="*/ 2580414 w 5046411"/>
              <a:gd name="connsiteY7" fmla="*/ 4635425 h 4914376"/>
              <a:gd name="connsiteX8" fmla="*/ 1614636 w 5046411"/>
              <a:gd name="connsiteY8" fmla="*/ 4320389 h 4914376"/>
              <a:gd name="connsiteX9" fmla="*/ 718889 w 5046411"/>
              <a:gd name="connsiteY9" fmla="*/ 4430736 h 4914376"/>
              <a:gd name="connsiteX10" fmla="*/ 0 w 5046411"/>
              <a:gd name="connsiteY10" fmla="*/ 4694660 h 4914376"/>
              <a:gd name="connsiteX0" fmla="*/ 0 w 4491337"/>
              <a:gd name="connsiteY0" fmla="*/ 0 h 4914376"/>
              <a:gd name="connsiteX1" fmla="*/ 2006301 w 4491337"/>
              <a:gd name="connsiteY1" fmla="*/ 453702 h 4914376"/>
              <a:gd name="connsiteX2" fmla="*/ 3679487 w 4491337"/>
              <a:gd name="connsiteY2" fmla="*/ 1647330 h 4914376"/>
              <a:gd name="connsiteX3" fmla="*/ 4116279 w 4491337"/>
              <a:gd name="connsiteY3" fmla="*/ 2141188 h 4914376"/>
              <a:gd name="connsiteX4" fmla="*/ 4433805 w 4491337"/>
              <a:gd name="connsiteY4" fmla="*/ 3652007 h 4914376"/>
              <a:gd name="connsiteX5" fmla="*/ 3766181 w 4491337"/>
              <a:gd name="connsiteY5" fmla="*/ 4625073 h 4914376"/>
              <a:gd name="connsiteX6" fmla="*/ 2446398 w 4491337"/>
              <a:gd name="connsiteY6" fmla="*/ 4839838 h 4914376"/>
              <a:gd name="connsiteX7" fmla="*/ 2025340 w 4491337"/>
              <a:gd name="connsiteY7" fmla="*/ 4635425 h 4914376"/>
              <a:gd name="connsiteX8" fmla="*/ 1059562 w 4491337"/>
              <a:gd name="connsiteY8" fmla="*/ 4320389 h 4914376"/>
              <a:gd name="connsiteX9" fmla="*/ 163815 w 4491337"/>
              <a:gd name="connsiteY9" fmla="*/ 4430736 h 4914376"/>
              <a:gd name="connsiteX0" fmla="*/ 0 w 4491337"/>
              <a:gd name="connsiteY0" fmla="*/ 0 h 4914376"/>
              <a:gd name="connsiteX1" fmla="*/ 2006301 w 4491337"/>
              <a:gd name="connsiteY1" fmla="*/ 453702 h 4914376"/>
              <a:gd name="connsiteX2" fmla="*/ 3679487 w 4491337"/>
              <a:gd name="connsiteY2" fmla="*/ 1647330 h 4914376"/>
              <a:gd name="connsiteX3" fmla="*/ 4116279 w 4491337"/>
              <a:gd name="connsiteY3" fmla="*/ 2141188 h 4914376"/>
              <a:gd name="connsiteX4" fmla="*/ 4433805 w 4491337"/>
              <a:gd name="connsiteY4" fmla="*/ 3652007 h 4914376"/>
              <a:gd name="connsiteX5" fmla="*/ 3766181 w 4491337"/>
              <a:gd name="connsiteY5" fmla="*/ 4625073 h 4914376"/>
              <a:gd name="connsiteX6" fmla="*/ 2446398 w 4491337"/>
              <a:gd name="connsiteY6" fmla="*/ 4839838 h 4914376"/>
              <a:gd name="connsiteX7" fmla="*/ 2025340 w 4491337"/>
              <a:gd name="connsiteY7" fmla="*/ 4635425 h 4914376"/>
              <a:gd name="connsiteX8" fmla="*/ 1059562 w 4491337"/>
              <a:gd name="connsiteY8" fmla="*/ 4320389 h 4914376"/>
              <a:gd name="connsiteX0" fmla="*/ 0 w 4491337"/>
              <a:gd name="connsiteY0" fmla="*/ 0 h 4914376"/>
              <a:gd name="connsiteX1" fmla="*/ 2006301 w 4491337"/>
              <a:gd name="connsiteY1" fmla="*/ 453702 h 4914376"/>
              <a:gd name="connsiteX2" fmla="*/ 3679487 w 4491337"/>
              <a:gd name="connsiteY2" fmla="*/ 1647330 h 4914376"/>
              <a:gd name="connsiteX3" fmla="*/ 4116279 w 4491337"/>
              <a:gd name="connsiteY3" fmla="*/ 2141188 h 4914376"/>
              <a:gd name="connsiteX4" fmla="*/ 4433805 w 4491337"/>
              <a:gd name="connsiteY4" fmla="*/ 3652007 h 4914376"/>
              <a:gd name="connsiteX5" fmla="*/ 3766181 w 4491337"/>
              <a:gd name="connsiteY5" fmla="*/ 4625073 h 4914376"/>
              <a:gd name="connsiteX6" fmla="*/ 2446398 w 4491337"/>
              <a:gd name="connsiteY6" fmla="*/ 4839838 h 4914376"/>
              <a:gd name="connsiteX7" fmla="*/ 2025340 w 4491337"/>
              <a:gd name="connsiteY7" fmla="*/ 4635425 h 4914376"/>
              <a:gd name="connsiteX0" fmla="*/ 0 w 4491337"/>
              <a:gd name="connsiteY0" fmla="*/ 0 h 4914376"/>
              <a:gd name="connsiteX1" fmla="*/ 2006301 w 4491337"/>
              <a:gd name="connsiteY1" fmla="*/ 453702 h 4914376"/>
              <a:gd name="connsiteX2" fmla="*/ 3679487 w 4491337"/>
              <a:gd name="connsiteY2" fmla="*/ 1647330 h 4914376"/>
              <a:gd name="connsiteX3" fmla="*/ 4116279 w 4491337"/>
              <a:gd name="connsiteY3" fmla="*/ 2141188 h 4914376"/>
              <a:gd name="connsiteX4" fmla="*/ 4433805 w 4491337"/>
              <a:gd name="connsiteY4" fmla="*/ 3652007 h 4914376"/>
              <a:gd name="connsiteX5" fmla="*/ 3766181 w 4491337"/>
              <a:gd name="connsiteY5" fmla="*/ 4625073 h 4914376"/>
              <a:gd name="connsiteX6" fmla="*/ 2446398 w 4491337"/>
              <a:gd name="connsiteY6" fmla="*/ 4839838 h 4914376"/>
              <a:gd name="connsiteX0" fmla="*/ 0 w 4491337"/>
              <a:gd name="connsiteY0" fmla="*/ 0 h 4625073"/>
              <a:gd name="connsiteX1" fmla="*/ 2006301 w 4491337"/>
              <a:gd name="connsiteY1" fmla="*/ 453702 h 4625073"/>
              <a:gd name="connsiteX2" fmla="*/ 3679487 w 4491337"/>
              <a:gd name="connsiteY2" fmla="*/ 1647330 h 4625073"/>
              <a:gd name="connsiteX3" fmla="*/ 4116279 w 4491337"/>
              <a:gd name="connsiteY3" fmla="*/ 2141188 h 4625073"/>
              <a:gd name="connsiteX4" fmla="*/ 4433805 w 4491337"/>
              <a:gd name="connsiteY4" fmla="*/ 3652007 h 4625073"/>
              <a:gd name="connsiteX5" fmla="*/ 3766181 w 4491337"/>
              <a:gd name="connsiteY5" fmla="*/ 4625073 h 4625073"/>
              <a:gd name="connsiteX0" fmla="*/ 0 w 4491337"/>
              <a:gd name="connsiteY0" fmla="*/ 0 h 3652007"/>
              <a:gd name="connsiteX1" fmla="*/ 2006301 w 4491337"/>
              <a:gd name="connsiteY1" fmla="*/ 453702 h 3652007"/>
              <a:gd name="connsiteX2" fmla="*/ 3679487 w 4491337"/>
              <a:gd name="connsiteY2" fmla="*/ 1647330 h 3652007"/>
              <a:gd name="connsiteX3" fmla="*/ 4116279 w 4491337"/>
              <a:gd name="connsiteY3" fmla="*/ 2141188 h 3652007"/>
              <a:gd name="connsiteX4" fmla="*/ 4433805 w 4491337"/>
              <a:gd name="connsiteY4" fmla="*/ 3652007 h 3652007"/>
              <a:gd name="connsiteX0" fmla="*/ 0 w 4116279"/>
              <a:gd name="connsiteY0" fmla="*/ 0 h 2141188"/>
              <a:gd name="connsiteX1" fmla="*/ 2006301 w 4116279"/>
              <a:gd name="connsiteY1" fmla="*/ 453702 h 2141188"/>
              <a:gd name="connsiteX2" fmla="*/ 3679487 w 4116279"/>
              <a:gd name="connsiteY2" fmla="*/ 1647330 h 2141188"/>
              <a:gd name="connsiteX3" fmla="*/ 4116279 w 4116279"/>
              <a:gd name="connsiteY3" fmla="*/ 2141188 h 2141188"/>
              <a:gd name="connsiteX0" fmla="*/ 0 w 3679487"/>
              <a:gd name="connsiteY0" fmla="*/ 0 h 1647330"/>
              <a:gd name="connsiteX1" fmla="*/ 2006301 w 3679487"/>
              <a:gd name="connsiteY1" fmla="*/ 453702 h 1647330"/>
              <a:gd name="connsiteX2" fmla="*/ 3679487 w 3679487"/>
              <a:gd name="connsiteY2" fmla="*/ 1647330 h 1647330"/>
              <a:gd name="connsiteX0" fmla="*/ 0 w 2006301"/>
              <a:gd name="connsiteY0" fmla="*/ 0 h 453702"/>
              <a:gd name="connsiteX1" fmla="*/ 2006301 w 2006301"/>
              <a:gd name="connsiteY1" fmla="*/ 453702 h 45370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2006301" h="453702">
                <a:moveTo>
                  <a:pt x="0" y="0"/>
                </a:moveTo>
                <a:cubicBezTo>
                  <a:pt x="722289" y="7252"/>
                  <a:pt x="1387140" y="169081"/>
                  <a:pt x="2006301" y="453702"/>
                </a:cubicBezTo>
              </a:path>
            </a:pathLst>
          </a:custGeom>
          <a:noFill/>
          <a:ln w="60325" cap="flat">
            <a:solidFill>
              <a:schemeClr val="accent1"/>
            </a:solidFill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35" name="Freeform: Shape 34">
            <a:extLst>
              <a:ext uri="{FF2B5EF4-FFF2-40B4-BE49-F238E27FC236}">
                <a16:creationId xmlns:a16="http://schemas.microsoft.com/office/drawing/2014/main" id="{273734FD-BC55-D1E1-2097-E9EF45006A4B}"/>
              </a:ext>
            </a:extLst>
          </p:cNvPr>
          <p:cNvSpPr/>
          <p:nvPr userDrawn="1"/>
        </p:nvSpPr>
        <p:spPr>
          <a:xfrm rot="10560000">
            <a:off x="2793467" y="1387752"/>
            <a:ext cx="6622719" cy="733164"/>
          </a:xfrm>
          <a:custGeom>
            <a:avLst/>
            <a:gdLst>
              <a:gd name="connsiteX0" fmla="*/ 3848638 w 8339975"/>
              <a:gd name="connsiteY0" fmla="*/ 256 h 5016456"/>
              <a:gd name="connsiteX1" fmla="*/ 5854939 w 8339975"/>
              <a:gd name="connsiteY1" fmla="*/ 453958 h 5016456"/>
              <a:gd name="connsiteX2" fmla="*/ 7528125 w 8339975"/>
              <a:gd name="connsiteY2" fmla="*/ 1647586 h 5016456"/>
              <a:gd name="connsiteX3" fmla="*/ 7964917 w 8339975"/>
              <a:gd name="connsiteY3" fmla="*/ 2141444 h 5016456"/>
              <a:gd name="connsiteX4" fmla="*/ 8282443 w 8339975"/>
              <a:gd name="connsiteY4" fmla="*/ 3652263 h 5016456"/>
              <a:gd name="connsiteX5" fmla="*/ 7614819 w 8339975"/>
              <a:gd name="connsiteY5" fmla="*/ 4625329 h 5016456"/>
              <a:gd name="connsiteX6" fmla="*/ 6295036 w 8339975"/>
              <a:gd name="connsiteY6" fmla="*/ 4840094 h 5016456"/>
              <a:gd name="connsiteX7" fmla="*/ 5873978 w 8339975"/>
              <a:gd name="connsiteY7" fmla="*/ 4635681 h 5016456"/>
              <a:gd name="connsiteX8" fmla="*/ 4908200 w 8339975"/>
              <a:gd name="connsiteY8" fmla="*/ 4320645 h 5016456"/>
              <a:gd name="connsiteX9" fmla="*/ 4012453 w 8339975"/>
              <a:gd name="connsiteY9" fmla="*/ 4430992 h 5016456"/>
              <a:gd name="connsiteX10" fmla="*/ 3293564 w 8339975"/>
              <a:gd name="connsiteY10" fmla="*/ 4694916 h 5016456"/>
              <a:gd name="connsiteX11" fmla="*/ 900660 w 8339975"/>
              <a:gd name="connsiteY11" fmla="*/ 4775642 h 5016456"/>
              <a:gd name="connsiteX12" fmla="*/ 464143 w 8339975"/>
              <a:gd name="connsiteY12" fmla="*/ 4374943 h 5016456"/>
              <a:gd name="connsiteX13" fmla="*/ 100508 w 8339975"/>
              <a:gd name="connsiteY13" fmla="*/ 3580002 h 5016456"/>
              <a:gd name="connsiteX14" fmla="*/ 1210 w 8339975"/>
              <a:gd name="connsiteY14" fmla="*/ 2578945 h 5016456"/>
              <a:gd name="connsiteX15" fmla="*/ 500797 w 8339975"/>
              <a:gd name="connsiteY15" fmla="*/ 1384103 h 5016456"/>
              <a:gd name="connsiteX16" fmla="*/ 1318314 w 8339975"/>
              <a:gd name="connsiteY16" fmla="*/ 689794 h 5016456"/>
              <a:gd name="connsiteX17" fmla="*/ 1708401 w 8339975"/>
              <a:gd name="connsiteY17" fmla="*/ 472905 h 5016456"/>
              <a:gd name="connsiteX18" fmla="*/ 3848638 w 8339975"/>
              <a:gd name="connsiteY18" fmla="*/ 256 h 5016456"/>
              <a:gd name="connsiteX0" fmla="*/ 900660 w 8339975"/>
              <a:gd name="connsiteY0" fmla="*/ 4775642 h 5046560"/>
              <a:gd name="connsiteX1" fmla="*/ 464143 w 8339975"/>
              <a:gd name="connsiteY1" fmla="*/ 4374943 h 5046560"/>
              <a:gd name="connsiteX2" fmla="*/ 100508 w 8339975"/>
              <a:gd name="connsiteY2" fmla="*/ 3580002 h 5046560"/>
              <a:gd name="connsiteX3" fmla="*/ 1210 w 8339975"/>
              <a:gd name="connsiteY3" fmla="*/ 2578945 h 5046560"/>
              <a:gd name="connsiteX4" fmla="*/ 500797 w 8339975"/>
              <a:gd name="connsiteY4" fmla="*/ 1384103 h 5046560"/>
              <a:gd name="connsiteX5" fmla="*/ 1318314 w 8339975"/>
              <a:gd name="connsiteY5" fmla="*/ 689794 h 5046560"/>
              <a:gd name="connsiteX6" fmla="*/ 1708401 w 8339975"/>
              <a:gd name="connsiteY6" fmla="*/ 472905 h 5046560"/>
              <a:gd name="connsiteX7" fmla="*/ 3848638 w 8339975"/>
              <a:gd name="connsiteY7" fmla="*/ 256 h 5046560"/>
              <a:gd name="connsiteX8" fmla="*/ 5854939 w 8339975"/>
              <a:gd name="connsiteY8" fmla="*/ 453958 h 5046560"/>
              <a:gd name="connsiteX9" fmla="*/ 7528125 w 8339975"/>
              <a:gd name="connsiteY9" fmla="*/ 1647586 h 5046560"/>
              <a:gd name="connsiteX10" fmla="*/ 7964917 w 8339975"/>
              <a:gd name="connsiteY10" fmla="*/ 2141444 h 5046560"/>
              <a:gd name="connsiteX11" fmla="*/ 8282443 w 8339975"/>
              <a:gd name="connsiteY11" fmla="*/ 3652263 h 5046560"/>
              <a:gd name="connsiteX12" fmla="*/ 7614819 w 8339975"/>
              <a:gd name="connsiteY12" fmla="*/ 4625329 h 5046560"/>
              <a:gd name="connsiteX13" fmla="*/ 6295036 w 8339975"/>
              <a:gd name="connsiteY13" fmla="*/ 4840094 h 5046560"/>
              <a:gd name="connsiteX14" fmla="*/ 5873978 w 8339975"/>
              <a:gd name="connsiteY14" fmla="*/ 4635681 h 5046560"/>
              <a:gd name="connsiteX15" fmla="*/ 4908200 w 8339975"/>
              <a:gd name="connsiteY15" fmla="*/ 4320645 h 5046560"/>
              <a:gd name="connsiteX16" fmla="*/ 4012453 w 8339975"/>
              <a:gd name="connsiteY16" fmla="*/ 4430992 h 5046560"/>
              <a:gd name="connsiteX17" fmla="*/ 3293564 w 8339975"/>
              <a:gd name="connsiteY17" fmla="*/ 4694916 h 5046560"/>
              <a:gd name="connsiteX18" fmla="*/ 992100 w 8339975"/>
              <a:gd name="connsiteY18" fmla="*/ 4867082 h 5046560"/>
              <a:gd name="connsiteX0" fmla="*/ 910876 w 8350191"/>
              <a:gd name="connsiteY0" fmla="*/ 4775642 h 5046560"/>
              <a:gd name="connsiteX1" fmla="*/ 110724 w 8350191"/>
              <a:gd name="connsiteY1" fmla="*/ 3580002 h 5046560"/>
              <a:gd name="connsiteX2" fmla="*/ 11426 w 8350191"/>
              <a:gd name="connsiteY2" fmla="*/ 2578945 h 5046560"/>
              <a:gd name="connsiteX3" fmla="*/ 511013 w 8350191"/>
              <a:gd name="connsiteY3" fmla="*/ 1384103 h 5046560"/>
              <a:gd name="connsiteX4" fmla="*/ 1328530 w 8350191"/>
              <a:gd name="connsiteY4" fmla="*/ 689794 h 5046560"/>
              <a:gd name="connsiteX5" fmla="*/ 1718617 w 8350191"/>
              <a:gd name="connsiteY5" fmla="*/ 472905 h 5046560"/>
              <a:gd name="connsiteX6" fmla="*/ 3858854 w 8350191"/>
              <a:gd name="connsiteY6" fmla="*/ 256 h 5046560"/>
              <a:gd name="connsiteX7" fmla="*/ 5865155 w 8350191"/>
              <a:gd name="connsiteY7" fmla="*/ 453958 h 5046560"/>
              <a:gd name="connsiteX8" fmla="*/ 7538341 w 8350191"/>
              <a:gd name="connsiteY8" fmla="*/ 1647586 h 5046560"/>
              <a:gd name="connsiteX9" fmla="*/ 7975133 w 8350191"/>
              <a:gd name="connsiteY9" fmla="*/ 2141444 h 5046560"/>
              <a:gd name="connsiteX10" fmla="*/ 8292659 w 8350191"/>
              <a:gd name="connsiteY10" fmla="*/ 3652263 h 5046560"/>
              <a:gd name="connsiteX11" fmla="*/ 7625035 w 8350191"/>
              <a:gd name="connsiteY11" fmla="*/ 4625329 h 5046560"/>
              <a:gd name="connsiteX12" fmla="*/ 6305252 w 8350191"/>
              <a:gd name="connsiteY12" fmla="*/ 4840094 h 5046560"/>
              <a:gd name="connsiteX13" fmla="*/ 5884194 w 8350191"/>
              <a:gd name="connsiteY13" fmla="*/ 4635681 h 5046560"/>
              <a:gd name="connsiteX14" fmla="*/ 4918416 w 8350191"/>
              <a:gd name="connsiteY14" fmla="*/ 4320645 h 5046560"/>
              <a:gd name="connsiteX15" fmla="*/ 4022669 w 8350191"/>
              <a:gd name="connsiteY15" fmla="*/ 4430992 h 5046560"/>
              <a:gd name="connsiteX16" fmla="*/ 3303780 w 8350191"/>
              <a:gd name="connsiteY16" fmla="*/ 4694916 h 5046560"/>
              <a:gd name="connsiteX17" fmla="*/ 1002316 w 8350191"/>
              <a:gd name="connsiteY17" fmla="*/ 4867082 h 5046560"/>
              <a:gd name="connsiteX0" fmla="*/ 899450 w 8338765"/>
              <a:gd name="connsiteY0" fmla="*/ 4775642 h 5046560"/>
              <a:gd name="connsiteX1" fmla="*/ 0 w 8338765"/>
              <a:gd name="connsiteY1" fmla="*/ 2578945 h 5046560"/>
              <a:gd name="connsiteX2" fmla="*/ 499587 w 8338765"/>
              <a:gd name="connsiteY2" fmla="*/ 1384103 h 5046560"/>
              <a:gd name="connsiteX3" fmla="*/ 1317104 w 8338765"/>
              <a:gd name="connsiteY3" fmla="*/ 689794 h 5046560"/>
              <a:gd name="connsiteX4" fmla="*/ 1707191 w 8338765"/>
              <a:gd name="connsiteY4" fmla="*/ 472905 h 5046560"/>
              <a:gd name="connsiteX5" fmla="*/ 3847428 w 8338765"/>
              <a:gd name="connsiteY5" fmla="*/ 256 h 5046560"/>
              <a:gd name="connsiteX6" fmla="*/ 5853729 w 8338765"/>
              <a:gd name="connsiteY6" fmla="*/ 453958 h 5046560"/>
              <a:gd name="connsiteX7" fmla="*/ 7526915 w 8338765"/>
              <a:gd name="connsiteY7" fmla="*/ 1647586 h 5046560"/>
              <a:gd name="connsiteX8" fmla="*/ 7963707 w 8338765"/>
              <a:gd name="connsiteY8" fmla="*/ 2141444 h 5046560"/>
              <a:gd name="connsiteX9" fmla="*/ 8281233 w 8338765"/>
              <a:gd name="connsiteY9" fmla="*/ 3652263 h 5046560"/>
              <a:gd name="connsiteX10" fmla="*/ 7613609 w 8338765"/>
              <a:gd name="connsiteY10" fmla="*/ 4625329 h 5046560"/>
              <a:gd name="connsiteX11" fmla="*/ 6293826 w 8338765"/>
              <a:gd name="connsiteY11" fmla="*/ 4840094 h 5046560"/>
              <a:gd name="connsiteX12" fmla="*/ 5872768 w 8338765"/>
              <a:gd name="connsiteY12" fmla="*/ 4635681 h 5046560"/>
              <a:gd name="connsiteX13" fmla="*/ 4906990 w 8338765"/>
              <a:gd name="connsiteY13" fmla="*/ 4320645 h 5046560"/>
              <a:gd name="connsiteX14" fmla="*/ 4011243 w 8338765"/>
              <a:gd name="connsiteY14" fmla="*/ 4430992 h 5046560"/>
              <a:gd name="connsiteX15" fmla="*/ 3292354 w 8338765"/>
              <a:gd name="connsiteY15" fmla="*/ 4694916 h 5046560"/>
              <a:gd name="connsiteX16" fmla="*/ 990890 w 8338765"/>
              <a:gd name="connsiteY16" fmla="*/ 4867082 h 5046560"/>
              <a:gd name="connsiteX0" fmla="*/ 0 w 8338765"/>
              <a:gd name="connsiteY0" fmla="*/ 2578945 h 5046560"/>
              <a:gd name="connsiteX1" fmla="*/ 499587 w 8338765"/>
              <a:gd name="connsiteY1" fmla="*/ 1384103 h 5046560"/>
              <a:gd name="connsiteX2" fmla="*/ 1317104 w 8338765"/>
              <a:gd name="connsiteY2" fmla="*/ 689794 h 5046560"/>
              <a:gd name="connsiteX3" fmla="*/ 1707191 w 8338765"/>
              <a:gd name="connsiteY3" fmla="*/ 472905 h 5046560"/>
              <a:gd name="connsiteX4" fmla="*/ 3847428 w 8338765"/>
              <a:gd name="connsiteY4" fmla="*/ 256 h 5046560"/>
              <a:gd name="connsiteX5" fmla="*/ 5853729 w 8338765"/>
              <a:gd name="connsiteY5" fmla="*/ 453958 h 5046560"/>
              <a:gd name="connsiteX6" fmla="*/ 7526915 w 8338765"/>
              <a:gd name="connsiteY6" fmla="*/ 1647586 h 5046560"/>
              <a:gd name="connsiteX7" fmla="*/ 7963707 w 8338765"/>
              <a:gd name="connsiteY7" fmla="*/ 2141444 h 5046560"/>
              <a:gd name="connsiteX8" fmla="*/ 8281233 w 8338765"/>
              <a:gd name="connsiteY8" fmla="*/ 3652263 h 5046560"/>
              <a:gd name="connsiteX9" fmla="*/ 7613609 w 8338765"/>
              <a:gd name="connsiteY9" fmla="*/ 4625329 h 5046560"/>
              <a:gd name="connsiteX10" fmla="*/ 6293826 w 8338765"/>
              <a:gd name="connsiteY10" fmla="*/ 4840094 h 5046560"/>
              <a:gd name="connsiteX11" fmla="*/ 5872768 w 8338765"/>
              <a:gd name="connsiteY11" fmla="*/ 4635681 h 5046560"/>
              <a:gd name="connsiteX12" fmla="*/ 4906990 w 8338765"/>
              <a:gd name="connsiteY12" fmla="*/ 4320645 h 5046560"/>
              <a:gd name="connsiteX13" fmla="*/ 4011243 w 8338765"/>
              <a:gd name="connsiteY13" fmla="*/ 4430992 h 5046560"/>
              <a:gd name="connsiteX14" fmla="*/ 3292354 w 8338765"/>
              <a:gd name="connsiteY14" fmla="*/ 4694916 h 5046560"/>
              <a:gd name="connsiteX15" fmla="*/ 990890 w 8338765"/>
              <a:gd name="connsiteY15" fmla="*/ 4867082 h 5046560"/>
              <a:gd name="connsiteX0" fmla="*/ 0 w 7839178"/>
              <a:gd name="connsiteY0" fmla="*/ 1384103 h 5046560"/>
              <a:gd name="connsiteX1" fmla="*/ 817517 w 7839178"/>
              <a:gd name="connsiteY1" fmla="*/ 689794 h 5046560"/>
              <a:gd name="connsiteX2" fmla="*/ 1207604 w 7839178"/>
              <a:gd name="connsiteY2" fmla="*/ 472905 h 5046560"/>
              <a:gd name="connsiteX3" fmla="*/ 3347841 w 7839178"/>
              <a:gd name="connsiteY3" fmla="*/ 256 h 5046560"/>
              <a:gd name="connsiteX4" fmla="*/ 5354142 w 7839178"/>
              <a:gd name="connsiteY4" fmla="*/ 453958 h 5046560"/>
              <a:gd name="connsiteX5" fmla="*/ 7027328 w 7839178"/>
              <a:gd name="connsiteY5" fmla="*/ 1647586 h 5046560"/>
              <a:gd name="connsiteX6" fmla="*/ 7464120 w 7839178"/>
              <a:gd name="connsiteY6" fmla="*/ 2141444 h 5046560"/>
              <a:gd name="connsiteX7" fmla="*/ 7781646 w 7839178"/>
              <a:gd name="connsiteY7" fmla="*/ 3652263 h 5046560"/>
              <a:gd name="connsiteX8" fmla="*/ 7114022 w 7839178"/>
              <a:gd name="connsiteY8" fmla="*/ 4625329 h 5046560"/>
              <a:gd name="connsiteX9" fmla="*/ 5794239 w 7839178"/>
              <a:gd name="connsiteY9" fmla="*/ 4840094 h 5046560"/>
              <a:gd name="connsiteX10" fmla="*/ 5373181 w 7839178"/>
              <a:gd name="connsiteY10" fmla="*/ 4635681 h 5046560"/>
              <a:gd name="connsiteX11" fmla="*/ 4407403 w 7839178"/>
              <a:gd name="connsiteY11" fmla="*/ 4320645 h 5046560"/>
              <a:gd name="connsiteX12" fmla="*/ 3511656 w 7839178"/>
              <a:gd name="connsiteY12" fmla="*/ 4430992 h 5046560"/>
              <a:gd name="connsiteX13" fmla="*/ 2792767 w 7839178"/>
              <a:gd name="connsiteY13" fmla="*/ 4694916 h 5046560"/>
              <a:gd name="connsiteX14" fmla="*/ 491303 w 7839178"/>
              <a:gd name="connsiteY14" fmla="*/ 4867082 h 5046560"/>
              <a:gd name="connsiteX0" fmla="*/ 326214 w 7347875"/>
              <a:gd name="connsiteY0" fmla="*/ 689794 h 5046560"/>
              <a:gd name="connsiteX1" fmla="*/ 716301 w 7347875"/>
              <a:gd name="connsiteY1" fmla="*/ 472905 h 5046560"/>
              <a:gd name="connsiteX2" fmla="*/ 2856538 w 7347875"/>
              <a:gd name="connsiteY2" fmla="*/ 256 h 5046560"/>
              <a:gd name="connsiteX3" fmla="*/ 4862839 w 7347875"/>
              <a:gd name="connsiteY3" fmla="*/ 453958 h 5046560"/>
              <a:gd name="connsiteX4" fmla="*/ 6536025 w 7347875"/>
              <a:gd name="connsiteY4" fmla="*/ 1647586 h 5046560"/>
              <a:gd name="connsiteX5" fmla="*/ 6972817 w 7347875"/>
              <a:gd name="connsiteY5" fmla="*/ 2141444 h 5046560"/>
              <a:gd name="connsiteX6" fmla="*/ 7290343 w 7347875"/>
              <a:gd name="connsiteY6" fmla="*/ 3652263 h 5046560"/>
              <a:gd name="connsiteX7" fmla="*/ 6622719 w 7347875"/>
              <a:gd name="connsiteY7" fmla="*/ 4625329 h 5046560"/>
              <a:gd name="connsiteX8" fmla="*/ 5302936 w 7347875"/>
              <a:gd name="connsiteY8" fmla="*/ 4840094 h 5046560"/>
              <a:gd name="connsiteX9" fmla="*/ 4881878 w 7347875"/>
              <a:gd name="connsiteY9" fmla="*/ 4635681 h 5046560"/>
              <a:gd name="connsiteX10" fmla="*/ 3916100 w 7347875"/>
              <a:gd name="connsiteY10" fmla="*/ 4320645 h 5046560"/>
              <a:gd name="connsiteX11" fmla="*/ 3020353 w 7347875"/>
              <a:gd name="connsiteY11" fmla="*/ 4430992 h 5046560"/>
              <a:gd name="connsiteX12" fmla="*/ 2301464 w 7347875"/>
              <a:gd name="connsiteY12" fmla="*/ 4694916 h 5046560"/>
              <a:gd name="connsiteX13" fmla="*/ 0 w 7347875"/>
              <a:gd name="connsiteY13" fmla="*/ 4867082 h 5046560"/>
              <a:gd name="connsiteX0" fmla="*/ 716301 w 7347875"/>
              <a:gd name="connsiteY0" fmla="*/ 472905 h 5046560"/>
              <a:gd name="connsiteX1" fmla="*/ 2856538 w 7347875"/>
              <a:gd name="connsiteY1" fmla="*/ 256 h 5046560"/>
              <a:gd name="connsiteX2" fmla="*/ 4862839 w 7347875"/>
              <a:gd name="connsiteY2" fmla="*/ 453958 h 5046560"/>
              <a:gd name="connsiteX3" fmla="*/ 6536025 w 7347875"/>
              <a:gd name="connsiteY3" fmla="*/ 1647586 h 5046560"/>
              <a:gd name="connsiteX4" fmla="*/ 6972817 w 7347875"/>
              <a:gd name="connsiteY4" fmla="*/ 2141444 h 5046560"/>
              <a:gd name="connsiteX5" fmla="*/ 7290343 w 7347875"/>
              <a:gd name="connsiteY5" fmla="*/ 3652263 h 5046560"/>
              <a:gd name="connsiteX6" fmla="*/ 6622719 w 7347875"/>
              <a:gd name="connsiteY6" fmla="*/ 4625329 h 5046560"/>
              <a:gd name="connsiteX7" fmla="*/ 5302936 w 7347875"/>
              <a:gd name="connsiteY7" fmla="*/ 4840094 h 5046560"/>
              <a:gd name="connsiteX8" fmla="*/ 4881878 w 7347875"/>
              <a:gd name="connsiteY8" fmla="*/ 4635681 h 5046560"/>
              <a:gd name="connsiteX9" fmla="*/ 3916100 w 7347875"/>
              <a:gd name="connsiteY9" fmla="*/ 4320645 h 5046560"/>
              <a:gd name="connsiteX10" fmla="*/ 3020353 w 7347875"/>
              <a:gd name="connsiteY10" fmla="*/ 4430992 h 5046560"/>
              <a:gd name="connsiteX11" fmla="*/ 2301464 w 7347875"/>
              <a:gd name="connsiteY11" fmla="*/ 4694916 h 5046560"/>
              <a:gd name="connsiteX12" fmla="*/ 0 w 7347875"/>
              <a:gd name="connsiteY12" fmla="*/ 4867082 h 5046560"/>
              <a:gd name="connsiteX0" fmla="*/ 2856538 w 7347875"/>
              <a:gd name="connsiteY0" fmla="*/ 0 h 5046304"/>
              <a:gd name="connsiteX1" fmla="*/ 4862839 w 7347875"/>
              <a:gd name="connsiteY1" fmla="*/ 453702 h 5046304"/>
              <a:gd name="connsiteX2" fmla="*/ 6536025 w 7347875"/>
              <a:gd name="connsiteY2" fmla="*/ 1647330 h 5046304"/>
              <a:gd name="connsiteX3" fmla="*/ 6972817 w 7347875"/>
              <a:gd name="connsiteY3" fmla="*/ 2141188 h 5046304"/>
              <a:gd name="connsiteX4" fmla="*/ 7290343 w 7347875"/>
              <a:gd name="connsiteY4" fmla="*/ 3652007 h 5046304"/>
              <a:gd name="connsiteX5" fmla="*/ 6622719 w 7347875"/>
              <a:gd name="connsiteY5" fmla="*/ 4625073 h 5046304"/>
              <a:gd name="connsiteX6" fmla="*/ 5302936 w 7347875"/>
              <a:gd name="connsiteY6" fmla="*/ 4839838 h 5046304"/>
              <a:gd name="connsiteX7" fmla="*/ 4881878 w 7347875"/>
              <a:gd name="connsiteY7" fmla="*/ 4635425 h 5046304"/>
              <a:gd name="connsiteX8" fmla="*/ 3916100 w 7347875"/>
              <a:gd name="connsiteY8" fmla="*/ 4320389 h 5046304"/>
              <a:gd name="connsiteX9" fmla="*/ 3020353 w 7347875"/>
              <a:gd name="connsiteY9" fmla="*/ 4430736 h 5046304"/>
              <a:gd name="connsiteX10" fmla="*/ 2301464 w 7347875"/>
              <a:gd name="connsiteY10" fmla="*/ 4694660 h 5046304"/>
              <a:gd name="connsiteX11" fmla="*/ 0 w 7347875"/>
              <a:gd name="connsiteY11" fmla="*/ 4866826 h 5046304"/>
              <a:gd name="connsiteX0" fmla="*/ 4862839 w 7347875"/>
              <a:gd name="connsiteY0" fmla="*/ 0 h 4592602"/>
              <a:gd name="connsiteX1" fmla="*/ 6536025 w 7347875"/>
              <a:gd name="connsiteY1" fmla="*/ 1193628 h 4592602"/>
              <a:gd name="connsiteX2" fmla="*/ 6972817 w 7347875"/>
              <a:gd name="connsiteY2" fmla="*/ 1687486 h 4592602"/>
              <a:gd name="connsiteX3" fmla="*/ 7290343 w 7347875"/>
              <a:gd name="connsiteY3" fmla="*/ 3198305 h 4592602"/>
              <a:gd name="connsiteX4" fmla="*/ 6622719 w 7347875"/>
              <a:gd name="connsiteY4" fmla="*/ 4171371 h 4592602"/>
              <a:gd name="connsiteX5" fmla="*/ 5302936 w 7347875"/>
              <a:gd name="connsiteY5" fmla="*/ 4386136 h 4592602"/>
              <a:gd name="connsiteX6" fmla="*/ 4881878 w 7347875"/>
              <a:gd name="connsiteY6" fmla="*/ 4181723 h 4592602"/>
              <a:gd name="connsiteX7" fmla="*/ 3916100 w 7347875"/>
              <a:gd name="connsiteY7" fmla="*/ 3866687 h 4592602"/>
              <a:gd name="connsiteX8" fmla="*/ 3020353 w 7347875"/>
              <a:gd name="connsiteY8" fmla="*/ 3977034 h 4592602"/>
              <a:gd name="connsiteX9" fmla="*/ 2301464 w 7347875"/>
              <a:gd name="connsiteY9" fmla="*/ 4240958 h 4592602"/>
              <a:gd name="connsiteX10" fmla="*/ 0 w 7347875"/>
              <a:gd name="connsiteY10" fmla="*/ 4413124 h 4592602"/>
              <a:gd name="connsiteX0" fmla="*/ 6536025 w 7347875"/>
              <a:gd name="connsiteY0" fmla="*/ 0 h 3398974"/>
              <a:gd name="connsiteX1" fmla="*/ 6972817 w 7347875"/>
              <a:gd name="connsiteY1" fmla="*/ 493858 h 3398974"/>
              <a:gd name="connsiteX2" fmla="*/ 7290343 w 7347875"/>
              <a:gd name="connsiteY2" fmla="*/ 2004677 h 3398974"/>
              <a:gd name="connsiteX3" fmla="*/ 6622719 w 7347875"/>
              <a:gd name="connsiteY3" fmla="*/ 2977743 h 3398974"/>
              <a:gd name="connsiteX4" fmla="*/ 5302936 w 7347875"/>
              <a:gd name="connsiteY4" fmla="*/ 3192508 h 3398974"/>
              <a:gd name="connsiteX5" fmla="*/ 4881878 w 7347875"/>
              <a:gd name="connsiteY5" fmla="*/ 2988095 h 3398974"/>
              <a:gd name="connsiteX6" fmla="*/ 3916100 w 7347875"/>
              <a:gd name="connsiteY6" fmla="*/ 2673059 h 3398974"/>
              <a:gd name="connsiteX7" fmla="*/ 3020353 w 7347875"/>
              <a:gd name="connsiteY7" fmla="*/ 2783406 h 3398974"/>
              <a:gd name="connsiteX8" fmla="*/ 2301464 w 7347875"/>
              <a:gd name="connsiteY8" fmla="*/ 3047330 h 3398974"/>
              <a:gd name="connsiteX9" fmla="*/ 0 w 7347875"/>
              <a:gd name="connsiteY9" fmla="*/ 3219496 h 3398974"/>
              <a:gd name="connsiteX0" fmla="*/ 6972817 w 7347875"/>
              <a:gd name="connsiteY0" fmla="*/ 0 h 2905116"/>
              <a:gd name="connsiteX1" fmla="*/ 7290343 w 7347875"/>
              <a:gd name="connsiteY1" fmla="*/ 1510819 h 2905116"/>
              <a:gd name="connsiteX2" fmla="*/ 6622719 w 7347875"/>
              <a:gd name="connsiteY2" fmla="*/ 2483885 h 2905116"/>
              <a:gd name="connsiteX3" fmla="*/ 5302936 w 7347875"/>
              <a:gd name="connsiteY3" fmla="*/ 2698650 h 2905116"/>
              <a:gd name="connsiteX4" fmla="*/ 4881878 w 7347875"/>
              <a:gd name="connsiteY4" fmla="*/ 2494237 h 2905116"/>
              <a:gd name="connsiteX5" fmla="*/ 3916100 w 7347875"/>
              <a:gd name="connsiteY5" fmla="*/ 2179201 h 2905116"/>
              <a:gd name="connsiteX6" fmla="*/ 3020353 w 7347875"/>
              <a:gd name="connsiteY6" fmla="*/ 2289548 h 2905116"/>
              <a:gd name="connsiteX7" fmla="*/ 2301464 w 7347875"/>
              <a:gd name="connsiteY7" fmla="*/ 2553472 h 2905116"/>
              <a:gd name="connsiteX8" fmla="*/ 0 w 7347875"/>
              <a:gd name="connsiteY8" fmla="*/ 2725638 h 2905116"/>
              <a:gd name="connsiteX0" fmla="*/ 7290343 w 7290343"/>
              <a:gd name="connsiteY0" fmla="*/ 0 h 1394297"/>
              <a:gd name="connsiteX1" fmla="*/ 6622719 w 7290343"/>
              <a:gd name="connsiteY1" fmla="*/ 973066 h 1394297"/>
              <a:gd name="connsiteX2" fmla="*/ 5302936 w 7290343"/>
              <a:gd name="connsiteY2" fmla="*/ 1187831 h 1394297"/>
              <a:gd name="connsiteX3" fmla="*/ 4881878 w 7290343"/>
              <a:gd name="connsiteY3" fmla="*/ 983418 h 1394297"/>
              <a:gd name="connsiteX4" fmla="*/ 3916100 w 7290343"/>
              <a:gd name="connsiteY4" fmla="*/ 668382 h 1394297"/>
              <a:gd name="connsiteX5" fmla="*/ 3020353 w 7290343"/>
              <a:gd name="connsiteY5" fmla="*/ 778729 h 1394297"/>
              <a:gd name="connsiteX6" fmla="*/ 2301464 w 7290343"/>
              <a:gd name="connsiteY6" fmla="*/ 1042653 h 1394297"/>
              <a:gd name="connsiteX7" fmla="*/ 0 w 7290343"/>
              <a:gd name="connsiteY7" fmla="*/ 1214819 h 1394297"/>
              <a:gd name="connsiteX0" fmla="*/ 6622719 w 6622719"/>
              <a:gd name="connsiteY0" fmla="*/ 311933 h 733164"/>
              <a:gd name="connsiteX1" fmla="*/ 5302936 w 6622719"/>
              <a:gd name="connsiteY1" fmla="*/ 526698 h 733164"/>
              <a:gd name="connsiteX2" fmla="*/ 4881878 w 6622719"/>
              <a:gd name="connsiteY2" fmla="*/ 322285 h 733164"/>
              <a:gd name="connsiteX3" fmla="*/ 3916100 w 6622719"/>
              <a:gd name="connsiteY3" fmla="*/ 7249 h 733164"/>
              <a:gd name="connsiteX4" fmla="*/ 3020353 w 6622719"/>
              <a:gd name="connsiteY4" fmla="*/ 117596 h 733164"/>
              <a:gd name="connsiteX5" fmla="*/ 2301464 w 6622719"/>
              <a:gd name="connsiteY5" fmla="*/ 381520 h 733164"/>
              <a:gd name="connsiteX6" fmla="*/ 0 w 6622719"/>
              <a:gd name="connsiteY6" fmla="*/ 553686 h 7331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6622719" h="733164">
                <a:moveTo>
                  <a:pt x="6622719" y="311933"/>
                </a:moveTo>
                <a:cubicBezTo>
                  <a:pt x="6204229" y="608954"/>
                  <a:pt x="5761606" y="671081"/>
                  <a:pt x="5302936" y="526698"/>
                </a:cubicBezTo>
                <a:cubicBezTo>
                  <a:pt x="5149610" y="478413"/>
                  <a:pt x="5017570" y="397994"/>
                  <a:pt x="4881878" y="322285"/>
                </a:cubicBezTo>
                <a:cubicBezTo>
                  <a:pt x="4588627" y="158551"/>
                  <a:pt x="4273911" y="38293"/>
                  <a:pt x="3916100" y="7249"/>
                </a:cubicBezTo>
                <a:cubicBezTo>
                  <a:pt x="3614873" y="-19002"/>
                  <a:pt x="3316824" y="27934"/>
                  <a:pt x="3020353" y="117596"/>
                </a:cubicBezTo>
                <a:cubicBezTo>
                  <a:pt x="2689282" y="217729"/>
                  <a:pt x="2500058" y="300462"/>
                  <a:pt x="2301464" y="381520"/>
                </a:cubicBezTo>
                <a:cubicBezTo>
                  <a:pt x="2080764" y="471631"/>
                  <a:pt x="771229" y="1006013"/>
                  <a:pt x="0" y="553686"/>
                </a:cubicBezTo>
              </a:path>
            </a:pathLst>
          </a:custGeom>
          <a:noFill/>
          <a:ln w="60325" cap="flat">
            <a:solidFill>
              <a:schemeClr val="accent1"/>
            </a:solidFill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41" name="Freeform: Shape 40">
            <a:extLst>
              <a:ext uri="{FF2B5EF4-FFF2-40B4-BE49-F238E27FC236}">
                <a16:creationId xmlns:a16="http://schemas.microsoft.com/office/drawing/2014/main" id="{C221B520-0D64-3EC9-FF97-743F0B028BFA}"/>
              </a:ext>
            </a:extLst>
          </p:cNvPr>
          <p:cNvSpPr>
            <a:spLocks noChangeAspect="1"/>
          </p:cNvSpPr>
          <p:nvPr userDrawn="1"/>
        </p:nvSpPr>
        <p:spPr>
          <a:xfrm rot="10500000" flipH="1">
            <a:off x="3174568" y="5351805"/>
            <a:ext cx="5263840" cy="686047"/>
          </a:xfrm>
          <a:custGeom>
            <a:avLst/>
            <a:gdLst>
              <a:gd name="connsiteX0" fmla="*/ 3848638 w 8339975"/>
              <a:gd name="connsiteY0" fmla="*/ 256 h 5016456"/>
              <a:gd name="connsiteX1" fmla="*/ 5854939 w 8339975"/>
              <a:gd name="connsiteY1" fmla="*/ 453958 h 5016456"/>
              <a:gd name="connsiteX2" fmla="*/ 7528125 w 8339975"/>
              <a:gd name="connsiteY2" fmla="*/ 1647586 h 5016456"/>
              <a:gd name="connsiteX3" fmla="*/ 7964917 w 8339975"/>
              <a:gd name="connsiteY3" fmla="*/ 2141444 h 5016456"/>
              <a:gd name="connsiteX4" fmla="*/ 8282443 w 8339975"/>
              <a:gd name="connsiteY4" fmla="*/ 3652263 h 5016456"/>
              <a:gd name="connsiteX5" fmla="*/ 7614819 w 8339975"/>
              <a:gd name="connsiteY5" fmla="*/ 4625329 h 5016456"/>
              <a:gd name="connsiteX6" fmla="*/ 6295036 w 8339975"/>
              <a:gd name="connsiteY6" fmla="*/ 4840094 h 5016456"/>
              <a:gd name="connsiteX7" fmla="*/ 5873978 w 8339975"/>
              <a:gd name="connsiteY7" fmla="*/ 4635681 h 5016456"/>
              <a:gd name="connsiteX8" fmla="*/ 4908200 w 8339975"/>
              <a:gd name="connsiteY8" fmla="*/ 4320645 h 5016456"/>
              <a:gd name="connsiteX9" fmla="*/ 4012453 w 8339975"/>
              <a:gd name="connsiteY9" fmla="*/ 4430992 h 5016456"/>
              <a:gd name="connsiteX10" fmla="*/ 3293564 w 8339975"/>
              <a:gd name="connsiteY10" fmla="*/ 4694916 h 5016456"/>
              <a:gd name="connsiteX11" fmla="*/ 900660 w 8339975"/>
              <a:gd name="connsiteY11" fmla="*/ 4775642 h 5016456"/>
              <a:gd name="connsiteX12" fmla="*/ 464143 w 8339975"/>
              <a:gd name="connsiteY12" fmla="*/ 4374943 h 5016456"/>
              <a:gd name="connsiteX13" fmla="*/ 100508 w 8339975"/>
              <a:gd name="connsiteY13" fmla="*/ 3580002 h 5016456"/>
              <a:gd name="connsiteX14" fmla="*/ 1210 w 8339975"/>
              <a:gd name="connsiteY14" fmla="*/ 2578945 h 5016456"/>
              <a:gd name="connsiteX15" fmla="*/ 500797 w 8339975"/>
              <a:gd name="connsiteY15" fmla="*/ 1384103 h 5016456"/>
              <a:gd name="connsiteX16" fmla="*/ 1318314 w 8339975"/>
              <a:gd name="connsiteY16" fmla="*/ 689794 h 5016456"/>
              <a:gd name="connsiteX17" fmla="*/ 1708401 w 8339975"/>
              <a:gd name="connsiteY17" fmla="*/ 472905 h 5016456"/>
              <a:gd name="connsiteX18" fmla="*/ 3848638 w 8339975"/>
              <a:gd name="connsiteY18" fmla="*/ 256 h 5016456"/>
              <a:gd name="connsiteX0" fmla="*/ 7614819 w 8339975"/>
              <a:gd name="connsiteY0" fmla="*/ 4625329 h 5016456"/>
              <a:gd name="connsiteX1" fmla="*/ 6295036 w 8339975"/>
              <a:gd name="connsiteY1" fmla="*/ 4840094 h 5016456"/>
              <a:gd name="connsiteX2" fmla="*/ 5873978 w 8339975"/>
              <a:gd name="connsiteY2" fmla="*/ 4635681 h 5016456"/>
              <a:gd name="connsiteX3" fmla="*/ 4908200 w 8339975"/>
              <a:gd name="connsiteY3" fmla="*/ 4320645 h 5016456"/>
              <a:gd name="connsiteX4" fmla="*/ 4012453 w 8339975"/>
              <a:gd name="connsiteY4" fmla="*/ 4430992 h 5016456"/>
              <a:gd name="connsiteX5" fmla="*/ 3293564 w 8339975"/>
              <a:gd name="connsiteY5" fmla="*/ 4694916 h 5016456"/>
              <a:gd name="connsiteX6" fmla="*/ 900660 w 8339975"/>
              <a:gd name="connsiteY6" fmla="*/ 4775642 h 5016456"/>
              <a:gd name="connsiteX7" fmla="*/ 464143 w 8339975"/>
              <a:gd name="connsiteY7" fmla="*/ 4374943 h 5016456"/>
              <a:gd name="connsiteX8" fmla="*/ 100508 w 8339975"/>
              <a:gd name="connsiteY8" fmla="*/ 3580002 h 5016456"/>
              <a:gd name="connsiteX9" fmla="*/ 1210 w 8339975"/>
              <a:gd name="connsiteY9" fmla="*/ 2578945 h 5016456"/>
              <a:gd name="connsiteX10" fmla="*/ 500797 w 8339975"/>
              <a:gd name="connsiteY10" fmla="*/ 1384103 h 5016456"/>
              <a:gd name="connsiteX11" fmla="*/ 1318314 w 8339975"/>
              <a:gd name="connsiteY11" fmla="*/ 689794 h 5016456"/>
              <a:gd name="connsiteX12" fmla="*/ 1708401 w 8339975"/>
              <a:gd name="connsiteY12" fmla="*/ 472905 h 5016456"/>
              <a:gd name="connsiteX13" fmla="*/ 3848638 w 8339975"/>
              <a:gd name="connsiteY13" fmla="*/ 256 h 5016456"/>
              <a:gd name="connsiteX14" fmla="*/ 5854939 w 8339975"/>
              <a:gd name="connsiteY14" fmla="*/ 453958 h 5016456"/>
              <a:gd name="connsiteX15" fmla="*/ 7528125 w 8339975"/>
              <a:gd name="connsiteY15" fmla="*/ 1647586 h 5016456"/>
              <a:gd name="connsiteX16" fmla="*/ 7964917 w 8339975"/>
              <a:gd name="connsiteY16" fmla="*/ 2141444 h 5016456"/>
              <a:gd name="connsiteX17" fmla="*/ 8282443 w 8339975"/>
              <a:gd name="connsiteY17" fmla="*/ 3652263 h 5016456"/>
              <a:gd name="connsiteX18" fmla="*/ 7708527 w 8339975"/>
              <a:gd name="connsiteY18" fmla="*/ 4719037 h 5016456"/>
              <a:gd name="connsiteX0" fmla="*/ 7614819 w 8339975"/>
              <a:gd name="connsiteY0" fmla="*/ 4625329 h 5016456"/>
              <a:gd name="connsiteX1" fmla="*/ 6295036 w 8339975"/>
              <a:gd name="connsiteY1" fmla="*/ 4840094 h 5016456"/>
              <a:gd name="connsiteX2" fmla="*/ 5873978 w 8339975"/>
              <a:gd name="connsiteY2" fmla="*/ 4635681 h 5016456"/>
              <a:gd name="connsiteX3" fmla="*/ 4908200 w 8339975"/>
              <a:gd name="connsiteY3" fmla="*/ 4320645 h 5016456"/>
              <a:gd name="connsiteX4" fmla="*/ 4012453 w 8339975"/>
              <a:gd name="connsiteY4" fmla="*/ 4430992 h 5016456"/>
              <a:gd name="connsiteX5" fmla="*/ 3293564 w 8339975"/>
              <a:gd name="connsiteY5" fmla="*/ 4694916 h 5016456"/>
              <a:gd name="connsiteX6" fmla="*/ 900660 w 8339975"/>
              <a:gd name="connsiteY6" fmla="*/ 4775642 h 5016456"/>
              <a:gd name="connsiteX7" fmla="*/ 464143 w 8339975"/>
              <a:gd name="connsiteY7" fmla="*/ 4374943 h 5016456"/>
              <a:gd name="connsiteX8" fmla="*/ 100508 w 8339975"/>
              <a:gd name="connsiteY8" fmla="*/ 3580002 h 5016456"/>
              <a:gd name="connsiteX9" fmla="*/ 1210 w 8339975"/>
              <a:gd name="connsiteY9" fmla="*/ 2578945 h 5016456"/>
              <a:gd name="connsiteX10" fmla="*/ 500797 w 8339975"/>
              <a:gd name="connsiteY10" fmla="*/ 1384103 h 5016456"/>
              <a:gd name="connsiteX11" fmla="*/ 1318314 w 8339975"/>
              <a:gd name="connsiteY11" fmla="*/ 689794 h 5016456"/>
              <a:gd name="connsiteX12" fmla="*/ 1708401 w 8339975"/>
              <a:gd name="connsiteY12" fmla="*/ 472905 h 5016456"/>
              <a:gd name="connsiteX13" fmla="*/ 3848638 w 8339975"/>
              <a:gd name="connsiteY13" fmla="*/ 256 h 5016456"/>
              <a:gd name="connsiteX14" fmla="*/ 5854939 w 8339975"/>
              <a:gd name="connsiteY14" fmla="*/ 453958 h 5016456"/>
              <a:gd name="connsiteX15" fmla="*/ 7528125 w 8339975"/>
              <a:gd name="connsiteY15" fmla="*/ 1647586 h 5016456"/>
              <a:gd name="connsiteX16" fmla="*/ 7964917 w 8339975"/>
              <a:gd name="connsiteY16" fmla="*/ 2141444 h 5016456"/>
              <a:gd name="connsiteX17" fmla="*/ 8282443 w 8339975"/>
              <a:gd name="connsiteY17" fmla="*/ 3652263 h 5016456"/>
              <a:gd name="connsiteX0" fmla="*/ 7614819 w 7964917"/>
              <a:gd name="connsiteY0" fmla="*/ 4625329 h 5016456"/>
              <a:gd name="connsiteX1" fmla="*/ 6295036 w 7964917"/>
              <a:gd name="connsiteY1" fmla="*/ 4840094 h 5016456"/>
              <a:gd name="connsiteX2" fmla="*/ 5873978 w 7964917"/>
              <a:gd name="connsiteY2" fmla="*/ 4635681 h 5016456"/>
              <a:gd name="connsiteX3" fmla="*/ 4908200 w 7964917"/>
              <a:gd name="connsiteY3" fmla="*/ 4320645 h 5016456"/>
              <a:gd name="connsiteX4" fmla="*/ 4012453 w 7964917"/>
              <a:gd name="connsiteY4" fmla="*/ 4430992 h 5016456"/>
              <a:gd name="connsiteX5" fmla="*/ 3293564 w 7964917"/>
              <a:gd name="connsiteY5" fmla="*/ 4694916 h 5016456"/>
              <a:gd name="connsiteX6" fmla="*/ 900660 w 7964917"/>
              <a:gd name="connsiteY6" fmla="*/ 4775642 h 5016456"/>
              <a:gd name="connsiteX7" fmla="*/ 464143 w 7964917"/>
              <a:gd name="connsiteY7" fmla="*/ 4374943 h 5016456"/>
              <a:gd name="connsiteX8" fmla="*/ 100508 w 7964917"/>
              <a:gd name="connsiteY8" fmla="*/ 3580002 h 5016456"/>
              <a:gd name="connsiteX9" fmla="*/ 1210 w 7964917"/>
              <a:gd name="connsiteY9" fmla="*/ 2578945 h 5016456"/>
              <a:gd name="connsiteX10" fmla="*/ 500797 w 7964917"/>
              <a:gd name="connsiteY10" fmla="*/ 1384103 h 5016456"/>
              <a:gd name="connsiteX11" fmla="*/ 1318314 w 7964917"/>
              <a:gd name="connsiteY11" fmla="*/ 689794 h 5016456"/>
              <a:gd name="connsiteX12" fmla="*/ 1708401 w 7964917"/>
              <a:gd name="connsiteY12" fmla="*/ 472905 h 5016456"/>
              <a:gd name="connsiteX13" fmla="*/ 3848638 w 7964917"/>
              <a:gd name="connsiteY13" fmla="*/ 256 h 5016456"/>
              <a:gd name="connsiteX14" fmla="*/ 5854939 w 7964917"/>
              <a:gd name="connsiteY14" fmla="*/ 453958 h 5016456"/>
              <a:gd name="connsiteX15" fmla="*/ 7528125 w 7964917"/>
              <a:gd name="connsiteY15" fmla="*/ 1647586 h 5016456"/>
              <a:gd name="connsiteX16" fmla="*/ 7964917 w 7964917"/>
              <a:gd name="connsiteY16" fmla="*/ 2141444 h 5016456"/>
              <a:gd name="connsiteX0" fmla="*/ 7614819 w 7614819"/>
              <a:gd name="connsiteY0" fmla="*/ 4625329 h 5016456"/>
              <a:gd name="connsiteX1" fmla="*/ 6295036 w 7614819"/>
              <a:gd name="connsiteY1" fmla="*/ 4840094 h 5016456"/>
              <a:gd name="connsiteX2" fmla="*/ 5873978 w 7614819"/>
              <a:gd name="connsiteY2" fmla="*/ 4635681 h 5016456"/>
              <a:gd name="connsiteX3" fmla="*/ 4908200 w 7614819"/>
              <a:gd name="connsiteY3" fmla="*/ 4320645 h 5016456"/>
              <a:gd name="connsiteX4" fmla="*/ 4012453 w 7614819"/>
              <a:gd name="connsiteY4" fmla="*/ 4430992 h 5016456"/>
              <a:gd name="connsiteX5" fmla="*/ 3293564 w 7614819"/>
              <a:gd name="connsiteY5" fmla="*/ 4694916 h 5016456"/>
              <a:gd name="connsiteX6" fmla="*/ 900660 w 7614819"/>
              <a:gd name="connsiteY6" fmla="*/ 4775642 h 5016456"/>
              <a:gd name="connsiteX7" fmla="*/ 464143 w 7614819"/>
              <a:gd name="connsiteY7" fmla="*/ 4374943 h 5016456"/>
              <a:gd name="connsiteX8" fmla="*/ 100508 w 7614819"/>
              <a:gd name="connsiteY8" fmla="*/ 3580002 h 5016456"/>
              <a:gd name="connsiteX9" fmla="*/ 1210 w 7614819"/>
              <a:gd name="connsiteY9" fmla="*/ 2578945 h 5016456"/>
              <a:gd name="connsiteX10" fmla="*/ 500797 w 7614819"/>
              <a:gd name="connsiteY10" fmla="*/ 1384103 h 5016456"/>
              <a:gd name="connsiteX11" fmla="*/ 1318314 w 7614819"/>
              <a:gd name="connsiteY11" fmla="*/ 689794 h 5016456"/>
              <a:gd name="connsiteX12" fmla="*/ 1708401 w 7614819"/>
              <a:gd name="connsiteY12" fmla="*/ 472905 h 5016456"/>
              <a:gd name="connsiteX13" fmla="*/ 3848638 w 7614819"/>
              <a:gd name="connsiteY13" fmla="*/ 256 h 5016456"/>
              <a:gd name="connsiteX14" fmla="*/ 5854939 w 7614819"/>
              <a:gd name="connsiteY14" fmla="*/ 453958 h 5016456"/>
              <a:gd name="connsiteX15" fmla="*/ 7528125 w 7614819"/>
              <a:gd name="connsiteY15" fmla="*/ 1647586 h 5016456"/>
              <a:gd name="connsiteX0" fmla="*/ 7614819 w 7614819"/>
              <a:gd name="connsiteY0" fmla="*/ 4625329 h 5016456"/>
              <a:gd name="connsiteX1" fmla="*/ 6295036 w 7614819"/>
              <a:gd name="connsiteY1" fmla="*/ 4840094 h 5016456"/>
              <a:gd name="connsiteX2" fmla="*/ 5873978 w 7614819"/>
              <a:gd name="connsiteY2" fmla="*/ 4635681 h 5016456"/>
              <a:gd name="connsiteX3" fmla="*/ 4908200 w 7614819"/>
              <a:gd name="connsiteY3" fmla="*/ 4320645 h 5016456"/>
              <a:gd name="connsiteX4" fmla="*/ 4012453 w 7614819"/>
              <a:gd name="connsiteY4" fmla="*/ 4430992 h 5016456"/>
              <a:gd name="connsiteX5" fmla="*/ 3293564 w 7614819"/>
              <a:gd name="connsiteY5" fmla="*/ 4694916 h 5016456"/>
              <a:gd name="connsiteX6" fmla="*/ 900660 w 7614819"/>
              <a:gd name="connsiteY6" fmla="*/ 4775642 h 5016456"/>
              <a:gd name="connsiteX7" fmla="*/ 464143 w 7614819"/>
              <a:gd name="connsiteY7" fmla="*/ 4374943 h 5016456"/>
              <a:gd name="connsiteX8" fmla="*/ 100508 w 7614819"/>
              <a:gd name="connsiteY8" fmla="*/ 3580002 h 5016456"/>
              <a:gd name="connsiteX9" fmla="*/ 1210 w 7614819"/>
              <a:gd name="connsiteY9" fmla="*/ 2578945 h 5016456"/>
              <a:gd name="connsiteX10" fmla="*/ 500797 w 7614819"/>
              <a:gd name="connsiteY10" fmla="*/ 1384103 h 5016456"/>
              <a:gd name="connsiteX11" fmla="*/ 1318314 w 7614819"/>
              <a:gd name="connsiteY11" fmla="*/ 689794 h 5016456"/>
              <a:gd name="connsiteX12" fmla="*/ 1708401 w 7614819"/>
              <a:gd name="connsiteY12" fmla="*/ 472905 h 5016456"/>
              <a:gd name="connsiteX13" fmla="*/ 3848638 w 7614819"/>
              <a:gd name="connsiteY13" fmla="*/ 256 h 5016456"/>
              <a:gd name="connsiteX14" fmla="*/ 5854939 w 7614819"/>
              <a:gd name="connsiteY14" fmla="*/ 453958 h 5016456"/>
              <a:gd name="connsiteX0" fmla="*/ 7614819 w 7614819"/>
              <a:gd name="connsiteY0" fmla="*/ 4625329 h 5016456"/>
              <a:gd name="connsiteX1" fmla="*/ 6295036 w 7614819"/>
              <a:gd name="connsiteY1" fmla="*/ 4840094 h 5016456"/>
              <a:gd name="connsiteX2" fmla="*/ 5873978 w 7614819"/>
              <a:gd name="connsiteY2" fmla="*/ 4635681 h 5016456"/>
              <a:gd name="connsiteX3" fmla="*/ 4908200 w 7614819"/>
              <a:gd name="connsiteY3" fmla="*/ 4320645 h 5016456"/>
              <a:gd name="connsiteX4" fmla="*/ 4012453 w 7614819"/>
              <a:gd name="connsiteY4" fmla="*/ 4430992 h 5016456"/>
              <a:gd name="connsiteX5" fmla="*/ 3293564 w 7614819"/>
              <a:gd name="connsiteY5" fmla="*/ 4694916 h 5016456"/>
              <a:gd name="connsiteX6" fmla="*/ 900660 w 7614819"/>
              <a:gd name="connsiteY6" fmla="*/ 4775642 h 5016456"/>
              <a:gd name="connsiteX7" fmla="*/ 464143 w 7614819"/>
              <a:gd name="connsiteY7" fmla="*/ 4374943 h 5016456"/>
              <a:gd name="connsiteX8" fmla="*/ 100508 w 7614819"/>
              <a:gd name="connsiteY8" fmla="*/ 3580002 h 5016456"/>
              <a:gd name="connsiteX9" fmla="*/ 1210 w 7614819"/>
              <a:gd name="connsiteY9" fmla="*/ 2578945 h 5016456"/>
              <a:gd name="connsiteX10" fmla="*/ 500797 w 7614819"/>
              <a:gd name="connsiteY10" fmla="*/ 1384103 h 5016456"/>
              <a:gd name="connsiteX11" fmla="*/ 1318314 w 7614819"/>
              <a:gd name="connsiteY11" fmla="*/ 689794 h 5016456"/>
              <a:gd name="connsiteX12" fmla="*/ 1708401 w 7614819"/>
              <a:gd name="connsiteY12" fmla="*/ 472905 h 5016456"/>
              <a:gd name="connsiteX13" fmla="*/ 3848638 w 7614819"/>
              <a:gd name="connsiteY13" fmla="*/ 256 h 5016456"/>
              <a:gd name="connsiteX0" fmla="*/ 7614819 w 7614819"/>
              <a:gd name="connsiteY0" fmla="*/ 4152424 h 4543551"/>
              <a:gd name="connsiteX1" fmla="*/ 6295036 w 7614819"/>
              <a:gd name="connsiteY1" fmla="*/ 4367189 h 4543551"/>
              <a:gd name="connsiteX2" fmla="*/ 5873978 w 7614819"/>
              <a:gd name="connsiteY2" fmla="*/ 4162776 h 4543551"/>
              <a:gd name="connsiteX3" fmla="*/ 4908200 w 7614819"/>
              <a:gd name="connsiteY3" fmla="*/ 3847740 h 4543551"/>
              <a:gd name="connsiteX4" fmla="*/ 4012453 w 7614819"/>
              <a:gd name="connsiteY4" fmla="*/ 3958087 h 4543551"/>
              <a:gd name="connsiteX5" fmla="*/ 3293564 w 7614819"/>
              <a:gd name="connsiteY5" fmla="*/ 4222011 h 4543551"/>
              <a:gd name="connsiteX6" fmla="*/ 900660 w 7614819"/>
              <a:gd name="connsiteY6" fmla="*/ 4302737 h 4543551"/>
              <a:gd name="connsiteX7" fmla="*/ 464143 w 7614819"/>
              <a:gd name="connsiteY7" fmla="*/ 3902038 h 4543551"/>
              <a:gd name="connsiteX8" fmla="*/ 100508 w 7614819"/>
              <a:gd name="connsiteY8" fmla="*/ 3107097 h 4543551"/>
              <a:gd name="connsiteX9" fmla="*/ 1210 w 7614819"/>
              <a:gd name="connsiteY9" fmla="*/ 2106040 h 4543551"/>
              <a:gd name="connsiteX10" fmla="*/ 500797 w 7614819"/>
              <a:gd name="connsiteY10" fmla="*/ 911198 h 4543551"/>
              <a:gd name="connsiteX11" fmla="*/ 1318314 w 7614819"/>
              <a:gd name="connsiteY11" fmla="*/ 216889 h 4543551"/>
              <a:gd name="connsiteX12" fmla="*/ 1708401 w 7614819"/>
              <a:gd name="connsiteY12" fmla="*/ 0 h 4543551"/>
              <a:gd name="connsiteX0" fmla="*/ 7614819 w 7614819"/>
              <a:gd name="connsiteY0" fmla="*/ 3935535 h 4326662"/>
              <a:gd name="connsiteX1" fmla="*/ 6295036 w 7614819"/>
              <a:gd name="connsiteY1" fmla="*/ 4150300 h 4326662"/>
              <a:gd name="connsiteX2" fmla="*/ 5873978 w 7614819"/>
              <a:gd name="connsiteY2" fmla="*/ 3945887 h 4326662"/>
              <a:gd name="connsiteX3" fmla="*/ 4908200 w 7614819"/>
              <a:gd name="connsiteY3" fmla="*/ 3630851 h 4326662"/>
              <a:gd name="connsiteX4" fmla="*/ 4012453 w 7614819"/>
              <a:gd name="connsiteY4" fmla="*/ 3741198 h 4326662"/>
              <a:gd name="connsiteX5" fmla="*/ 3293564 w 7614819"/>
              <a:gd name="connsiteY5" fmla="*/ 4005122 h 4326662"/>
              <a:gd name="connsiteX6" fmla="*/ 900660 w 7614819"/>
              <a:gd name="connsiteY6" fmla="*/ 4085848 h 4326662"/>
              <a:gd name="connsiteX7" fmla="*/ 464143 w 7614819"/>
              <a:gd name="connsiteY7" fmla="*/ 3685149 h 4326662"/>
              <a:gd name="connsiteX8" fmla="*/ 100508 w 7614819"/>
              <a:gd name="connsiteY8" fmla="*/ 2890208 h 4326662"/>
              <a:gd name="connsiteX9" fmla="*/ 1210 w 7614819"/>
              <a:gd name="connsiteY9" fmla="*/ 1889151 h 4326662"/>
              <a:gd name="connsiteX10" fmla="*/ 500797 w 7614819"/>
              <a:gd name="connsiteY10" fmla="*/ 694309 h 4326662"/>
              <a:gd name="connsiteX11" fmla="*/ 1318314 w 7614819"/>
              <a:gd name="connsiteY11" fmla="*/ 0 h 4326662"/>
              <a:gd name="connsiteX0" fmla="*/ 7614819 w 7614819"/>
              <a:gd name="connsiteY0" fmla="*/ 3241226 h 3632353"/>
              <a:gd name="connsiteX1" fmla="*/ 6295036 w 7614819"/>
              <a:gd name="connsiteY1" fmla="*/ 3455991 h 3632353"/>
              <a:gd name="connsiteX2" fmla="*/ 5873978 w 7614819"/>
              <a:gd name="connsiteY2" fmla="*/ 3251578 h 3632353"/>
              <a:gd name="connsiteX3" fmla="*/ 4908200 w 7614819"/>
              <a:gd name="connsiteY3" fmla="*/ 2936542 h 3632353"/>
              <a:gd name="connsiteX4" fmla="*/ 4012453 w 7614819"/>
              <a:gd name="connsiteY4" fmla="*/ 3046889 h 3632353"/>
              <a:gd name="connsiteX5" fmla="*/ 3293564 w 7614819"/>
              <a:gd name="connsiteY5" fmla="*/ 3310813 h 3632353"/>
              <a:gd name="connsiteX6" fmla="*/ 900660 w 7614819"/>
              <a:gd name="connsiteY6" fmla="*/ 3391539 h 3632353"/>
              <a:gd name="connsiteX7" fmla="*/ 464143 w 7614819"/>
              <a:gd name="connsiteY7" fmla="*/ 2990840 h 3632353"/>
              <a:gd name="connsiteX8" fmla="*/ 100508 w 7614819"/>
              <a:gd name="connsiteY8" fmla="*/ 2195899 h 3632353"/>
              <a:gd name="connsiteX9" fmla="*/ 1210 w 7614819"/>
              <a:gd name="connsiteY9" fmla="*/ 1194842 h 3632353"/>
              <a:gd name="connsiteX10" fmla="*/ 500797 w 7614819"/>
              <a:gd name="connsiteY10" fmla="*/ 0 h 3632353"/>
              <a:gd name="connsiteX0" fmla="*/ 7614819 w 7614819"/>
              <a:gd name="connsiteY0" fmla="*/ 2046384 h 2437511"/>
              <a:gd name="connsiteX1" fmla="*/ 6295036 w 7614819"/>
              <a:gd name="connsiteY1" fmla="*/ 2261149 h 2437511"/>
              <a:gd name="connsiteX2" fmla="*/ 5873978 w 7614819"/>
              <a:gd name="connsiteY2" fmla="*/ 2056736 h 2437511"/>
              <a:gd name="connsiteX3" fmla="*/ 4908200 w 7614819"/>
              <a:gd name="connsiteY3" fmla="*/ 1741700 h 2437511"/>
              <a:gd name="connsiteX4" fmla="*/ 4012453 w 7614819"/>
              <a:gd name="connsiteY4" fmla="*/ 1852047 h 2437511"/>
              <a:gd name="connsiteX5" fmla="*/ 3293564 w 7614819"/>
              <a:gd name="connsiteY5" fmla="*/ 2115971 h 2437511"/>
              <a:gd name="connsiteX6" fmla="*/ 900660 w 7614819"/>
              <a:gd name="connsiteY6" fmla="*/ 2196697 h 2437511"/>
              <a:gd name="connsiteX7" fmla="*/ 464143 w 7614819"/>
              <a:gd name="connsiteY7" fmla="*/ 1795998 h 2437511"/>
              <a:gd name="connsiteX8" fmla="*/ 100508 w 7614819"/>
              <a:gd name="connsiteY8" fmla="*/ 1001057 h 2437511"/>
              <a:gd name="connsiteX9" fmla="*/ 1210 w 7614819"/>
              <a:gd name="connsiteY9" fmla="*/ 0 h 2437511"/>
              <a:gd name="connsiteX0" fmla="*/ 7514311 w 7514311"/>
              <a:gd name="connsiteY0" fmla="*/ 1045327 h 1436454"/>
              <a:gd name="connsiteX1" fmla="*/ 6194528 w 7514311"/>
              <a:gd name="connsiteY1" fmla="*/ 1260092 h 1436454"/>
              <a:gd name="connsiteX2" fmla="*/ 5773470 w 7514311"/>
              <a:gd name="connsiteY2" fmla="*/ 1055679 h 1436454"/>
              <a:gd name="connsiteX3" fmla="*/ 4807692 w 7514311"/>
              <a:gd name="connsiteY3" fmla="*/ 740643 h 1436454"/>
              <a:gd name="connsiteX4" fmla="*/ 3911945 w 7514311"/>
              <a:gd name="connsiteY4" fmla="*/ 850990 h 1436454"/>
              <a:gd name="connsiteX5" fmla="*/ 3193056 w 7514311"/>
              <a:gd name="connsiteY5" fmla="*/ 1114914 h 1436454"/>
              <a:gd name="connsiteX6" fmla="*/ 800152 w 7514311"/>
              <a:gd name="connsiteY6" fmla="*/ 1195640 h 1436454"/>
              <a:gd name="connsiteX7" fmla="*/ 363635 w 7514311"/>
              <a:gd name="connsiteY7" fmla="*/ 794941 h 1436454"/>
              <a:gd name="connsiteX8" fmla="*/ 0 w 7514311"/>
              <a:gd name="connsiteY8" fmla="*/ 0 h 1436454"/>
              <a:gd name="connsiteX0" fmla="*/ 7150676 w 7150676"/>
              <a:gd name="connsiteY0" fmla="*/ 311933 h 703060"/>
              <a:gd name="connsiteX1" fmla="*/ 5830893 w 7150676"/>
              <a:gd name="connsiteY1" fmla="*/ 526698 h 703060"/>
              <a:gd name="connsiteX2" fmla="*/ 5409835 w 7150676"/>
              <a:gd name="connsiteY2" fmla="*/ 322285 h 703060"/>
              <a:gd name="connsiteX3" fmla="*/ 4444057 w 7150676"/>
              <a:gd name="connsiteY3" fmla="*/ 7249 h 703060"/>
              <a:gd name="connsiteX4" fmla="*/ 3548310 w 7150676"/>
              <a:gd name="connsiteY4" fmla="*/ 117596 h 703060"/>
              <a:gd name="connsiteX5" fmla="*/ 2829421 w 7150676"/>
              <a:gd name="connsiteY5" fmla="*/ 381520 h 703060"/>
              <a:gd name="connsiteX6" fmla="*/ 436517 w 7150676"/>
              <a:gd name="connsiteY6" fmla="*/ 462246 h 703060"/>
              <a:gd name="connsiteX7" fmla="*/ 0 w 7150676"/>
              <a:gd name="connsiteY7" fmla="*/ 61547 h 703060"/>
              <a:gd name="connsiteX0" fmla="*/ 6714159 w 6714159"/>
              <a:gd name="connsiteY0" fmla="*/ 311933 h 703060"/>
              <a:gd name="connsiteX1" fmla="*/ 5394376 w 6714159"/>
              <a:gd name="connsiteY1" fmla="*/ 526698 h 703060"/>
              <a:gd name="connsiteX2" fmla="*/ 4973318 w 6714159"/>
              <a:gd name="connsiteY2" fmla="*/ 322285 h 703060"/>
              <a:gd name="connsiteX3" fmla="*/ 4007540 w 6714159"/>
              <a:gd name="connsiteY3" fmla="*/ 7249 h 703060"/>
              <a:gd name="connsiteX4" fmla="*/ 3111793 w 6714159"/>
              <a:gd name="connsiteY4" fmla="*/ 117596 h 703060"/>
              <a:gd name="connsiteX5" fmla="*/ 2392904 w 6714159"/>
              <a:gd name="connsiteY5" fmla="*/ 381520 h 703060"/>
              <a:gd name="connsiteX6" fmla="*/ 0 w 6714159"/>
              <a:gd name="connsiteY6" fmla="*/ 462246 h 703060"/>
              <a:gd name="connsiteX0" fmla="*/ 5394376 w 5394376"/>
              <a:gd name="connsiteY0" fmla="*/ 526698 h 703060"/>
              <a:gd name="connsiteX1" fmla="*/ 4973318 w 5394376"/>
              <a:gd name="connsiteY1" fmla="*/ 322285 h 703060"/>
              <a:gd name="connsiteX2" fmla="*/ 4007540 w 5394376"/>
              <a:gd name="connsiteY2" fmla="*/ 7249 h 703060"/>
              <a:gd name="connsiteX3" fmla="*/ 3111793 w 5394376"/>
              <a:gd name="connsiteY3" fmla="*/ 117596 h 703060"/>
              <a:gd name="connsiteX4" fmla="*/ 2392904 w 5394376"/>
              <a:gd name="connsiteY4" fmla="*/ 381520 h 703060"/>
              <a:gd name="connsiteX5" fmla="*/ 0 w 5394376"/>
              <a:gd name="connsiteY5" fmla="*/ 462246 h 7030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5394376" h="703060">
                <a:moveTo>
                  <a:pt x="5394376" y="526698"/>
                </a:moveTo>
                <a:cubicBezTo>
                  <a:pt x="5241050" y="478413"/>
                  <a:pt x="5109010" y="397994"/>
                  <a:pt x="4973318" y="322285"/>
                </a:cubicBezTo>
                <a:cubicBezTo>
                  <a:pt x="4680067" y="158551"/>
                  <a:pt x="4365351" y="38293"/>
                  <a:pt x="4007540" y="7249"/>
                </a:cubicBezTo>
                <a:cubicBezTo>
                  <a:pt x="3706313" y="-19002"/>
                  <a:pt x="3408264" y="27934"/>
                  <a:pt x="3111793" y="117596"/>
                </a:cubicBezTo>
                <a:cubicBezTo>
                  <a:pt x="2780722" y="217729"/>
                  <a:pt x="2591498" y="300462"/>
                  <a:pt x="2392904" y="381520"/>
                </a:cubicBezTo>
                <a:cubicBezTo>
                  <a:pt x="2172204" y="471631"/>
                  <a:pt x="862669" y="1006013"/>
                  <a:pt x="0" y="462246"/>
                </a:cubicBezTo>
              </a:path>
            </a:pathLst>
          </a:custGeom>
          <a:noFill/>
          <a:ln w="60325" cap="flat">
            <a:solidFill>
              <a:schemeClr val="accent1"/>
            </a:solidFill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31" name="Text Placeholder 30">
            <a:extLst>
              <a:ext uri="{FF2B5EF4-FFF2-40B4-BE49-F238E27FC236}">
                <a16:creationId xmlns:a16="http://schemas.microsoft.com/office/drawing/2014/main" id="{F1D825FB-1257-A0AE-52A1-4542047D6730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8135812" y="493728"/>
            <a:ext cx="3551111" cy="2231330"/>
          </a:xfrm>
          <a:custGeom>
            <a:avLst/>
            <a:gdLst>
              <a:gd name="connsiteX0" fmla="*/ 2305207 w 3551111"/>
              <a:gd name="connsiteY0" fmla="*/ 1085 h 2231330"/>
              <a:gd name="connsiteX1" fmla="*/ 2891471 w 3551111"/>
              <a:gd name="connsiteY1" fmla="*/ 147787 h 2231330"/>
              <a:gd name="connsiteX2" fmla="*/ 3375904 w 3551111"/>
              <a:gd name="connsiteY2" fmla="*/ 572105 h 2231330"/>
              <a:gd name="connsiteX3" fmla="*/ 3545696 w 3551111"/>
              <a:gd name="connsiteY3" fmla="*/ 1135341 h 2231330"/>
              <a:gd name="connsiteX4" fmla="*/ 2222587 w 3551111"/>
              <a:gd name="connsiteY4" fmla="*/ 2184596 h 2231330"/>
              <a:gd name="connsiteX5" fmla="*/ 35707 w 3551111"/>
              <a:gd name="connsiteY5" fmla="*/ 1071359 h 2231330"/>
              <a:gd name="connsiteX6" fmla="*/ 60617 w 3551111"/>
              <a:gd name="connsiteY6" fmla="*/ 618095 h 2231330"/>
              <a:gd name="connsiteX7" fmla="*/ 990633 w 3551111"/>
              <a:gd name="connsiteY7" fmla="*/ 198239 h 2231330"/>
              <a:gd name="connsiteX8" fmla="*/ 2305207 w 3551111"/>
              <a:gd name="connsiteY8" fmla="*/ 1085 h 22313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3551111" h="2231330">
                <a:moveTo>
                  <a:pt x="2305207" y="1085"/>
                </a:moveTo>
                <a:cubicBezTo>
                  <a:pt x="2516433" y="8303"/>
                  <a:pt x="2706152" y="52068"/>
                  <a:pt x="2891471" y="147787"/>
                </a:cubicBezTo>
                <a:cubicBezTo>
                  <a:pt x="3144199" y="278334"/>
                  <a:pt x="3294784" y="456995"/>
                  <a:pt x="3375904" y="572105"/>
                </a:cubicBezTo>
                <a:cubicBezTo>
                  <a:pt x="3460793" y="684745"/>
                  <a:pt x="3577724" y="884737"/>
                  <a:pt x="3545696" y="1135341"/>
                </a:cubicBezTo>
                <a:cubicBezTo>
                  <a:pt x="3484530" y="1613971"/>
                  <a:pt x="2799135" y="2053794"/>
                  <a:pt x="2222587" y="2184596"/>
                </a:cubicBezTo>
                <a:cubicBezTo>
                  <a:pt x="1180379" y="2421094"/>
                  <a:pt x="220653" y="1715336"/>
                  <a:pt x="35707" y="1071359"/>
                </a:cubicBezTo>
                <a:cubicBezTo>
                  <a:pt x="9065" y="978593"/>
                  <a:pt x="-40065" y="795693"/>
                  <a:pt x="60617" y="618095"/>
                </a:cubicBezTo>
                <a:cubicBezTo>
                  <a:pt x="137998" y="481510"/>
                  <a:pt x="304548" y="347342"/>
                  <a:pt x="990633" y="198239"/>
                </a:cubicBezTo>
                <a:cubicBezTo>
                  <a:pt x="1541374" y="78548"/>
                  <a:pt x="1953162" y="-10944"/>
                  <a:pt x="2305207" y="1085"/>
                </a:cubicBezTo>
                <a:close/>
              </a:path>
            </a:pathLst>
          </a:custGeom>
          <a:solidFill>
            <a:schemeClr val="accent5">
              <a:lumMod val="40000"/>
              <a:lumOff val="60000"/>
            </a:schemeClr>
          </a:solidFill>
        </p:spPr>
        <p:txBody>
          <a:bodyPr wrap="square" anchor="ctr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2000" cap="all" baseline="0">
                <a:latin typeface="Gill Sans Nova" panose="020B0602020104020203" pitchFamily="34" charset="0"/>
              </a:defRPr>
            </a:lvl1pPr>
            <a:lvl2pPr marL="0" indent="0" algn="ctr">
              <a:lnSpc>
                <a:spcPct val="100000"/>
              </a:lnSpc>
              <a:spcBef>
                <a:spcPts val="0"/>
              </a:spcBef>
              <a:buNone/>
              <a:defRPr sz="1800"/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29" name="Text Placeholder 28">
            <a:extLst>
              <a:ext uri="{FF2B5EF4-FFF2-40B4-BE49-F238E27FC236}">
                <a16:creationId xmlns:a16="http://schemas.microsoft.com/office/drawing/2014/main" id="{D4FA3C64-C054-2952-4BDF-E6ECA3289E4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740470" y="1647132"/>
            <a:ext cx="3551111" cy="2231330"/>
          </a:xfrm>
          <a:custGeom>
            <a:avLst/>
            <a:gdLst>
              <a:gd name="connsiteX0" fmla="*/ 2305207 w 3551111"/>
              <a:gd name="connsiteY0" fmla="*/ 1085 h 2231330"/>
              <a:gd name="connsiteX1" fmla="*/ 2891471 w 3551111"/>
              <a:gd name="connsiteY1" fmla="*/ 147787 h 2231330"/>
              <a:gd name="connsiteX2" fmla="*/ 3375904 w 3551111"/>
              <a:gd name="connsiteY2" fmla="*/ 572105 h 2231330"/>
              <a:gd name="connsiteX3" fmla="*/ 3545696 w 3551111"/>
              <a:gd name="connsiteY3" fmla="*/ 1135341 h 2231330"/>
              <a:gd name="connsiteX4" fmla="*/ 2222587 w 3551111"/>
              <a:gd name="connsiteY4" fmla="*/ 2184596 h 2231330"/>
              <a:gd name="connsiteX5" fmla="*/ 35707 w 3551111"/>
              <a:gd name="connsiteY5" fmla="*/ 1071359 h 2231330"/>
              <a:gd name="connsiteX6" fmla="*/ 60617 w 3551111"/>
              <a:gd name="connsiteY6" fmla="*/ 618095 h 2231330"/>
              <a:gd name="connsiteX7" fmla="*/ 990633 w 3551111"/>
              <a:gd name="connsiteY7" fmla="*/ 198239 h 2231330"/>
              <a:gd name="connsiteX8" fmla="*/ 2305207 w 3551111"/>
              <a:gd name="connsiteY8" fmla="*/ 1085 h 22313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3551111" h="2231330">
                <a:moveTo>
                  <a:pt x="2305207" y="1085"/>
                </a:moveTo>
                <a:cubicBezTo>
                  <a:pt x="2516433" y="8303"/>
                  <a:pt x="2706152" y="52068"/>
                  <a:pt x="2891471" y="147787"/>
                </a:cubicBezTo>
                <a:cubicBezTo>
                  <a:pt x="3144199" y="278334"/>
                  <a:pt x="3294784" y="456995"/>
                  <a:pt x="3375904" y="572105"/>
                </a:cubicBezTo>
                <a:cubicBezTo>
                  <a:pt x="3460793" y="684745"/>
                  <a:pt x="3577724" y="884737"/>
                  <a:pt x="3545696" y="1135341"/>
                </a:cubicBezTo>
                <a:cubicBezTo>
                  <a:pt x="3484530" y="1613971"/>
                  <a:pt x="2799135" y="2053794"/>
                  <a:pt x="2222587" y="2184596"/>
                </a:cubicBezTo>
                <a:cubicBezTo>
                  <a:pt x="1180379" y="2421094"/>
                  <a:pt x="220653" y="1715336"/>
                  <a:pt x="35707" y="1071359"/>
                </a:cubicBezTo>
                <a:cubicBezTo>
                  <a:pt x="9065" y="978593"/>
                  <a:pt x="-40065" y="795693"/>
                  <a:pt x="60617" y="618095"/>
                </a:cubicBezTo>
                <a:cubicBezTo>
                  <a:pt x="137998" y="481510"/>
                  <a:pt x="304548" y="347342"/>
                  <a:pt x="990633" y="198239"/>
                </a:cubicBezTo>
                <a:cubicBezTo>
                  <a:pt x="1541374" y="78548"/>
                  <a:pt x="1953162" y="-10944"/>
                  <a:pt x="2305207" y="1085"/>
                </a:cubicBezTo>
                <a:close/>
              </a:path>
            </a:pathLst>
          </a:custGeom>
          <a:solidFill>
            <a:schemeClr val="accent5">
              <a:lumMod val="40000"/>
              <a:lumOff val="60000"/>
            </a:schemeClr>
          </a:solidFill>
        </p:spPr>
        <p:txBody>
          <a:bodyPr wrap="square" anchor="ctr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2000" cap="all" baseline="0">
                <a:latin typeface="Gill Sans Nova" panose="020B0602020104020203" pitchFamily="34" charset="0"/>
              </a:defRPr>
            </a:lvl1pPr>
            <a:lvl2pPr marL="0" indent="0" algn="ctr">
              <a:lnSpc>
                <a:spcPct val="100000"/>
              </a:lnSpc>
              <a:spcBef>
                <a:spcPts val="0"/>
              </a:spcBef>
              <a:buNone/>
              <a:defRPr sz="1800"/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30" name="Text Placeholder 29">
            <a:extLst>
              <a:ext uri="{FF2B5EF4-FFF2-40B4-BE49-F238E27FC236}">
                <a16:creationId xmlns:a16="http://schemas.microsoft.com/office/drawing/2014/main" id="{42FA87C5-37AE-BC94-DAF3-491F43AB1F03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4592321" y="2722253"/>
            <a:ext cx="3551111" cy="2231330"/>
          </a:xfrm>
          <a:custGeom>
            <a:avLst/>
            <a:gdLst>
              <a:gd name="connsiteX0" fmla="*/ 2305207 w 3551111"/>
              <a:gd name="connsiteY0" fmla="*/ 1085 h 2231330"/>
              <a:gd name="connsiteX1" fmla="*/ 2891471 w 3551111"/>
              <a:gd name="connsiteY1" fmla="*/ 147787 h 2231330"/>
              <a:gd name="connsiteX2" fmla="*/ 3375904 w 3551111"/>
              <a:gd name="connsiteY2" fmla="*/ 572105 h 2231330"/>
              <a:gd name="connsiteX3" fmla="*/ 3545696 w 3551111"/>
              <a:gd name="connsiteY3" fmla="*/ 1135341 h 2231330"/>
              <a:gd name="connsiteX4" fmla="*/ 2222587 w 3551111"/>
              <a:gd name="connsiteY4" fmla="*/ 2184596 h 2231330"/>
              <a:gd name="connsiteX5" fmla="*/ 35707 w 3551111"/>
              <a:gd name="connsiteY5" fmla="*/ 1071359 h 2231330"/>
              <a:gd name="connsiteX6" fmla="*/ 60617 w 3551111"/>
              <a:gd name="connsiteY6" fmla="*/ 618095 h 2231330"/>
              <a:gd name="connsiteX7" fmla="*/ 990633 w 3551111"/>
              <a:gd name="connsiteY7" fmla="*/ 198239 h 2231330"/>
              <a:gd name="connsiteX8" fmla="*/ 2305207 w 3551111"/>
              <a:gd name="connsiteY8" fmla="*/ 1085 h 22313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3551111" h="2231330">
                <a:moveTo>
                  <a:pt x="2305207" y="1085"/>
                </a:moveTo>
                <a:cubicBezTo>
                  <a:pt x="2516433" y="8303"/>
                  <a:pt x="2706152" y="52068"/>
                  <a:pt x="2891471" y="147787"/>
                </a:cubicBezTo>
                <a:cubicBezTo>
                  <a:pt x="3144199" y="278334"/>
                  <a:pt x="3294784" y="456995"/>
                  <a:pt x="3375904" y="572105"/>
                </a:cubicBezTo>
                <a:cubicBezTo>
                  <a:pt x="3460793" y="684745"/>
                  <a:pt x="3577724" y="884737"/>
                  <a:pt x="3545696" y="1135341"/>
                </a:cubicBezTo>
                <a:cubicBezTo>
                  <a:pt x="3484530" y="1613971"/>
                  <a:pt x="2799135" y="2053794"/>
                  <a:pt x="2222587" y="2184596"/>
                </a:cubicBezTo>
                <a:cubicBezTo>
                  <a:pt x="1180379" y="2421094"/>
                  <a:pt x="220653" y="1715336"/>
                  <a:pt x="35707" y="1071359"/>
                </a:cubicBezTo>
                <a:cubicBezTo>
                  <a:pt x="9065" y="978593"/>
                  <a:pt x="-40065" y="795693"/>
                  <a:pt x="60617" y="618095"/>
                </a:cubicBezTo>
                <a:cubicBezTo>
                  <a:pt x="137998" y="481510"/>
                  <a:pt x="304548" y="347342"/>
                  <a:pt x="990633" y="198239"/>
                </a:cubicBezTo>
                <a:cubicBezTo>
                  <a:pt x="1541374" y="78548"/>
                  <a:pt x="1953162" y="-10944"/>
                  <a:pt x="2305207" y="1085"/>
                </a:cubicBezTo>
                <a:close/>
              </a:path>
            </a:pathLst>
          </a:custGeom>
          <a:solidFill>
            <a:schemeClr val="accent5">
              <a:lumMod val="40000"/>
              <a:lumOff val="60000"/>
            </a:schemeClr>
          </a:solidFill>
        </p:spPr>
        <p:txBody>
          <a:bodyPr wrap="square" anchor="ctr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2000" cap="all" baseline="0">
                <a:latin typeface="Gill Sans Nova" panose="020B0602020104020203" pitchFamily="34" charset="0"/>
              </a:defRPr>
            </a:lvl1pPr>
            <a:lvl2pPr marL="0" indent="0" algn="ctr">
              <a:lnSpc>
                <a:spcPct val="100000"/>
              </a:lnSpc>
              <a:spcBef>
                <a:spcPts val="0"/>
              </a:spcBef>
              <a:buNone/>
              <a:defRPr sz="1800"/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32" name="Text Placeholder 31">
            <a:extLst>
              <a:ext uri="{FF2B5EF4-FFF2-40B4-BE49-F238E27FC236}">
                <a16:creationId xmlns:a16="http://schemas.microsoft.com/office/drawing/2014/main" id="{FCBE7C00-A095-64CA-20DE-604F2CC1BAE6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8224696" y="4198707"/>
            <a:ext cx="3551111" cy="2231330"/>
          </a:xfrm>
          <a:custGeom>
            <a:avLst/>
            <a:gdLst>
              <a:gd name="connsiteX0" fmla="*/ 2305207 w 3551111"/>
              <a:gd name="connsiteY0" fmla="*/ 1085 h 2231330"/>
              <a:gd name="connsiteX1" fmla="*/ 2891471 w 3551111"/>
              <a:gd name="connsiteY1" fmla="*/ 147787 h 2231330"/>
              <a:gd name="connsiteX2" fmla="*/ 3375904 w 3551111"/>
              <a:gd name="connsiteY2" fmla="*/ 572105 h 2231330"/>
              <a:gd name="connsiteX3" fmla="*/ 3545696 w 3551111"/>
              <a:gd name="connsiteY3" fmla="*/ 1135341 h 2231330"/>
              <a:gd name="connsiteX4" fmla="*/ 2222587 w 3551111"/>
              <a:gd name="connsiteY4" fmla="*/ 2184596 h 2231330"/>
              <a:gd name="connsiteX5" fmla="*/ 35707 w 3551111"/>
              <a:gd name="connsiteY5" fmla="*/ 1071359 h 2231330"/>
              <a:gd name="connsiteX6" fmla="*/ 60617 w 3551111"/>
              <a:gd name="connsiteY6" fmla="*/ 618095 h 2231330"/>
              <a:gd name="connsiteX7" fmla="*/ 990633 w 3551111"/>
              <a:gd name="connsiteY7" fmla="*/ 198239 h 2231330"/>
              <a:gd name="connsiteX8" fmla="*/ 2305207 w 3551111"/>
              <a:gd name="connsiteY8" fmla="*/ 1085 h 22313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3551111" h="2231330">
                <a:moveTo>
                  <a:pt x="2305207" y="1085"/>
                </a:moveTo>
                <a:cubicBezTo>
                  <a:pt x="2516433" y="8303"/>
                  <a:pt x="2706152" y="52068"/>
                  <a:pt x="2891471" y="147787"/>
                </a:cubicBezTo>
                <a:cubicBezTo>
                  <a:pt x="3144199" y="278334"/>
                  <a:pt x="3294784" y="456995"/>
                  <a:pt x="3375904" y="572105"/>
                </a:cubicBezTo>
                <a:cubicBezTo>
                  <a:pt x="3460793" y="684745"/>
                  <a:pt x="3577724" y="884737"/>
                  <a:pt x="3545696" y="1135341"/>
                </a:cubicBezTo>
                <a:cubicBezTo>
                  <a:pt x="3484530" y="1613971"/>
                  <a:pt x="2799135" y="2053794"/>
                  <a:pt x="2222587" y="2184596"/>
                </a:cubicBezTo>
                <a:cubicBezTo>
                  <a:pt x="1180379" y="2421094"/>
                  <a:pt x="220653" y="1715336"/>
                  <a:pt x="35707" y="1071359"/>
                </a:cubicBezTo>
                <a:cubicBezTo>
                  <a:pt x="9065" y="978593"/>
                  <a:pt x="-40065" y="795693"/>
                  <a:pt x="60617" y="618095"/>
                </a:cubicBezTo>
                <a:cubicBezTo>
                  <a:pt x="137998" y="481510"/>
                  <a:pt x="304548" y="347342"/>
                  <a:pt x="990633" y="198239"/>
                </a:cubicBezTo>
                <a:cubicBezTo>
                  <a:pt x="1541374" y="78548"/>
                  <a:pt x="1953162" y="-10944"/>
                  <a:pt x="2305207" y="1085"/>
                </a:cubicBezTo>
                <a:close/>
              </a:path>
            </a:pathLst>
          </a:custGeom>
          <a:solidFill>
            <a:schemeClr val="accent5">
              <a:lumMod val="40000"/>
              <a:lumOff val="60000"/>
            </a:schemeClr>
          </a:solidFill>
        </p:spPr>
        <p:txBody>
          <a:bodyPr wrap="square" anchor="ctr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2000" cap="all" baseline="0">
                <a:latin typeface="Gill Sans Nova" panose="020B0602020104020203" pitchFamily="34" charset="0"/>
              </a:defRPr>
            </a:lvl1pPr>
            <a:lvl2pPr marL="0" indent="0" algn="ctr">
              <a:lnSpc>
                <a:spcPct val="100000"/>
              </a:lnSpc>
              <a:spcBef>
                <a:spcPts val="0"/>
              </a:spcBef>
              <a:buNone/>
              <a:defRPr sz="1800"/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33" name="Text Placeholder 32">
            <a:extLst>
              <a:ext uri="{FF2B5EF4-FFF2-40B4-BE49-F238E27FC236}">
                <a16:creationId xmlns:a16="http://schemas.microsoft.com/office/drawing/2014/main" id="{DEA3A222-978C-86F9-2C65-2F702D50C43B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630126" y="4301905"/>
            <a:ext cx="3551111" cy="2231330"/>
          </a:xfrm>
          <a:custGeom>
            <a:avLst/>
            <a:gdLst>
              <a:gd name="connsiteX0" fmla="*/ 2305207 w 3551111"/>
              <a:gd name="connsiteY0" fmla="*/ 1085 h 2231330"/>
              <a:gd name="connsiteX1" fmla="*/ 2891471 w 3551111"/>
              <a:gd name="connsiteY1" fmla="*/ 147787 h 2231330"/>
              <a:gd name="connsiteX2" fmla="*/ 3375904 w 3551111"/>
              <a:gd name="connsiteY2" fmla="*/ 572105 h 2231330"/>
              <a:gd name="connsiteX3" fmla="*/ 3545696 w 3551111"/>
              <a:gd name="connsiteY3" fmla="*/ 1135341 h 2231330"/>
              <a:gd name="connsiteX4" fmla="*/ 2222587 w 3551111"/>
              <a:gd name="connsiteY4" fmla="*/ 2184596 h 2231330"/>
              <a:gd name="connsiteX5" fmla="*/ 35707 w 3551111"/>
              <a:gd name="connsiteY5" fmla="*/ 1071359 h 2231330"/>
              <a:gd name="connsiteX6" fmla="*/ 60617 w 3551111"/>
              <a:gd name="connsiteY6" fmla="*/ 618095 h 2231330"/>
              <a:gd name="connsiteX7" fmla="*/ 990633 w 3551111"/>
              <a:gd name="connsiteY7" fmla="*/ 198239 h 2231330"/>
              <a:gd name="connsiteX8" fmla="*/ 2305207 w 3551111"/>
              <a:gd name="connsiteY8" fmla="*/ 1085 h 22313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3551111" h="2231330">
                <a:moveTo>
                  <a:pt x="2305207" y="1085"/>
                </a:moveTo>
                <a:cubicBezTo>
                  <a:pt x="2516433" y="8303"/>
                  <a:pt x="2706152" y="52068"/>
                  <a:pt x="2891471" y="147787"/>
                </a:cubicBezTo>
                <a:cubicBezTo>
                  <a:pt x="3144199" y="278334"/>
                  <a:pt x="3294784" y="456995"/>
                  <a:pt x="3375904" y="572105"/>
                </a:cubicBezTo>
                <a:cubicBezTo>
                  <a:pt x="3460793" y="684745"/>
                  <a:pt x="3577724" y="884737"/>
                  <a:pt x="3545696" y="1135341"/>
                </a:cubicBezTo>
                <a:cubicBezTo>
                  <a:pt x="3484530" y="1613971"/>
                  <a:pt x="2799135" y="2053794"/>
                  <a:pt x="2222587" y="2184596"/>
                </a:cubicBezTo>
                <a:cubicBezTo>
                  <a:pt x="1180379" y="2421094"/>
                  <a:pt x="220653" y="1715336"/>
                  <a:pt x="35707" y="1071359"/>
                </a:cubicBezTo>
                <a:cubicBezTo>
                  <a:pt x="9065" y="978593"/>
                  <a:pt x="-40065" y="795693"/>
                  <a:pt x="60617" y="618095"/>
                </a:cubicBezTo>
                <a:cubicBezTo>
                  <a:pt x="137998" y="481510"/>
                  <a:pt x="304548" y="347342"/>
                  <a:pt x="990633" y="198239"/>
                </a:cubicBezTo>
                <a:cubicBezTo>
                  <a:pt x="1541374" y="78548"/>
                  <a:pt x="1953162" y="-10944"/>
                  <a:pt x="2305207" y="1085"/>
                </a:cubicBezTo>
                <a:close/>
              </a:path>
            </a:pathLst>
          </a:custGeom>
          <a:solidFill>
            <a:schemeClr val="accent5">
              <a:lumMod val="40000"/>
              <a:lumOff val="60000"/>
            </a:schemeClr>
          </a:solidFill>
        </p:spPr>
        <p:txBody>
          <a:bodyPr wrap="square" anchor="ctr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2000" cap="all" baseline="0">
                <a:latin typeface="Gill Sans Nova" panose="020B0602020104020203" pitchFamily="34" charset="0"/>
              </a:defRPr>
            </a:lvl1pPr>
            <a:lvl2pPr marL="0" indent="0" algn="ctr">
              <a:lnSpc>
                <a:spcPct val="100000"/>
              </a:lnSpc>
              <a:spcBef>
                <a:spcPts val="0"/>
              </a:spcBef>
              <a:buNone/>
              <a:defRPr sz="1800"/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52" name="Title 1">
            <a:extLst>
              <a:ext uri="{FF2B5EF4-FFF2-40B4-BE49-F238E27FC236}">
                <a16:creationId xmlns:a16="http://schemas.microsoft.com/office/drawing/2014/main" id="{66B7EB82-B226-DC7B-4629-981CFB7D608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76072" y="704088"/>
            <a:ext cx="10515600" cy="676656"/>
          </a:xfrm>
        </p:spPr>
        <p:txBody>
          <a:bodyPr/>
          <a:lstStyle>
            <a:lvl1pPr>
              <a:defRPr sz="4800"/>
            </a:lvl1pPr>
          </a:lstStyle>
          <a:p>
            <a:r>
              <a:rPr lang="en-US"/>
              <a:t>click to edit master title style	</a:t>
            </a:r>
          </a:p>
        </p:txBody>
      </p:sp>
    </p:spTree>
    <p:extLst>
      <p:ext uri="{BB962C8B-B14F-4D97-AF65-F5344CB8AC3E}">
        <p14:creationId xmlns:p14="http://schemas.microsoft.com/office/powerpoint/2010/main" val="3782721411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ADB288-82F8-6583-1143-2FBB7844A74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BE7EBBCF-34F4-44F5-5EB8-EB90D13AD27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58A8A21-A9E2-6E79-74E6-42538822CE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65DB941-5434-9434-650B-E2C79C2954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7008303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Three Column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Rectangle 40">
            <a:extLst>
              <a:ext uri="{FF2B5EF4-FFF2-40B4-BE49-F238E27FC236}">
                <a16:creationId xmlns:a16="http://schemas.microsoft.com/office/drawing/2014/main" id="{FE6B0A22-0BD7-C588-49A2-942210226C1F}"/>
              </a:ext>
            </a:extLst>
          </p:cNvPr>
          <p:cNvSpPr/>
          <p:nvPr userDrawn="1"/>
        </p:nvSpPr>
        <p:spPr>
          <a:xfrm rot="14022855">
            <a:off x="240725" y="3359784"/>
            <a:ext cx="900335" cy="925353"/>
          </a:xfrm>
          <a:prstGeom prst="rect">
            <a:avLst/>
          </a:prstGeom>
          <a:solidFill>
            <a:schemeClr val="accent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D70BE597-151F-4821-BE81-655544378C88}"/>
              </a:ext>
            </a:extLst>
          </p:cNvPr>
          <p:cNvSpPr/>
          <p:nvPr userDrawn="1"/>
        </p:nvSpPr>
        <p:spPr>
          <a:xfrm rot="14022855">
            <a:off x="-806748" y="5537038"/>
            <a:ext cx="3200908" cy="2635008"/>
          </a:xfrm>
          <a:prstGeom prst="rect">
            <a:avLst/>
          </a:prstGeom>
          <a:solidFill>
            <a:schemeClr val="tx1">
              <a:alpha val="51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90AF84E8-CD77-588A-1B65-99A17B6DD969}"/>
              </a:ext>
            </a:extLst>
          </p:cNvPr>
          <p:cNvSpPr/>
          <p:nvPr userDrawn="1"/>
        </p:nvSpPr>
        <p:spPr>
          <a:xfrm rot="14022855">
            <a:off x="284354" y="4384163"/>
            <a:ext cx="2859398" cy="2158368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0102E687-10A0-F8A7-EF7F-29519ED83375}"/>
              </a:ext>
            </a:extLst>
          </p:cNvPr>
          <p:cNvSpPr/>
          <p:nvPr userDrawn="1"/>
        </p:nvSpPr>
        <p:spPr>
          <a:xfrm rot="14022855">
            <a:off x="-510201" y="4833161"/>
            <a:ext cx="1841500" cy="1419380"/>
          </a:xfrm>
          <a:prstGeom prst="rect">
            <a:avLst/>
          </a:prstGeom>
          <a:solidFill>
            <a:schemeClr val="accent6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5" name="Rectangle 34">
            <a:extLst>
              <a:ext uri="{FF2B5EF4-FFF2-40B4-BE49-F238E27FC236}">
                <a16:creationId xmlns:a16="http://schemas.microsoft.com/office/drawing/2014/main" id="{648544C9-3A87-BCAC-5379-D35967EF99D0}"/>
              </a:ext>
            </a:extLst>
          </p:cNvPr>
          <p:cNvSpPr/>
          <p:nvPr userDrawn="1"/>
        </p:nvSpPr>
        <p:spPr>
          <a:xfrm rot="14022855">
            <a:off x="-1651097" y="3292917"/>
            <a:ext cx="1841500" cy="1419380"/>
          </a:xfrm>
          <a:prstGeom prst="rect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4DA73A1B-9BE9-D734-5640-B2B3206DACF4}"/>
              </a:ext>
            </a:extLst>
          </p:cNvPr>
          <p:cNvSpPr>
            <a:spLocks noGrp="1"/>
          </p:cNvSpPr>
          <p:nvPr userDrawn="1"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20XX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4E605360-0D0D-0515-AF1D-715236942234}"/>
              </a:ext>
            </a:extLst>
          </p:cNvPr>
          <p:cNvSpPr>
            <a:spLocks noGrp="1"/>
          </p:cNvSpPr>
          <p:nvPr userDrawn="1"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F02F138C-DDA6-0276-F8C9-E3D9813A00B0}"/>
              </a:ext>
            </a:extLst>
          </p:cNvPr>
          <p:cNvSpPr>
            <a:spLocks noGrp="1"/>
          </p:cNvSpPr>
          <p:nvPr userDrawn="1"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fld id="{58FB4751-880F-D840-AAA9-3A15815CC996}" type="slidenum">
              <a:rPr lang="en-US" smtClean="0"/>
              <a:pPr/>
              <a:t>‹#›</a:t>
            </a:fld>
            <a:endParaRPr lang="en-US"/>
          </a:p>
        </p:txBody>
      </p:sp>
      <p:cxnSp>
        <p:nvCxnSpPr>
          <p:cNvPr id="33" name="Straight Connector 32">
            <a:extLst>
              <a:ext uri="{FF2B5EF4-FFF2-40B4-BE49-F238E27FC236}">
                <a16:creationId xmlns:a16="http://schemas.microsoft.com/office/drawing/2014/main" id="{E90718B6-F0C0-E7EE-D41F-B5CE6A11D721}"/>
              </a:ext>
            </a:extLst>
          </p:cNvPr>
          <p:cNvCxnSpPr>
            <a:cxnSpLocks/>
          </p:cNvCxnSpPr>
          <p:nvPr userDrawn="1"/>
        </p:nvCxnSpPr>
        <p:spPr>
          <a:xfrm>
            <a:off x="0" y="6324600"/>
            <a:ext cx="12192000" cy="0"/>
          </a:xfrm>
          <a:prstGeom prst="line">
            <a:avLst/>
          </a:prstGeom>
          <a:ln w="15875">
            <a:solidFill>
              <a:schemeClr val="accent1"/>
            </a:solidFill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19" name="Rectangle 18">
            <a:extLst>
              <a:ext uri="{FF2B5EF4-FFF2-40B4-BE49-F238E27FC236}">
                <a16:creationId xmlns:a16="http://schemas.microsoft.com/office/drawing/2014/main" id="{038CA6B3-6964-9B67-0B2F-75CE1A7666EA}"/>
              </a:ext>
            </a:extLst>
          </p:cNvPr>
          <p:cNvSpPr/>
          <p:nvPr userDrawn="1"/>
        </p:nvSpPr>
        <p:spPr>
          <a:xfrm rot="2569738">
            <a:off x="9834663" y="-746161"/>
            <a:ext cx="2557275" cy="2686202"/>
          </a:xfrm>
          <a:prstGeom prst="rect">
            <a:avLst/>
          </a:prstGeom>
          <a:solidFill>
            <a:schemeClr val="tx1">
              <a:alpha val="51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44AB896A-8231-8332-1A07-B871DABF7460}"/>
              </a:ext>
            </a:extLst>
          </p:cNvPr>
          <p:cNvSpPr/>
          <p:nvPr userDrawn="1"/>
        </p:nvSpPr>
        <p:spPr>
          <a:xfrm rot="2569738">
            <a:off x="9146233" y="1685853"/>
            <a:ext cx="2284435" cy="2200302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9DC4ABA5-00F2-FACE-14EB-EF888EC5165E}"/>
              </a:ext>
            </a:extLst>
          </p:cNvPr>
          <p:cNvSpPr/>
          <p:nvPr userDrawn="1"/>
        </p:nvSpPr>
        <p:spPr>
          <a:xfrm rot="2569738">
            <a:off x="11456392" y="1225266"/>
            <a:ext cx="1471214" cy="1446956"/>
          </a:xfrm>
          <a:prstGeom prst="rect">
            <a:avLst/>
          </a:prstGeom>
          <a:solidFill>
            <a:schemeClr val="accent6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2" name="Rectangle 21">
            <a:extLst>
              <a:ext uri="{FF2B5EF4-FFF2-40B4-BE49-F238E27FC236}">
                <a16:creationId xmlns:a16="http://schemas.microsoft.com/office/drawing/2014/main" id="{B011EE09-1016-54BE-8875-47583A887719}"/>
              </a:ext>
            </a:extLst>
          </p:cNvPr>
          <p:cNvSpPr/>
          <p:nvPr userDrawn="1"/>
        </p:nvSpPr>
        <p:spPr>
          <a:xfrm rot="2569738">
            <a:off x="11292833" y="3173127"/>
            <a:ext cx="1471214" cy="1446956"/>
          </a:xfrm>
          <a:prstGeom prst="rect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Title 1">
            <a:extLst>
              <a:ext uri="{FF2B5EF4-FFF2-40B4-BE49-F238E27FC236}">
                <a16:creationId xmlns:a16="http://schemas.microsoft.com/office/drawing/2014/main" id="{7DBE1C6A-E1F3-3C2F-D986-13F0AF3CB748}"/>
              </a:ext>
            </a:extLst>
          </p:cNvPr>
          <p:cNvSpPr txBox="1">
            <a:spLocks/>
          </p:cNvSpPr>
          <p:nvPr userDrawn="1"/>
        </p:nvSpPr>
        <p:spPr>
          <a:xfrm>
            <a:off x="618931" y="333025"/>
            <a:ext cx="10954138" cy="1325563"/>
          </a:xfrm>
          <a:prstGeom prst="rect">
            <a:avLst/>
          </a:prstGeo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defRPr>
            </a:lvl1pPr>
          </a:lstStyle>
          <a:p>
            <a:pPr algn="ctr"/>
            <a:endParaRPr lang="en-US"/>
          </a:p>
        </p:txBody>
      </p:sp>
      <p:sp>
        <p:nvSpPr>
          <p:cNvPr id="10" name="Text Placeholder 4">
            <a:extLst>
              <a:ext uri="{FF2B5EF4-FFF2-40B4-BE49-F238E27FC236}">
                <a16:creationId xmlns:a16="http://schemas.microsoft.com/office/drawing/2014/main" id="{D87AB760-EFA5-CD02-9513-BD608EDE92E5}"/>
              </a:ext>
            </a:extLst>
          </p:cNvPr>
          <p:cNvSpPr>
            <a:spLocks noGrp="1"/>
          </p:cNvSpPr>
          <p:nvPr userDrawn="1">
            <p:ph type="body" sz="quarter" idx="16"/>
          </p:nvPr>
        </p:nvSpPr>
        <p:spPr>
          <a:xfrm>
            <a:off x="618931" y="1939259"/>
            <a:ext cx="3181738" cy="549942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Content Placeholder 5">
            <a:extLst>
              <a:ext uri="{FF2B5EF4-FFF2-40B4-BE49-F238E27FC236}">
                <a16:creationId xmlns:a16="http://schemas.microsoft.com/office/drawing/2014/main" id="{2BAA201E-052B-05D3-88EB-D728D1259FA1}"/>
              </a:ext>
            </a:extLst>
          </p:cNvPr>
          <p:cNvSpPr>
            <a:spLocks noGrp="1"/>
          </p:cNvSpPr>
          <p:nvPr userDrawn="1">
            <p:ph sz="quarter" idx="18"/>
          </p:nvPr>
        </p:nvSpPr>
        <p:spPr>
          <a:xfrm>
            <a:off x="618931" y="2505075"/>
            <a:ext cx="3181738" cy="3684588"/>
          </a:xfrm>
          <a:solidFill>
            <a:schemeClr val="accent2">
              <a:lumMod val="60000"/>
              <a:lumOff val="40000"/>
            </a:schemeClr>
          </a:solidFill>
          <a:ln w="19050">
            <a:solidFill>
              <a:schemeClr val="accent2"/>
            </a:solidFill>
          </a:ln>
        </p:spPr>
        <p:txBody>
          <a:bodyPr>
            <a:normAutofit/>
          </a:bodyPr>
          <a:lstStyle>
            <a:lvl1pPr marL="2857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8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7429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6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2001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4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5430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002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4" name="Text Placeholder 4">
            <a:extLst>
              <a:ext uri="{FF2B5EF4-FFF2-40B4-BE49-F238E27FC236}">
                <a16:creationId xmlns:a16="http://schemas.microsoft.com/office/drawing/2014/main" id="{0FE19CC9-E109-B9A7-0292-95123F669935}"/>
              </a:ext>
            </a:extLst>
          </p:cNvPr>
          <p:cNvSpPr>
            <a:spLocks noGrp="1"/>
          </p:cNvSpPr>
          <p:nvPr userDrawn="1">
            <p:ph type="body" sz="quarter" idx="19"/>
          </p:nvPr>
        </p:nvSpPr>
        <p:spPr>
          <a:xfrm>
            <a:off x="8391331" y="1939259"/>
            <a:ext cx="3181738" cy="549942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5" name="Content Placeholder 5">
            <a:extLst>
              <a:ext uri="{FF2B5EF4-FFF2-40B4-BE49-F238E27FC236}">
                <a16:creationId xmlns:a16="http://schemas.microsoft.com/office/drawing/2014/main" id="{91C7EA38-BE9A-5110-D0DD-70098F0BAB13}"/>
              </a:ext>
            </a:extLst>
          </p:cNvPr>
          <p:cNvSpPr>
            <a:spLocks noGrp="1"/>
          </p:cNvSpPr>
          <p:nvPr userDrawn="1">
            <p:ph sz="quarter" idx="20"/>
          </p:nvPr>
        </p:nvSpPr>
        <p:spPr>
          <a:xfrm>
            <a:off x="8391331" y="2505075"/>
            <a:ext cx="3181738" cy="3684588"/>
          </a:xfrm>
          <a:solidFill>
            <a:schemeClr val="accent2">
              <a:lumMod val="60000"/>
              <a:lumOff val="40000"/>
            </a:schemeClr>
          </a:solidFill>
          <a:ln w="19050">
            <a:solidFill>
              <a:schemeClr val="accent2"/>
            </a:solidFill>
          </a:ln>
        </p:spPr>
        <p:txBody>
          <a:bodyPr>
            <a:normAutofit/>
          </a:bodyPr>
          <a:lstStyle>
            <a:lvl1pPr marL="2857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8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7429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6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2001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4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5430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002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6" name="Text Placeholder 4">
            <a:extLst>
              <a:ext uri="{FF2B5EF4-FFF2-40B4-BE49-F238E27FC236}">
                <a16:creationId xmlns:a16="http://schemas.microsoft.com/office/drawing/2014/main" id="{007EAD61-BFBF-0E1E-A82A-FF67B7D9116F}"/>
              </a:ext>
            </a:extLst>
          </p:cNvPr>
          <p:cNvSpPr>
            <a:spLocks noGrp="1"/>
          </p:cNvSpPr>
          <p:nvPr userDrawn="1">
            <p:ph type="body" sz="quarter" idx="21"/>
          </p:nvPr>
        </p:nvSpPr>
        <p:spPr>
          <a:xfrm>
            <a:off x="4505131" y="1939259"/>
            <a:ext cx="3181738" cy="549942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7" name="Content Placeholder 5">
            <a:extLst>
              <a:ext uri="{FF2B5EF4-FFF2-40B4-BE49-F238E27FC236}">
                <a16:creationId xmlns:a16="http://schemas.microsoft.com/office/drawing/2014/main" id="{19D2ED62-7721-86B4-3655-0C0FFC3F4197}"/>
              </a:ext>
            </a:extLst>
          </p:cNvPr>
          <p:cNvSpPr>
            <a:spLocks noGrp="1"/>
          </p:cNvSpPr>
          <p:nvPr userDrawn="1">
            <p:ph sz="quarter" idx="22"/>
          </p:nvPr>
        </p:nvSpPr>
        <p:spPr>
          <a:xfrm>
            <a:off x="4505131" y="2505075"/>
            <a:ext cx="3181738" cy="3684588"/>
          </a:xfrm>
          <a:solidFill>
            <a:schemeClr val="accent2">
              <a:lumMod val="60000"/>
              <a:lumOff val="40000"/>
            </a:schemeClr>
          </a:solidFill>
          <a:ln w="19050">
            <a:solidFill>
              <a:schemeClr val="accent2"/>
            </a:solidFill>
          </a:ln>
        </p:spPr>
        <p:txBody>
          <a:bodyPr>
            <a:normAutofit/>
          </a:bodyPr>
          <a:lstStyle>
            <a:lvl1pPr marL="2857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8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7429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6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2001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4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5430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002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4" name="Text Placeholder 43">
            <a:extLst>
              <a:ext uri="{FF2B5EF4-FFF2-40B4-BE49-F238E27FC236}">
                <a16:creationId xmlns:a16="http://schemas.microsoft.com/office/drawing/2014/main" id="{99E9889C-B387-C0E3-3475-EA619967D9D5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>
          <a:xfrm>
            <a:off x="690892" y="549264"/>
            <a:ext cx="10023475" cy="914400"/>
          </a:xfrm>
        </p:spPr>
        <p:txBody>
          <a:bodyPr>
            <a:normAutofit/>
          </a:bodyPr>
          <a:lstStyle>
            <a:lvl1pPr marL="0" indent="0">
              <a:buNone/>
              <a:defRPr sz="4400" b="1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265575912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hree Column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Rectangle 40">
            <a:extLst>
              <a:ext uri="{FF2B5EF4-FFF2-40B4-BE49-F238E27FC236}">
                <a16:creationId xmlns:a16="http://schemas.microsoft.com/office/drawing/2014/main" id="{FE6B0A22-0BD7-C588-49A2-942210226C1F}"/>
              </a:ext>
            </a:extLst>
          </p:cNvPr>
          <p:cNvSpPr/>
          <p:nvPr userDrawn="1"/>
        </p:nvSpPr>
        <p:spPr>
          <a:xfrm rot="14022855">
            <a:off x="240725" y="3359784"/>
            <a:ext cx="900335" cy="925353"/>
          </a:xfrm>
          <a:prstGeom prst="rect">
            <a:avLst/>
          </a:prstGeom>
          <a:solidFill>
            <a:schemeClr val="accent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D70BE597-151F-4821-BE81-655544378C88}"/>
              </a:ext>
            </a:extLst>
          </p:cNvPr>
          <p:cNvSpPr/>
          <p:nvPr userDrawn="1"/>
        </p:nvSpPr>
        <p:spPr>
          <a:xfrm rot="14022855">
            <a:off x="-806748" y="5537038"/>
            <a:ext cx="3200908" cy="2635008"/>
          </a:xfrm>
          <a:prstGeom prst="rect">
            <a:avLst/>
          </a:prstGeom>
          <a:solidFill>
            <a:schemeClr val="tx1">
              <a:alpha val="51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90AF84E8-CD77-588A-1B65-99A17B6DD969}"/>
              </a:ext>
            </a:extLst>
          </p:cNvPr>
          <p:cNvSpPr/>
          <p:nvPr userDrawn="1"/>
        </p:nvSpPr>
        <p:spPr>
          <a:xfrm rot="14022855">
            <a:off x="284354" y="4384163"/>
            <a:ext cx="2859398" cy="2158368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0102E687-10A0-F8A7-EF7F-29519ED83375}"/>
              </a:ext>
            </a:extLst>
          </p:cNvPr>
          <p:cNvSpPr/>
          <p:nvPr userDrawn="1"/>
        </p:nvSpPr>
        <p:spPr>
          <a:xfrm rot="14022855">
            <a:off x="-510201" y="4833161"/>
            <a:ext cx="1841500" cy="1419380"/>
          </a:xfrm>
          <a:prstGeom prst="rect">
            <a:avLst/>
          </a:prstGeom>
          <a:solidFill>
            <a:schemeClr val="accent6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5" name="Rectangle 34">
            <a:extLst>
              <a:ext uri="{FF2B5EF4-FFF2-40B4-BE49-F238E27FC236}">
                <a16:creationId xmlns:a16="http://schemas.microsoft.com/office/drawing/2014/main" id="{648544C9-3A87-BCAC-5379-D35967EF99D0}"/>
              </a:ext>
            </a:extLst>
          </p:cNvPr>
          <p:cNvSpPr/>
          <p:nvPr userDrawn="1"/>
        </p:nvSpPr>
        <p:spPr>
          <a:xfrm rot="14022855">
            <a:off x="-1651097" y="3292917"/>
            <a:ext cx="1841500" cy="1419380"/>
          </a:xfrm>
          <a:prstGeom prst="rect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4DA73A1B-9BE9-D734-5640-B2B3206DACF4}"/>
              </a:ext>
            </a:extLst>
          </p:cNvPr>
          <p:cNvSpPr>
            <a:spLocks noGrp="1"/>
          </p:cNvSpPr>
          <p:nvPr userDrawn="1"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srgbClr val="FDFEF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20XX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4E605360-0D0D-0515-AF1D-715236942234}"/>
              </a:ext>
            </a:extLst>
          </p:cNvPr>
          <p:cNvSpPr>
            <a:spLocks noGrp="1"/>
          </p:cNvSpPr>
          <p:nvPr userDrawn="1"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srgbClr val="FDFEF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presentation title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F02F138C-DDA6-0276-F8C9-E3D9813A00B0}"/>
              </a:ext>
            </a:extLst>
          </p:cNvPr>
          <p:cNvSpPr>
            <a:spLocks noGrp="1"/>
          </p:cNvSpPr>
          <p:nvPr userDrawn="1"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FDFEF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rgbClr val="FDFEF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33" name="Straight Connector 32">
            <a:extLst>
              <a:ext uri="{FF2B5EF4-FFF2-40B4-BE49-F238E27FC236}">
                <a16:creationId xmlns:a16="http://schemas.microsoft.com/office/drawing/2014/main" id="{E90718B6-F0C0-E7EE-D41F-B5CE6A11D721}"/>
              </a:ext>
            </a:extLst>
          </p:cNvPr>
          <p:cNvCxnSpPr>
            <a:cxnSpLocks/>
          </p:cNvCxnSpPr>
          <p:nvPr userDrawn="1"/>
        </p:nvCxnSpPr>
        <p:spPr>
          <a:xfrm>
            <a:off x="0" y="6324600"/>
            <a:ext cx="12192000" cy="0"/>
          </a:xfrm>
          <a:prstGeom prst="line">
            <a:avLst/>
          </a:prstGeom>
          <a:ln w="15875">
            <a:solidFill>
              <a:schemeClr val="accent1"/>
            </a:solidFill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19" name="Rectangle 18">
            <a:extLst>
              <a:ext uri="{FF2B5EF4-FFF2-40B4-BE49-F238E27FC236}">
                <a16:creationId xmlns:a16="http://schemas.microsoft.com/office/drawing/2014/main" id="{038CA6B3-6964-9B67-0B2F-75CE1A7666EA}"/>
              </a:ext>
            </a:extLst>
          </p:cNvPr>
          <p:cNvSpPr/>
          <p:nvPr userDrawn="1"/>
        </p:nvSpPr>
        <p:spPr>
          <a:xfrm rot="2569738">
            <a:off x="9834663" y="-746161"/>
            <a:ext cx="2557275" cy="2686202"/>
          </a:xfrm>
          <a:prstGeom prst="rect">
            <a:avLst/>
          </a:prstGeom>
          <a:solidFill>
            <a:schemeClr val="tx1">
              <a:alpha val="51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44AB896A-8231-8332-1A07-B871DABF7460}"/>
              </a:ext>
            </a:extLst>
          </p:cNvPr>
          <p:cNvSpPr/>
          <p:nvPr userDrawn="1"/>
        </p:nvSpPr>
        <p:spPr>
          <a:xfrm rot="2569738">
            <a:off x="9146233" y="1685853"/>
            <a:ext cx="2284435" cy="2200302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9DC4ABA5-00F2-FACE-14EB-EF888EC5165E}"/>
              </a:ext>
            </a:extLst>
          </p:cNvPr>
          <p:cNvSpPr/>
          <p:nvPr userDrawn="1"/>
        </p:nvSpPr>
        <p:spPr>
          <a:xfrm rot="2569738">
            <a:off x="11456392" y="1225266"/>
            <a:ext cx="1471214" cy="1446956"/>
          </a:xfrm>
          <a:prstGeom prst="rect">
            <a:avLst/>
          </a:prstGeom>
          <a:solidFill>
            <a:schemeClr val="accent6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2" name="Rectangle 21">
            <a:extLst>
              <a:ext uri="{FF2B5EF4-FFF2-40B4-BE49-F238E27FC236}">
                <a16:creationId xmlns:a16="http://schemas.microsoft.com/office/drawing/2014/main" id="{B011EE09-1016-54BE-8875-47583A887719}"/>
              </a:ext>
            </a:extLst>
          </p:cNvPr>
          <p:cNvSpPr/>
          <p:nvPr userDrawn="1"/>
        </p:nvSpPr>
        <p:spPr>
          <a:xfrm rot="2569738">
            <a:off x="11292833" y="3173127"/>
            <a:ext cx="1471214" cy="1446956"/>
          </a:xfrm>
          <a:prstGeom prst="rect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Title 1">
            <a:extLst>
              <a:ext uri="{FF2B5EF4-FFF2-40B4-BE49-F238E27FC236}">
                <a16:creationId xmlns:a16="http://schemas.microsoft.com/office/drawing/2014/main" id="{7DBE1C6A-E1F3-3C2F-D986-13F0AF3CB748}"/>
              </a:ext>
            </a:extLst>
          </p:cNvPr>
          <p:cNvSpPr txBox="1">
            <a:spLocks/>
          </p:cNvSpPr>
          <p:nvPr userDrawn="1"/>
        </p:nvSpPr>
        <p:spPr>
          <a:xfrm>
            <a:off x="618931" y="241296"/>
            <a:ext cx="10954138" cy="1142991"/>
          </a:xfrm>
          <a:prstGeom prst="rect">
            <a:avLst/>
          </a:prstGeo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4400" b="1" i="0" u="none" strike="noStrike" kern="1200" cap="none" spc="0" normalizeH="0" baseline="0" noProof="0">
              <a:ln>
                <a:noFill/>
              </a:ln>
              <a:solidFill>
                <a:srgbClr val="CDC9A0">
                  <a:lumMod val="20000"/>
                  <a:lumOff val="80000"/>
                </a:srgbClr>
              </a:solidFill>
              <a:effectLst/>
              <a:uLnTx/>
              <a:uFillTx/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</p:txBody>
      </p:sp>
      <p:sp>
        <p:nvSpPr>
          <p:cNvPr id="10" name="Text Placeholder 4">
            <a:extLst>
              <a:ext uri="{FF2B5EF4-FFF2-40B4-BE49-F238E27FC236}">
                <a16:creationId xmlns:a16="http://schemas.microsoft.com/office/drawing/2014/main" id="{D87AB760-EFA5-CD02-9513-BD608EDE92E5}"/>
              </a:ext>
            </a:extLst>
          </p:cNvPr>
          <p:cNvSpPr>
            <a:spLocks noGrp="1"/>
          </p:cNvSpPr>
          <p:nvPr userDrawn="1">
            <p:ph type="body" sz="quarter" idx="16"/>
          </p:nvPr>
        </p:nvSpPr>
        <p:spPr>
          <a:xfrm>
            <a:off x="618931" y="2652780"/>
            <a:ext cx="3181738" cy="549942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Content Placeholder 5">
            <a:extLst>
              <a:ext uri="{FF2B5EF4-FFF2-40B4-BE49-F238E27FC236}">
                <a16:creationId xmlns:a16="http://schemas.microsoft.com/office/drawing/2014/main" id="{2BAA201E-052B-05D3-88EB-D728D1259FA1}"/>
              </a:ext>
            </a:extLst>
          </p:cNvPr>
          <p:cNvSpPr>
            <a:spLocks noGrp="1"/>
          </p:cNvSpPr>
          <p:nvPr userDrawn="1">
            <p:ph sz="quarter" idx="18"/>
          </p:nvPr>
        </p:nvSpPr>
        <p:spPr>
          <a:xfrm>
            <a:off x="618931" y="3212403"/>
            <a:ext cx="3181738" cy="2977259"/>
          </a:xfrm>
          <a:solidFill>
            <a:schemeClr val="accent2">
              <a:lumMod val="60000"/>
              <a:lumOff val="40000"/>
            </a:schemeClr>
          </a:solidFill>
          <a:ln w="19050">
            <a:solidFill>
              <a:schemeClr val="accent2"/>
            </a:solidFill>
          </a:ln>
        </p:spPr>
        <p:txBody>
          <a:bodyPr>
            <a:normAutofit/>
          </a:bodyPr>
          <a:lstStyle>
            <a:lvl1pPr marL="2857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8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7429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6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2001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4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5430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002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4" name="Text Placeholder 43">
            <a:extLst>
              <a:ext uri="{FF2B5EF4-FFF2-40B4-BE49-F238E27FC236}">
                <a16:creationId xmlns:a16="http://schemas.microsoft.com/office/drawing/2014/main" id="{99E9889C-B387-C0E3-3475-EA619967D9D5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>
          <a:xfrm>
            <a:off x="1084262" y="353674"/>
            <a:ext cx="10023475" cy="914400"/>
          </a:xfrm>
        </p:spPr>
        <p:txBody>
          <a:bodyPr anchor="ctr">
            <a:normAutofit/>
          </a:bodyPr>
          <a:lstStyle>
            <a:lvl1pPr marL="0" indent="0" algn="ctr">
              <a:buNone/>
              <a:defRPr sz="4400" b="1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4">
            <a:extLst>
              <a:ext uri="{FF2B5EF4-FFF2-40B4-BE49-F238E27FC236}">
                <a16:creationId xmlns:a16="http://schemas.microsoft.com/office/drawing/2014/main" id="{F7AC0F6C-E763-3775-FA29-A72DA2F33AB7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04059" y="2652780"/>
            <a:ext cx="3181738" cy="549942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Content Placeholder 5">
            <a:extLst>
              <a:ext uri="{FF2B5EF4-FFF2-40B4-BE49-F238E27FC236}">
                <a16:creationId xmlns:a16="http://schemas.microsoft.com/office/drawing/2014/main" id="{F9F4E1C5-92A1-C43B-E6C3-FBA4A7E6E030}"/>
              </a:ext>
            </a:extLst>
          </p:cNvPr>
          <p:cNvSpPr>
            <a:spLocks noGrp="1"/>
          </p:cNvSpPr>
          <p:nvPr>
            <p:ph sz="quarter" idx="27"/>
          </p:nvPr>
        </p:nvSpPr>
        <p:spPr>
          <a:xfrm>
            <a:off x="4504059" y="3212403"/>
            <a:ext cx="3181738" cy="2977259"/>
          </a:xfrm>
          <a:solidFill>
            <a:schemeClr val="accent2">
              <a:lumMod val="60000"/>
              <a:lumOff val="40000"/>
            </a:schemeClr>
          </a:solidFill>
          <a:ln w="19050">
            <a:solidFill>
              <a:schemeClr val="accent2"/>
            </a:solidFill>
          </a:ln>
        </p:spPr>
        <p:txBody>
          <a:bodyPr>
            <a:normAutofit/>
          </a:bodyPr>
          <a:lstStyle>
            <a:lvl1pPr marL="2857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8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7429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6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2001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4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5430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002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8" name="Text Placeholder 4">
            <a:extLst>
              <a:ext uri="{FF2B5EF4-FFF2-40B4-BE49-F238E27FC236}">
                <a16:creationId xmlns:a16="http://schemas.microsoft.com/office/drawing/2014/main" id="{DA1D20BA-DEC9-FCE2-5A9B-0FB74EED82D3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8393030" y="2652780"/>
            <a:ext cx="3181738" cy="549942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3" name="Content Placeholder 5">
            <a:extLst>
              <a:ext uri="{FF2B5EF4-FFF2-40B4-BE49-F238E27FC236}">
                <a16:creationId xmlns:a16="http://schemas.microsoft.com/office/drawing/2014/main" id="{E6CD240D-5AD9-0C9B-AB21-77C77B0B0255}"/>
              </a:ext>
            </a:extLst>
          </p:cNvPr>
          <p:cNvSpPr>
            <a:spLocks noGrp="1"/>
          </p:cNvSpPr>
          <p:nvPr>
            <p:ph sz="quarter" idx="29"/>
          </p:nvPr>
        </p:nvSpPr>
        <p:spPr>
          <a:xfrm>
            <a:off x="8391331" y="3212403"/>
            <a:ext cx="3181738" cy="2977259"/>
          </a:xfrm>
          <a:solidFill>
            <a:schemeClr val="accent2">
              <a:lumMod val="60000"/>
              <a:lumOff val="40000"/>
            </a:schemeClr>
          </a:solidFill>
          <a:ln w="19050">
            <a:solidFill>
              <a:schemeClr val="accent2"/>
            </a:solidFill>
          </a:ln>
        </p:spPr>
        <p:txBody>
          <a:bodyPr>
            <a:normAutofit/>
          </a:bodyPr>
          <a:lstStyle>
            <a:lvl1pPr marL="2857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8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7429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6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2001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4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5430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002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52F1054D-917D-D795-D19B-BF1B424916FB}"/>
              </a:ext>
            </a:extLst>
          </p:cNvPr>
          <p:cNvSpPr txBox="1"/>
          <p:nvPr userDrawn="1"/>
        </p:nvSpPr>
        <p:spPr>
          <a:xfrm>
            <a:off x="701040" y="1603161"/>
            <a:ext cx="10652760" cy="824645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 w="19050">
            <a:solidFill>
              <a:schemeClr val="accent2"/>
            </a:solidFill>
          </a:ln>
        </p:spPr>
        <p:txBody>
          <a:bodyPr wrap="square" rtlCol="0">
            <a:spAutoFit/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55275845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428B07-4100-A5AC-1D70-CA652CB6E89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939FE34-0FCF-CD48-9C63-1B8DD7276800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A9757B8-C823-C802-DB8B-9DAF04B19C9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E605FCF-3D9C-5115-B2BA-B3042051236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529BD53-A521-ED07-15A2-F55B30ED25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6412585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FA2158D-778D-F91D-804E-1E60D2F589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69220" y="5544586"/>
            <a:ext cx="2743200" cy="365125"/>
          </a:xfrm>
        </p:spPr>
        <p:txBody>
          <a:bodyPr/>
          <a:lstStyle>
            <a:lvl1pPr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D7E28B0-8467-4247-942A-E4C07D5DAE3D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FD45D101-A1AB-F047-532D-1718DB09F1D7}"/>
              </a:ext>
            </a:extLst>
          </p:cNvPr>
          <p:cNvSpPr/>
          <p:nvPr userDrawn="1"/>
        </p:nvSpPr>
        <p:spPr>
          <a:xfrm rot="2569738">
            <a:off x="9834663" y="-746161"/>
            <a:ext cx="2557275" cy="2686202"/>
          </a:xfrm>
          <a:prstGeom prst="rect">
            <a:avLst/>
          </a:prstGeom>
          <a:solidFill>
            <a:schemeClr val="tx1">
              <a:alpha val="51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27BDEFAE-30DD-6FEF-2CC2-4D7BA33D6DB4}"/>
              </a:ext>
            </a:extLst>
          </p:cNvPr>
          <p:cNvSpPr/>
          <p:nvPr userDrawn="1"/>
        </p:nvSpPr>
        <p:spPr>
          <a:xfrm rot="2569738">
            <a:off x="9146233" y="1685853"/>
            <a:ext cx="2284435" cy="2200302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62DE3290-E5D0-8A2E-A144-553431DD94FD}"/>
              </a:ext>
            </a:extLst>
          </p:cNvPr>
          <p:cNvSpPr/>
          <p:nvPr userDrawn="1"/>
        </p:nvSpPr>
        <p:spPr>
          <a:xfrm rot="2569738">
            <a:off x="11456392" y="1225266"/>
            <a:ext cx="1471214" cy="1446956"/>
          </a:xfrm>
          <a:prstGeom prst="rect">
            <a:avLst/>
          </a:prstGeom>
          <a:solidFill>
            <a:schemeClr val="accent6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0386BF7F-4ED3-41E0-6C90-E0614ABA5860}"/>
              </a:ext>
            </a:extLst>
          </p:cNvPr>
          <p:cNvSpPr/>
          <p:nvPr userDrawn="1"/>
        </p:nvSpPr>
        <p:spPr>
          <a:xfrm rot="2569738">
            <a:off x="11292833" y="3173127"/>
            <a:ext cx="1471214" cy="1446956"/>
          </a:xfrm>
          <a:prstGeom prst="rect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6711530B-6A6B-D778-3372-4457EDE698CA}"/>
              </a:ext>
            </a:extLst>
          </p:cNvPr>
          <p:cNvSpPr>
            <a:spLocks noGrp="1"/>
          </p:cNvSpPr>
          <p:nvPr>
            <p:ph type="title"/>
          </p:nvPr>
        </p:nvSpPr>
        <p:spPr>
          <a:solidFill>
            <a:schemeClr val="accent2"/>
          </a:solidFill>
        </p:spPr>
        <p:txBody>
          <a:bodyPr/>
          <a:lstStyle>
            <a:lvl1pPr>
              <a:defRPr b="1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659133D-0F17-2096-607B-8A9E336D70B8}"/>
              </a:ext>
            </a:extLst>
          </p:cNvPr>
          <p:cNvSpPr>
            <a:spLocks noGrp="1"/>
          </p:cNvSpPr>
          <p:nvPr>
            <p:ph idx="1"/>
          </p:nvPr>
        </p:nvSpPr>
        <p:spPr>
          <a:solidFill>
            <a:schemeClr val="accent2"/>
          </a:solidFill>
        </p:spPr>
        <p:txBody>
          <a:bodyPr/>
          <a:lstStyle>
            <a:lvl1pPr marL="228600" indent="-228600">
              <a:buFont typeface="Wingdings" panose="05000000000000000000" pitchFamily="2" charset="2"/>
              <a:buChar char="v"/>
              <a:defRPr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685800" indent="-228600">
              <a:buFont typeface="Wingdings" panose="05000000000000000000" pitchFamily="2" charset="2"/>
              <a:buChar char="v"/>
              <a:defRPr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143000" indent="-228600">
              <a:buFont typeface="Wingdings" panose="05000000000000000000" pitchFamily="2" charset="2"/>
              <a:buChar char="v"/>
              <a:defRPr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600200" indent="-228600">
              <a:buFont typeface="Wingdings" panose="05000000000000000000" pitchFamily="2" charset="2"/>
              <a:buChar char="v"/>
              <a:defRPr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57400" indent="-228600">
              <a:buFont typeface="Wingdings" panose="05000000000000000000" pitchFamily="2" charset="2"/>
              <a:buChar char="v"/>
              <a:defRPr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DC92144-2EA3-D756-4A02-77B2994E201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720B860-C3D9-1944-84C4-AEBB2138DAB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467914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C8DCAA9-85CA-A242-E72E-643653EB501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  <a:solidFill>
            <a:schemeClr val="accent2"/>
          </a:solidFill>
          <a:ln w="19050">
            <a:solidFill>
              <a:schemeClr val="tx1"/>
            </a:solidFill>
          </a:ln>
        </p:spPr>
        <p:txBody>
          <a:bodyPr anchor="b"/>
          <a:lstStyle>
            <a:lvl1pPr>
              <a:defRPr sz="6000">
                <a:solidFill>
                  <a:schemeClr val="bg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41E8C4B-641A-A9B4-7560-81BD67FC6DD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664108"/>
            <a:ext cx="10515600" cy="1500187"/>
          </a:xfrm>
          <a:solidFill>
            <a:schemeClr val="accent2"/>
          </a:solidFill>
          <a:ln w="19050">
            <a:solidFill>
              <a:schemeClr val="tx1"/>
            </a:solidFill>
          </a:ln>
        </p:spPr>
        <p:txBody>
          <a:bodyPr/>
          <a:lstStyle>
            <a:lvl1pPr marL="0" indent="0">
              <a:buNone/>
              <a:defRPr sz="2400">
                <a:solidFill>
                  <a:schemeClr val="bg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F69AF80-F2CA-D5F9-4E29-BA52AAD6825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0360A3E-E426-2985-5FD8-FF1B643BBA8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9410C28-5B77-24AC-BB3A-45AE30036A7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ED0DA0D2-DD94-51DB-20C5-D53CFA799832}"/>
              </a:ext>
            </a:extLst>
          </p:cNvPr>
          <p:cNvSpPr/>
          <p:nvPr userDrawn="1"/>
        </p:nvSpPr>
        <p:spPr>
          <a:xfrm rot="5387882">
            <a:off x="-9294" y="8559"/>
            <a:ext cx="1417269" cy="1415248"/>
          </a:xfrm>
          <a:prstGeom prst="rect">
            <a:avLst/>
          </a:prstGeom>
          <a:solidFill>
            <a:schemeClr val="accent2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6E0020BB-0323-9B47-FF50-34D0235351D0}"/>
              </a:ext>
            </a:extLst>
          </p:cNvPr>
          <p:cNvSpPr/>
          <p:nvPr userDrawn="1"/>
        </p:nvSpPr>
        <p:spPr>
          <a:xfrm rot="5387882">
            <a:off x="1482" y="1486559"/>
            <a:ext cx="1417269" cy="1415248"/>
          </a:xfrm>
          <a:prstGeom prst="rect">
            <a:avLst/>
          </a:prstGeom>
          <a:solidFill>
            <a:schemeClr val="tx1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B4E8E510-9C7E-0F05-AAFA-E8483BB6CBE7}"/>
              </a:ext>
            </a:extLst>
          </p:cNvPr>
          <p:cNvSpPr/>
          <p:nvPr userDrawn="1"/>
        </p:nvSpPr>
        <p:spPr>
          <a:xfrm rot="5387882">
            <a:off x="1490150" y="1465942"/>
            <a:ext cx="831613" cy="830427"/>
          </a:xfrm>
          <a:prstGeom prst="rect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2A56B9FA-261A-44A9-C6A0-65C6C5886182}"/>
              </a:ext>
            </a:extLst>
          </p:cNvPr>
          <p:cNvSpPr/>
          <p:nvPr userDrawn="1"/>
        </p:nvSpPr>
        <p:spPr>
          <a:xfrm rot="5387882">
            <a:off x="1491093" y="-341083"/>
            <a:ext cx="1733288" cy="1730816"/>
          </a:xfrm>
          <a:prstGeom prst="rect">
            <a:avLst/>
          </a:prstGeom>
          <a:solidFill>
            <a:schemeClr val="accent4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424AEA68-722A-33A3-ED31-73B55DBEE2E1}"/>
              </a:ext>
            </a:extLst>
          </p:cNvPr>
          <p:cNvSpPr/>
          <p:nvPr userDrawn="1"/>
        </p:nvSpPr>
        <p:spPr>
          <a:xfrm>
            <a:off x="3288763" y="-345365"/>
            <a:ext cx="188796" cy="1739379"/>
          </a:xfrm>
          <a:prstGeom prst="rect">
            <a:avLst/>
          </a:prstGeom>
          <a:solidFill>
            <a:schemeClr val="tx2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22" name="Group 21">
            <a:extLst>
              <a:ext uri="{FF2B5EF4-FFF2-40B4-BE49-F238E27FC236}">
                <a16:creationId xmlns:a16="http://schemas.microsoft.com/office/drawing/2014/main" id="{705DD18D-ABB7-7581-AA5A-117B4FB06336}"/>
              </a:ext>
            </a:extLst>
          </p:cNvPr>
          <p:cNvGrpSpPr/>
          <p:nvPr userDrawn="1"/>
        </p:nvGrpSpPr>
        <p:grpSpPr>
          <a:xfrm rot="10800000">
            <a:off x="8693460" y="3991410"/>
            <a:ext cx="3485842" cy="3248182"/>
            <a:chOff x="8155894" y="3375590"/>
            <a:chExt cx="3485842" cy="3248182"/>
          </a:xfrm>
        </p:grpSpPr>
        <p:sp>
          <p:nvSpPr>
            <p:cNvPr id="17" name="Rectangle 16">
              <a:extLst>
                <a:ext uri="{FF2B5EF4-FFF2-40B4-BE49-F238E27FC236}">
                  <a16:creationId xmlns:a16="http://schemas.microsoft.com/office/drawing/2014/main" id="{D0294236-13D7-B0A1-6463-038C1700253D}"/>
                </a:ext>
              </a:extLst>
            </p:cNvPr>
            <p:cNvSpPr/>
            <p:nvPr userDrawn="1"/>
          </p:nvSpPr>
          <p:spPr>
            <a:xfrm rot="5400000">
              <a:off x="8154883" y="3729514"/>
              <a:ext cx="1417269" cy="1415248"/>
            </a:xfrm>
            <a:prstGeom prst="rect">
              <a:avLst/>
            </a:prstGeom>
            <a:solidFill>
              <a:schemeClr val="accent2"/>
            </a:solidFill>
            <a:ln w="1905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" name="Rectangle 17">
              <a:extLst>
                <a:ext uri="{FF2B5EF4-FFF2-40B4-BE49-F238E27FC236}">
                  <a16:creationId xmlns:a16="http://schemas.microsoft.com/office/drawing/2014/main" id="{017AD137-BC5A-856E-BC5F-7911F4E638D6}"/>
                </a:ext>
              </a:extLst>
            </p:cNvPr>
            <p:cNvSpPr/>
            <p:nvPr userDrawn="1"/>
          </p:nvSpPr>
          <p:spPr>
            <a:xfrm rot="5400000">
              <a:off x="8165659" y="5207514"/>
              <a:ext cx="1417269" cy="1415248"/>
            </a:xfrm>
            <a:prstGeom prst="rect">
              <a:avLst/>
            </a:prstGeom>
            <a:solidFill>
              <a:schemeClr val="tx1"/>
            </a:solidFill>
            <a:ln w="1905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" name="Rectangle 18">
              <a:extLst>
                <a:ext uri="{FF2B5EF4-FFF2-40B4-BE49-F238E27FC236}">
                  <a16:creationId xmlns:a16="http://schemas.microsoft.com/office/drawing/2014/main" id="{B927DB4E-B59C-57C2-ACFE-68BF2D03C82C}"/>
                </a:ext>
              </a:extLst>
            </p:cNvPr>
            <p:cNvSpPr/>
            <p:nvPr userDrawn="1"/>
          </p:nvSpPr>
          <p:spPr>
            <a:xfrm rot="5400000">
              <a:off x="9654327" y="5186897"/>
              <a:ext cx="831613" cy="830427"/>
            </a:xfrm>
            <a:prstGeom prst="rect">
              <a:avLst/>
            </a:prstGeom>
            <a:solidFill>
              <a:schemeClr val="bg1">
                <a:lumMod val="75000"/>
              </a:schemeClr>
            </a:solidFill>
            <a:ln w="1905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" name="Rectangle 19">
              <a:extLst>
                <a:ext uri="{FF2B5EF4-FFF2-40B4-BE49-F238E27FC236}">
                  <a16:creationId xmlns:a16="http://schemas.microsoft.com/office/drawing/2014/main" id="{875FB969-D4E7-682B-05FB-1572EFE19627}"/>
                </a:ext>
              </a:extLst>
            </p:cNvPr>
            <p:cNvSpPr/>
            <p:nvPr userDrawn="1"/>
          </p:nvSpPr>
          <p:spPr>
            <a:xfrm rot="5400000">
              <a:off x="9655270" y="3379872"/>
              <a:ext cx="1733288" cy="1730816"/>
            </a:xfrm>
            <a:prstGeom prst="rect">
              <a:avLst/>
            </a:prstGeom>
            <a:solidFill>
              <a:schemeClr val="accent4"/>
            </a:solidFill>
            <a:ln w="1905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" name="Rectangle 20">
              <a:extLst>
                <a:ext uri="{FF2B5EF4-FFF2-40B4-BE49-F238E27FC236}">
                  <a16:creationId xmlns:a16="http://schemas.microsoft.com/office/drawing/2014/main" id="{4667240F-3012-3FCA-70E1-64E68621BEC7}"/>
                </a:ext>
              </a:extLst>
            </p:cNvPr>
            <p:cNvSpPr/>
            <p:nvPr userDrawn="1"/>
          </p:nvSpPr>
          <p:spPr>
            <a:xfrm rot="12118">
              <a:off x="11452940" y="3375590"/>
              <a:ext cx="188796" cy="1739379"/>
            </a:xfrm>
            <a:prstGeom prst="rect">
              <a:avLst/>
            </a:prstGeom>
            <a:solidFill>
              <a:schemeClr val="tx2"/>
            </a:solidFill>
            <a:ln w="1905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4014783669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61E5944-3237-893C-004E-146C9374A417}"/>
              </a:ext>
            </a:extLst>
          </p:cNvPr>
          <p:cNvSpPr>
            <a:spLocks noGrp="1"/>
          </p:cNvSpPr>
          <p:nvPr>
            <p:ph type="title"/>
          </p:nvPr>
        </p:nvSpPr>
        <p:spPr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/>
          <a:lstStyle>
            <a:lvl1pPr>
              <a:defRPr b="1" u="none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E1C140E-3E64-8406-B959-C22650F8AED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  <a:solidFill>
            <a:schemeClr val="accent2">
              <a:lumMod val="40000"/>
              <a:lumOff val="60000"/>
            </a:schemeClr>
          </a:solidFill>
          <a:ln w="19050">
            <a:solidFill>
              <a:schemeClr val="accent2"/>
            </a:solidFill>
          </a:ln>
        </p:spPr>
        <p:txBody>
          <a:bodyPr/>
          <a:lstStyle>
            <a:lvl1pPr marL="457200" indent="-457200">
              <a:buFont typeface="Wingdings" panose="05000000000000000000" pitchFamily="2" charset="2"/>
              <a:buChar char="v"/>
              <a:defRPr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800100" indent="-342900">
              <a:buFont typeface="Wingdings" panose="05000000000000000000" pitchFamily="2" charset="2"/>
              <a:buChar char="v"/>
              <a:defRPr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257300" indent="-342900">
              <a:buFont typeface="Wingdings" panose="05000000000000000000" pitchFamily="2" charset="2"/>
              <a:buChar char="v"/>
              <a:defRPr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657350" indent="-285750">
              <a:buFont typeface="Wingdings" panose="05000000000000000000" pitchFamily="2" charset="2"/>
              <a:buChar char="v"/>
              <a:defRPr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114550" indent="-285750">
              <a:buFont typeface="Wingdings" panose="05000000000000000000" pitchFamily="2" charset="2"/>
              <a:buChar char="v"/>
              <a:defRPr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9" name="Picture Placeholder 8">
            <a:extLst>
              <a:ext uri="{FF2B5EF4-FFF2-40B4-BE49-F238E27FC236}">
                <a16:creationId xmlns:a16="http://schemas.microsoft.com/office/drawing/2014/main" id="{AE2360D9-56F2-5E1C-D196-2ECA246F6300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096000" y="1820505"/>
            <a:ext cx="5181600" cy="4351338"/>
          </a:xfrm>
        </p:spPr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07142846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>
            <a:extLst>
              <a:ext uri="{FF2B5EF4-FFF2-40B4-BE49-F238E27FC236}">
                <a16:creationId xmlns:a16="http://schemas.microsoft.com/office/drawing/2014/main" id="{58B51CAA-49CE-EE30-80DF-F39EC4B22999}"/>
              </a:ext>
            </a:extLst>
          </p:cNvPr>
          <p:cNvSpPr/>
          <p:nvPr userDrawn="1"/>
        </p:nvSpPr>
        <p:spPr>
          <a:xfrm rot="2569738">
            <a:off x="9834663" y="-746161"/>
            <a:ext cx="2557275" cy="2686202"/>
          </a:xfrm>
          <a:prstGeom prst="rect">
            <a:avLst/>
          </a:prstGeom>
          <a:solidFill>
            <a:schemeClr val="tx1">
              <a:alpha val="51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DE4F407B-0551-3922-BC8F-92B7A6A8DB51}"/>
              </a:ext>
            </a:extLst>
          </p:cNvPr>
          <p:cNvSpPr/>
          <p:nvPr userDrawn="1"/>
        </p:nvSpPr>
        <p:spPr>
          <a:xfrm rot="2569738">
            <a:off x="9146233" y="1685853"/>
            <a:ext cx="2284435" cy="2200302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2FF00E96-DF56-ADFC-A07B-578737990C99}"/>
              </a:ext>
            </a:extLst>
          </p:cNvPr>
          <p:cNvSpPr/>
          <p:nvPr userDrawn="1"/>
        </p:nvSpPr>
        <p:spPr>
          <a:xfrm rot="2569738">
            <a:off x="11456392" y="1225266"/>
            <a:ext cx="1471214" cy="1446956"/>
          </a:xfrm>
          <a:prstGeom prst="rect">
            <a:avLst/>
          </a:prstGeom>
          <a:solidFill>
            <a:schemeClr val="accent6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61937B71-A128-B110-7C2E-FB8C42635060}"/>
              </a:ext>
            </a:extLst>
          </p:cNvPr>
          <p:cNvSpPr/>
          <p:nvPr userDrawn="1"/>
        </p:nvSpPr>
        <p:spPr>
          <a:xfrm rot="2569738">
            <a:off x="11292833" y="3173127"/>
            <a:ext cx="1471214" cy="1446956"/>
          </a:xfrm>
          <a:prstGeom prst="rect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BBFE0479-4258-4482-D48A-026BCD690153}"/>
              </a:ext>
            </a:extLst>
          </p:cNvPr>
          <p:cNvSpPr/>
          <p:nvPr userDrawn="1"/>
        </p:nvSpPr>
        <p:spPr>
          <a:xfrm rot="14022855">
            <a:off x="393125" y="3512184"/>
            <a:ext cx="900335" cy="925353"/>
          </a:xfrm>
          <a:prstGeom prst="rect">
            <a:avLst/>
          </a:prstGeom>
          <a:solidFill>
            <a:schemeClr val="accent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6EE4CF39-5619-89AB-6258-AF323692B197}"/>
              </a:ext>
            </a:extLst>
          </p:cNvPr>
          <p:cNvSpPr/>
          <p:nvPr userDrawn="1"/>
        </p:nvSpPr>
        <p:spPr>
          <a:xfrm rot="14022855">
            <a:off x="-654348" y="5689438"/>
            <a:ext cx="3200908" cy="2635008"/>
          </a:xfrm>
          <a:prstGeom prst="rect">
            <a:avLst/>
          </a:prstGeom>
          <a:solidFill>
            <a:schemeClr val="tx1">
              <a:alpha val="51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6167E077-003D-1061-AB27-2D74AE4B6BE7}"/>
              </a:ext>
            </a:extLst>
          </p:cNvPr>
          <p:cNvSpPr/>
          <p:nvPr userDrawn="1"/>
        </p:nvSpPr>
        <p:spPr>
          <a:xfrm rot="14022855">
            <a:off x="436754" y="4536563"/>
            <a:ext cx="2859398" cy="2158368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8C9DB732-A704-4D04-E5D0-811BA049A667}"/>
              </a:ext>
            </a:extLst>
          </p:cNvPr>
          <p:cNvSpPr/>
          <p:nvPr userDrawn="1"/>
        </p:nvSpPr>
        <p:spPr>
          <a:xfrm rot="14022855">
            <a:off x="-357801" y="4985561"/>
            <a:ext cx="1841500" cy="1419380"/>
          </a:xfrm>
          <a:prstGeom prst="rect">
            <a:avLst/>
          </a:prstGeom>
          <a:solidFill>
            <a:schemeClr val="accent6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978F180D-518D-90AC-687D-6AAA42F3F2A6}"/>
              </a:ext>
            </a:extLst>
          </p:cNvPr>
          <p:cNvSpPr/>
          <p:nvPr userDrawn="1"/>
        </p:nvSpPr>
        <p:spPr>
          <a:xfrm rot="14022855">
            <a:off x="-1498697" y="3445317"/>
            <a:ext cx="1841500" cy="1419380"/>
          </a:xfrm>
          <a:prstGeom prst="rect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7139366-1BD6-7FBA-D72C-6A1A29E1DA9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  <a:solidFill>
            <a:schemeClr val="accent2">
              <a:lumMod val="40000"/>
              <a:lumOff val="60000"/>
            </a:schemeClr>
          </a:solidFill>
          <a:ln w="19050">
            <a:solidFill>
              <a:schemeClr val="accent2"/>
            </a:solidFill>
          </a:ln>
        </p:spPr>
        <p:txBody>
          <a:bodyPr/>
          <a:lstStyle>
            <a:lvl1pPr marL="228600" indent="-228600">
              <a:buFont typeface="Wingdings" panose="05000000000000000000" pitchFamily="2" charset="2"/>
              <a:buChar char="v"/>
              <a:defRPr sz="2400"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685800" indent="-228600">
              <a:buFont typeface="Wingdings" panose="05000000000000000000" pitchFamily="2" charset="2"/>
              <a:buChar char="v"/>
              <a:defRPr sz="2000"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143000" indent="-228600">
              <a:buFont typeface="Wingdings" panose="05000000000000000000" pitchFamily="2" charset="2"/>
              <a:buChar char="v"/>
              <a:defRPr sz="1800"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600200" indent="-228600">
              <a:buFont typeface="Wingdings" panose="05000000000000000000" pitchFamily="2" charset="2"/>
              <a:buChar char="v"/>
              <a:defRPr sz="1600"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57400" indent="-228600">
              <a:buFont typeface="Wingdings" panose="05000000000000000000" pitchFamily="2" charset="2"/>
              <a:buChar char="v"/>
              <a:defRPr sz="1600"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" name="Content Placeholder 3">
            <a:extLst>
              <a:ext uri="{FF2B5EF4-FFF2-40B4-BE49-F238E27FC236}">
                <a16:creationId xmlns:a16="http://schemas.microsoft.com/office/drawing/2014/main" id="{5A63D984-676B-0223-6691-056784096510}"/>
              </a:ext>
            </a:extLst>
          </p:cNvPr>
          <p:cNvSpPr>
            <a:spLocks noGrp="1"/>
          </p:cNvSpPr>
          <p:nvPr>
            <p:ph sz="half" idx="13"/>
          </p:nvPr>
        </p:nvSpPr>
        <p:spPr>
          <a:xfrm>
            <a:off x="6172200" y="2505075"/>
            <a:ext cx="5180012" cy="3684588"/>
          </a:xfrm>
          <a:solidFill>
            <a:schemeClr val="accent2">
              <a:lumMod val="40000"/>
              <a:lumOff val="60000"/>
            </a:schemeClr>
          </a:solidFill>
          <a:ln w="19050">
            <a:solidFill>
              <a:schemeClr val="accent2"/>
            </a:solidFill>
          </a:ln>
        </p:spPr>
        <p:txBody>
          <a:bodyPr/>
          <a:lstStyle>
            <a:lvl1pPr marL="228600" indent="-228600">
              <a:buFont typeface="Wingdings" panose="05000000000000000000" pitchFamily="2" charset="2"/>
              <a:buChar char="v"/>
              <a:defRPr sz="2400"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685800" indent="-228600">
              <a:buFont typeface="Wingdings" panose="05000000000000000000" pitchFamily="2" charset="2"/>
              <a:buChar char="v"/>
              <a:defRPr sz="2000"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143000" indent="-228600">
              <a:buFont typeface="Wingdings" panose="05000000000000000000" pitchFamily="2" charset="2"/>
              <a:buChar char="v"/>
              <a:defRPr sz="1800"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600200" indent="-228600">
              <a:buFont typeface="Wingdings" panose="05000000000000000000" pitchFamily="2" charset="2"/>
              <a:buChar char="v"/>
              <a:defRPr sz="1600"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57400" indent="-228600">
              <a:buFont typeface="Wingdings" panose="05000000000000000000" pitchFamily="2" charset="2"/>
              <a:buChar char="v"/>
              <a:defRPr sz="1600"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A5E2DEF-6DB8-74E4-925D-DC4BAD0E16C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anchor="b">
            <a:normAutofit/>
          </a:bodyPr>
          <a:lstStyle>
            <a:lvl1pPr marL="0" indent="0">
              <a:buNone/>
              <a:defRPr sz="2800" b="1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F8B4F31-E64F-288C-F823-69F4FE7BDC5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anchor="b">
            <a:normAutofit/>
          </a:bodyPr>
          <a:lstStyle>
            <a:lvl1pPr marL="0" indent="0">
              <a:buNone/>
              <a:defRPr sz="2800" b="1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CB417731-2DE3-BCC7-CE3C-DC66203FC9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1149"/>
            <a:ext cx="10515600" cy="1325563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/>
          <a:lstStyle>
            <a:lvl1pPr>
              <a:defRPr b="1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3066771436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61E5944-3237-893C-004E-146C9374A417}"/>
              </a:ext>
            </a:extLst>
          </p:cNvPr>
          <p:cNvSpPr>
            <a:spLocks noGrp="1"/>
          </p:cNvSpPr>
          <p:nvPr>
            <p:ph type="title"/>
          </p:nvPr>
        </p:nvSpPr>
        <p:spPr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/>
          <a:lstStyle>
            <a:lvl1pPr>
              <a:defRPr b="1" u="none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E1C140E-3E64-8406-B959-C22650F8AED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  <a:solidFill>
            <a:schemeClr val="accent2">
              <a:lumMod val="40000"/>
              <a:lumOff val="60000"/>
            </a:schemeClr>
          </a:solidFill>
          <a:ln w="19050">
            <a:solidFill>
              <a:schemeClr val="accent2"/>
            </a:solidFill>
          </a:ln>
        </p:spPr>
        <p:txBody>
          <a:bodyPr/>
          <a:lstStyle>
            <a:lvl1pPr marL="457200" indent="-457200">
              <a:buFont typeface="Wingdings" panose="05000000000000000000" pitchFamily="2" charset="2"/>
              <a:buChar char="v"/>
              <a:defRPr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800100" indent="-342900">
              <a:buFont typeface="Wingdings" panose="05000000000000000000" pitchFamily="2" charset="2"/>
              <a:buChar char="v"/>
              <a:defRPr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257300" indent="-342900">
              <a:buFont typeface="Wingdings" panose="05000000000000000000" pitchFamily="2" charset="2"/>
              <a:buChar char="v"/>
              <a:defRPr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657350" indent="-285750">
              <a:buFont typeface="Wingdings" panose="05000000000000000000" pitchFamily="2" charset="2"/>
              <a:buChar char="v"/>
              <a:defRPr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114550" indent="-285750">
              <a:buFont typeface="Wingdings" panose="05000000000000000000" pitchFamily="2" charset="2"/>
              <a:buChar char="v"/>
              <a:defRPr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8836BF1-3103-7EBE-6151-A420869432F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02F6E51-6977-5AE6-B823-53FEB4078FB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C4F41AF-FA8F-91C2-8729-CB1770EB00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  <p:sp>
        <p:nvSpPr>
          <p:cNvPr id="9" name="Picture Placeholder 8">
            <a:extLst>
              <a:ext uri="{FF2B5EF4-FFF2-40B4-BE49-F238E27FC236}">
                <a16:creationId xmlns:a16="http://schemas.microsoft.com/office/drawing/2014/main" id="{AE2360D9-56F2-5E1C-D196-2ECA246F6300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096000" y="1820505"/>
            <a:ext cx="5181600" cy="4351338"/>
          </a:xfrm>
        </p:spPr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07142846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B1F03909-7F4A-AEA3-42A0-C6D977B2473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58B51CAA-49CE-EE30-80DF-F39EC4B22999}"/>
              </a:ext>
            </a:extLst>
          </p:cNvPr>
          <p:cNvSpPr/>
          <p:nvPr userDrawn="1"/>
        </p:nvSpPr>
        <p:spPr>
          <a:xfrm rot="2569738">
            <a:off x="9834663" y="-746161"/>
            <a:ext cx="2557275" cy="2686202"/>
          </a:xfrm>
          <a:prstGeom prst="rect">
            <a:avLst/>
          </a:prstGeom>
          <a:solidFill>
            <a:schemeClr val="tx1">
              <a:alpha val="51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DE4F407B-0551-3922-BC8F-92B7A6A8DB51}"/>
              </a:ext>
            </a:extLst>
          </p:cNvPr>
          <p:cNvSpPr/>
          <p:nvPr userDrawn="1"/>
        </p:nvSpPr>
        <p:spPr>
          <a:xfrm rot="2569738">
            <a:off x="9146233" y="1685853"/>
            <a:ext cx="2284435" cy="2200302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2FF00E96-DF56-ADFC-A07B-578737990C99}"/>
              </a:ext>
            </a:extLst>
          </p:cNvPr>
          <p:cNvSpPr/>
          <p:nvPr userDrawn="1"/>
        </p:nvSpPr>
        <p:spPr>
          <a:xfrm rot="2569738">
            <a:off x="11456392" y="1225266"/>
            <a:ext cx="1471214" cy="1446956"/>
          </a:xfrm>
          <a:prstGeom prst="rect">
            <a:avLst/>
          </a:prstGeom>
          <a:solidFill>
            <a:schemeClr val="accent6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61937B71-A128-B110-7C2E-FB8C42635060}"/>
              </a:ext>
            </a:extLst>
          </p:cNvPr>
          <p:cNvSpPr/>
          <p:nvPr userDrawn="1"/>
        </p:nvSpPr>
        <p:spPr>
          <a:xfrm rot="2569738">
            <a:off x="11292833" y="3173127"/>
            <a:ext cx="1471214" cy="1446956"/>
          </a:xfrm>
          <a:prstGeom prst="rect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BBFE0479-4258-4482-D48A-026BCD690153}"/>
              </a:ext>
            </a:extLst>
          </p:cNvPr>
          <p:cNvSpPr/>
          <p:nvPr userDrawn="1"/>
        </p:nvSpPr>
        <p:spPr>
          <a:xfrm rot="14022855">
            <a:off x="393125" y="3512184"/>
            <a:ext cx="900335" cy="925353"/>
          </a:xfrm>
          <a:prstGeom prst="rect">
            <a:avLst/>
          </a:prstGeom>
          <a:solidFill>
            <a:schemeClr val="accent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6EE4CF39-5619-89AB-6258-AF323692B197}"/>
              </a:ext>
            </a:extLst>
          </p:cNvPr>
          <p:cNvSpPr/>
          <p:nvPr userDrawn="1"/>
        </p:nvSpPr>
        <p:spPr>
          <a:xfrm rot="14022855">
            <a:off x="-654348" y="5689438"/>
            <a:ext cx="3200908" cy="2635008"/>
          </a:xfrm>
          <a:prstGeom prst="rect">
            <a:avLst/>
          </a:prstGeom>
          <a:solidFill>
            <a:schemeClr val="tx1">
              <a:alpha val="51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6167E077-003D-1061-AB27-2D74AE4B6BE7}"/>
              </a:ext>
            </a:extLst>
          </p:cNvPr>
          <p:cNvSpPr/>
          <p:nvPr userDrawn="1"/>
        </p:nvSpPr>
        <p:spPr>
          <a:xfrm rot="14022855">
            <a:off x="436754" y="4536563"/>
            <a:ext cx="2859398" cy="2158368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8C9DB732-A704-4D04-E5D0-811BA049A667}"/>
              </a:ext>
            </a:extLst>
          </p:cNvPr>
          <p:cNvSpPr/>
          <p:nvPr userDrawn="1"/>
        </p:nvSpPr>
        <p:spPr>
          <a:xfrm rot="14022855">
            <a:off x="-357801" y="4985561"/>
            <a:ext cx="1841500" cy="1419380"/>
          </a:xfrm>
          <a:prstGeom prst="rect">
            <a:avLst/>
          </a:prstGeom>
          <a:solidFill>
            <a:schemeClr val="accent6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978F180D-518D-90AC-687D-6AAA42F3F2A6}"/>
              </a:ext>
            </a:extLst>
          </p:cNvPr>
          <p:cNvSpPr/>
          <p:nvPr userDrawn="1"/>
        </p:nvSpPr>
        <p:spPr>
          <a:xfrm rot="14022855">
            <a:off x="-1498697" y="3445317"/>
            <a:ext cx="1841500" cy="1419380"/>
          </a:xfrm>
          <a:prstGeom prst="rect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7139366-1BD6-7FBA-D72C-6A1A29E1DA9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  <a:solidFill>
            <a:schemeClr val="accent2">
              <a:lumMod val="40000"/>
              <a:lumOff val="60000"/>
            </a:schemeClr>
          </a:solidFill>
          <a:ln w="19050">
            <a:solidFill>
              <a:schemeClr val="accent2"/>
            </a:solidFill>
          </a:ln>
        </p:spPr>
        <p:txBody>
          <a:bodyPr/>
          <a:lstStyle>
            <a:lvl1pPr marL="228600" indent="-228600">
              <a:buFont typeface="Wingdings" panose="05000000000000000000" pitchFamily="2" charset="2"/>
              <a:buChar char="v"/>
              <a:defRPr sz="2400"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685800" indent="-228600">
              <a:buFont typeface="Wingdings" panose="05000000000000000000" pitchFamily="2" charset="2"/>
              <a:buChar char="v"/>
              <a:defRPr sz="2000"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143000" indent="-228600">
              <a:buFont typeface="Wingdings" panose="05000000000000000000" pitchFamily="2" charset="2"/>
              <a:buChar char="v"/>
              <a:defRPr sz="1800"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600200" indent="-228600">
              <a:buFont typeface="Wingdings" panose="05000000000000000000" pitchFamily="2" charset="2"/>
              <a:buChar char="v"/>
              <a:defRPr sz="1600"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57400" indent="-228600">
              <a:buFont typeface="Wingdings" panose="05000000000000000000" pitchFamily="2" charset="2"/>
              <a:buChar char="v"/>
              <a:defRPr sz="1600"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" name="Content Placeholder 3">
            <a:extLst>
              <a:ext uri="{FF2B5EF4-FFF2-40B4-BE49-F238E27FC236}">
                <a16:creationId xmlns:a16="http://schemas.microsoft.com/office/drawing/2014/main" id="{5A63D984-676B-0223-6691-056784096510}"/>
              </a:ext>
            </a:extLst>
          </p:cNvPr>
          <p:cNvSpPr>
            <a:spLocks noGrp="1"/>
          </p:cNvSpPr>
          <p:nvPr>
            <p:ph sz="half" idx="13"/>
          </p:nvPr>
        </p:nvSpPr>
        <p:spPr>
          <a:xfrm>
            <a:off x="6172200" y="2505075"/>
            <a:ext cx="5180012" cy="3684588"/>
          </a:xfrm>
          <a:solidFill>
            <a:schemeClr val="accent2">
              <a:lumMod val="40000"/>
              <a:lumOff val="60000"/>
            </a:schemeClr>
          </a:solidFill>
          <a:ln w="19050">
            <a:solidFill>
              <a:schemeClr val="accent2"/>
            </a:solidFill>
          </a:ln>
        </p:spPr>
        <p:txBody>
          <a:bodyPr/>
          <a:lstStyle>
            <a:lvl1pPr marL="228600" indent="-228600">
              <a:buFont typeface="Wingdings" panose="05000000000000000000" pitchFamily="2" charset="2"/>
              <a:buChar char="v"/>
              <a:defRPr sz="2400"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685800" indent="-228600">
              <a:buFont typeface="Wingdings" panose="05000000000000000000" pitchFamily="2" charset="2"/>
              <a:buChar char="v"/>
              <a:defRPr sz="2000"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143000" indent="-228600">
              <a:buFont typeface="Wingdings" panose="05000000000000000000" pitchFamily="2" charset="2"/>
              <a:buChar char="v"/>
              <a:defRPr sz="1800"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600200" indent="-228600">
              <a:buFont typeface="Wingdings" panose="05000000000000000000" pitchFamily="2" charset="2"/>
              <a:buChar char="v"/>
              <a:defRPr sz="1600"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57400" indent="-228600">
              <a:buFont typeface="Wingdings" panose="05000000000000000000" pitchFamily="2" charset="2"/>
              <a:buChar char="v"/>
              <a:defRPr sz="1600"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A5E2DEF-6DB8-74E4-925D-DC4BAD0E16C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anchor="b">
            <a:normAutofit/>
          </a:bodyPr>
          <a:lstStyle>
            <a:lvl1pPr marL="0" indent="0">
              <a:buNone/>
              <a:defRPr sz="2800" b="1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F8B4F31-E64F-288C-F823-69F4FE7BDC5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anchor="b">
            <a:normAutofit/>
          </a:bodyPr>
          <a:lstStyle>
            <a:lvl1pPr marL="0" indent="0">
              <a:buNone/>
              <a:defRPr sz="2800" b="1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CB417731-2DE3-BCC7-CE3C-DC66203FC9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1149"/>
            <a:ext cx="10515600" cy="1325563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/>
          <a:lstStyle>
            <a:lvl1pPr>
              <a:defRPr b="1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3066771436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D812828-1D9E-7646-3C98-45BE846737B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E9C63649-530B-BF0C-5648-009AE2C7407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785C5A6-4443-284D-4154-488B163D19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1460517-4D10-685A-41B3-7E57F7094F6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8327536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E846BF27-2FA3-F045-3B18-ED8ED24866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897C53A-8368-A728-4D57-D79018D6C00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67C4A81-AFB6-F8B5-8CE6-EDFB83025A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52281288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1935BB-A3CA-FBAA-6012-45F323066F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solidFill>
            <a:schemeClr val="bg1"/>
          </a:solidFill>
          <a:ln w="28575">
            <a:solidFill>
              <a:schemeClr val="accent6">
                <a:lumMod val="75000"/>
              </a:schemeClr>
            </a:solidFill>
          </a:ln>
        </p:spPr>
        <p:txBody>
          <a:bodyPr anchor="b"/>
          <a:lstStyle>
            <a:lvl1pPr>
              <a:defRPr sz="3200" b="1"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106F5A6-DE81-667B-2381-1AD458094C8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0012" y="1056323"/>
            <a:ext cx="6172200" cy="4873625"/>
          </a:xfrm>
          <a:solidFill>
            <a:schemeClr val="bg1"/>
          </a:solidFill>
          <a:ln w="28575">
            <a:solidFill>
              <a:schemeClr val="accent6">
                <a:lumMod val="75000"/>
              </a:schemeClr>
            </a:solidFill>
          </a:ln>
        </p:spPr>
        <p:txBody>
          <a:bodyPr/>
          <a:lstStyle>
            <a:lvl1pPr marL="228600" indent="-228600">
              <a:buFont typeface="Wingdings" panose="05000000000000000000" pitchFamily="2" charset="2"/>
              <a:buChar char="v"/>
              <a:defRPr sz="3200"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685800" indent="-228600">
              <a:buFont typeface="Wingdings" panose="05000000000000000000" pitchFamily="2" charset="2"/>
              <a:buChar char="v"/>
              <a:defRPr sz="2800"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143000" indent="-228600">
              <a:buFont typeface="Wingdings" panose="05000000000000000000" pitchFamily="2" charset="2"/>
              <a:buChar char="v"/>
              <a:defRPr sz="2400"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600200" indent="-228600">
              <a:buFont typeface="Wingdings" panose="05000000000000000000" pitchFamily="2" charset="2"/>
              <a:buChar char="v"/>
              <a:defRPr sz="2000"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57400" indent="-228600">
              <a:buFont typeface="Wingdings" panose="05000000000000000000" pitchFamily="2" charset="2"/>
              <a:buChar char="v"/>
              <a:defRPr sz="2000"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95C62B0-0836-FEFA-56BC-D820DE3E3CE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118360"/>
            <a:ext cx="3932237" cy="3811588"/>
          </a:xfrm>
          <a:solidFill>
            <a:schemeClr val="bg1"/>
          </a:solidFill>
          <a:ln w="28575">
            <a:solidFill>
              <a:schemeClr val="accent6">
                <a:lumMod val="75000"/>
              </a:schemeClr>
            </a:solidFill>
          </a:ln>
        </p:spPr>
        <p:txBody>
          <a:bodyPr/>
          <a:lstStyle>
            <a:lvl1pPr marL="0" indent="0">
              <a:buNone/>
              <a:defRPr sz="1600"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CB7FEC0-2135-7D3C-34CC-9F8FC5BD572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A46D17C-023F-6660-EF51-AC7A42FB96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C63590B-A8E4-7656-E342-DBDDA3B876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65491886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9553289-F73D-F54E-FA94-809E6CA89EF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66D97C5B-2BAD-0576-DD53-3E3706D8290E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BB6291A-3DD2-D3F1-34E6-8ACB6C183AA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501BD08-A6ED-6A72-271D-0FBFFB57BAD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EEE77E8-D57B-739D-5F9A-18D05BFAFD1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D576B94-AFEF-B79B-D57F-DFB32C136FB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95267209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BB66D12-E880-EA8E-22B6-6233009DC38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51D810DF-636C-63E8-B382-5A078EEDA5C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1B16FB5-FB31-1BCF-619F-B8DA9F184F5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269317C-1180-EC80-70BC-640E5045C28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77B221C-3BFD-F161-CC2B-8EAF646402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46417449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8EA823F8-510F-91E6-91AC-86A350830EB5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DF479CAD-B5D6-E087-D95C-E43A7B155D2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66A5A8F-35AD-4D17-94E5-572690A46BA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BDCD28C-47D8-E316-F54F-D4DA3558F6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5A5DC74-DFCA-839A-D4FD-B9BCACF600B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45607507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Quote">
    <p:bg>
      <p:bgPr>
        <a:solidFill>
          <a:schemeClr val="tx2">
            <a:lumMod val="60000"/>
            <a:lumOff val="4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0E51F5A-4888-D63D-29F3-B01CF7E21C4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20XX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F237303-EC0A-6693-6BFA-55DB329E39D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F4A5FC7-AE15-3D20-F798-0247D85FF79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8FB4751-880F-D840-AAA9-3A15815CC996}" type="slidenum">
              <a:rPr lang="en-US" smtClean="0"/>
              <a:t>‹#›</a:t>
            </a:fld>
            <a:endParaRPr lang="en-US"/>
          </a:p>
        </p:txBody>
      </p:sp>
      <p:sp>
        <p:nvSpPr>
          <p:cNvPr id="32" name="Text Placeholder 31">
            <a:extLst>
              <a:ext uri="{FF2B5EF4-FFF2-40B4-BE49-F238E27FC236}">
                <a16:creationId xmlns:a16="http://schemas.microsoft.com/office/drawing/2014/main" id="{ACAB76B7-8AE6-9FE8-3022-219618D5810C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3269510" y="3267299"/>
            <a:ext cx="5688012" cy="2028825"/>
          </a:xfrm>
        </p:spPr>
        <p:txBody>
          <a:bodyPr>
            <a:norm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2400"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67817C7-4A09-9188-0BD5-838E3AD61F1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8000" y="2618499"/>
            <a:ext cx="10515600" cy="466344"/>
          </a:xfrm>
        </p:spPr>
        <p:txBody>
          <a:bodyPr/>
          <a:lstStyle>
            <a:lvl1pPr algn="ctr">
              <a:defRPr sz="2400" cap="all" baseline="0"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83295C65-500D-9FC3-10B0-DE48CEE4707C}"/>
              </a:ext>
            </a:extLst>
          </p:cNvPr>
          <p:cNvSpPr/>
          <p:nvPr userDrawn="1"/>
        </p:nvSpPr>
        <p:spPr>
          <a:xfrm rot="5387882">
            <a:off x="-9294" y="8559"/>
            <a:ext cx="1417269" cy="1415248"/>
          </a:xfrm>
          <a:prstGeom prst="rect">
            <a:avLst/>
          </a:prstGeom>
          <a:solidFill>
            <a:schemeClr val="accent2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8C9F8D91-47FD-BF87-B4CD-C30F2261F55E}"/>
              </a:ext>
            </a:extLst>
          </p:cNvPr>
          <p:cNvSpPr/>
          <p:nvPr userDrawn="1"/>
        </p:nvSpPr>
        <p:spPr>
          <a:xfrm rot="5387882">
            <a:off x="1482" y="1486559"/>
            <a:ext cx="1417269" cy="1415248"/>
          </a:xfrm>
          <a:prstGeom prst="rect">
            <a:avLst/>
          </a:prstGeom>
          <a:solidFill>
            <a:schemeClr val="tx1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12B3F549-60B3-2271-BECD-EA74C2CB665E}"/>
              </a:ext>
            </a:extLst>
          </p:cNvPr>
          <p:cNvSpPr/>
          <p:nvPr userDrawn="1"/>
        </p:nvSpPr>
        <p:spPr>
          <a:xfrm rot="5387882">
            <a:off x="1490150" y="1465942"/>
            <a:ext cx="831613" cy="830427"/>
          </a:xfrm>
          <a:prstGeom prst="rect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2AE535E4-0E52-779C-711F-A9D6E9B27A6B}"/>
              </a:ext>
            </a:extLst>
          </p:cNvPr>
          <p:cNvSpPr/>
          <p:nvPr userDrawn="1"/>
        </p:nvSpPr>
        <p:spPr>
          <a:xfrm rot="5387882">
            <a:off x="1491093" y="-341083"/>
            <a:ext cx="1733288" cy="1730816"/>
          </a:xfrm>
          <a:prstGeom prst="rect">
            <a:avLst/>
          </a:prstGeom>
          <a:solidFill>
            <a:schemeClr val="accent4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9B6B1E77-3850-E26F-CB2B-ADA05C2F8C16}"/>
              </a:ext>
            </a:extLst>
          </p:cNvPr>
          <p:cNvSpPr/>
          <p:nvPr userDrawn="1"/>
        </p:nvSpPr>
        <p:spPr>
          <a:xfrm>
            <a:off x="3288763" y="-345365"/>
            <a:ext cx="188796" cy="1739379"/>
          </a:xfrm>
          <a:prstGeom prst="rect">
            <a:avLst/>
          </a:prstGeom>
          <a:solidFill>
            <a:schemeClr val="tx2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21" name="Group 20">
            <a:extLst>
              <a:ext uri="{FF2B5EF4-FFF2-40B4-BE49-F238E27FC236}">
                <a16:creationId xmlns:a16="http://schemas.microsoft.com/office/drawing/2014/main" id="{C1FCDA9E-278E-B462-101D-431ADD6E7B21}"/>
              </a:ext>
            </a:extLst>
          </p:cNvPr>
          <p:cNvGrpSpPr/>
          <p:nvPr userDrawn="1"/>
        </p:nvGrpSpPr>
        <p:grpSpPr>
          <a:xfrm rot="10800000">
            <a:off x="8706158" y="3981838"/>
            <a:ext cx="3485842" cy="3248182"/>
            <a:chOff x="144117" y="-192965"/>
            <a:chExt cx="3485842" cy="3248182"/>
          </a:xfrm>
        </p:grpSpPr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E7AC9D45-DB2B-B347-372A-05DC243498A6}"/>
                </a:ext>
              </a:extLst>
            </p:cNvPr>
            <p:cNvSpPr>
              <a:spLocks/>
            </p:cNvSpPr>
            <p:nvPr userDrawn="1"/>
          </p:nvSpPr>
          <p:spPr>
            <a:xfrm rot="5387882">
              <a:off x="143106" y="160959"/>
              <a:ext cx="1417269" cy="1415248"/>
            </a:xfrm>
            <a:prstGeom prst="rect">
              <a:avLst/>
            </a:prstGeom>
            <a:solidFill>
              <a:schemeClr val="accent2"/>
            </a:solidFill>
            <a:ln w="1905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" name="Rectangle 16">
              <a:extLst>
                <a:ext uri="{FF2B5EF4-FFF2-40B4-BE49-F238E27FC236}">
                  <a16:creationId xmlns:a16="http://schemas.microsoft.com/office/drawing/2014/main" id="{F75369E4-B110-2043-233F-C4939F0D3E35}"/>
                </a:ext>
              </a:extLst>
            </p:cNvPr>
            <p:cNvSpPr>
              <a:spLocks/>
            </p:cNvSpPr>
            <p:nvPr userDrawn="1"/>
          </p:nvSpPr>
          <p:spPr>
            <a:xfrm rot="5387882">
              <a:off x="153882" y="1638959"/>
              <a:ext cx="1417269" cy="1415248"/>
            </a:xfrm>
            <a:prstGeom prst="rect">
              <a:avLst/>
            </a:prstGeom>
            <a:solidFill>
              <a:schemeClr val="tx1"/>
            </a:solidFill>
            <a:ln w="1905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" name="Rectangle 17">
              <a:extLst>
                <a:ext uri="{FF2B5EF4-FFF2-40B4-BE49-F238E27FC236}">
                  <a16:creationId xmlns:a16="http://schemas.microsoft.com/office/drawing/2014/main" id="{C4DE6138-1AB7-E9A7-4FAA-63B5234562E7}"/>
                </a:ext>
              </a:extLst>
            </p:cNvPr>
            <p:cNvSpPr>
              <a:spLocks/>
            </p:cNvSpPr>
            <p:nvPr userDrawn="1"/>
          </p:nvSpPr>
          <p:spPr>
            <a:xfrm rot="5387882">
              <a:off x="1642550" y="1618342"/>
              <a:ext cx="831613" cy="830427"/>
            </a:xfrm>
            <a:prstGeom prst="rect">
              <a:avLst/>
            </a:prstGeom>
            <a:solidFill>
              <a:schemeClr val="bg1">
                <a:lumMod val="75000"/>
              </a:schemeClr>
            </a:solidFill>
            <a:ln w="1905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" name="Rectangle 18">
              <a:extLst>
                <a:ext uri="{FF2B5EF4-FFF2-40B4-BE49-F238E27FC236}">
                  <a16:creationId xmlns:a16="http://schemas.microsoft.com/office/drawing/2014/main" id="{E2796D4B-1834-1E95-670C-7378ED623405}"/>
                </a:ext>
              </a:extLst>
            </p:cNvPr>
            <p:cNvSpPr>
              <a:spLocks/>
            </p:cNvSpPr>
            <p:nvPr userDrawn="1"/>
          </p:nvSpPr>
          <p:spPr>
            <a:xfrm rot="5387882">
              <a:off x="1643493" y="-188683"/>
              <a:ext cx="1733288" cy="1730816"/>
            </a:xfrm>
            <a:prstGeom prst="rect">
              <a:avLst/>
            </a:prstGeom>
            <a:solidFill>
              <a:schemeClr val="accent4"/>
            </a:solidFill>
            <a:ln w="1905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" name="Rectangle 19">
              <a:extLst>
                <a:ext uri="{FF2B5EF4-FFF2-40B4-BE49-F238E27FC236}">
                  <a16:creationId xmlns:a16="http://schemas.microsoft.com/office/drawing/2014/main" id="{0B43C3BE-7C4C-42FA-69C9-BA68A60EDC04}"/>
                </a:ext>
              </a:extLst>
            </p:cNvPr>
            <p:cNvSpPr>
              <a:spLocks/>
            </p:cNvSpPr>
            <p:nvPr userDrawn="1"/>
          </p:nvSpPr>
          <p:spPr>
            <a:xfrm>
              <a:off x="3441163" y="-192965"/>
              <a:ext cx="188796" cy="1739379"/>
            </a:xfrm>
            <a:prstGeom prst="rect">
              <a:avLst/>
            </a:prstGeom>
            <a:solidFill>
              <a:schemeClr val="tx2"/>
            </a:solidFill>
            <a:ln w="1905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46973612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3984">
          <p15:clr>
            <a:srgbClr val="FBAE40"/>
          </p15:clr>
        </p15:guide>
        <p15:guide id="2" pos="7272">
          <p15:clr>
            <a:srgbClr val="FBAE40"/>
          </p15:clr>
        </p15:guide>
        <p15:guide id="3" pos="408">
          <p15:clr>
            <a:srgbClr val="FBAE40"/>
          </p15:clr>
        </p15:guide>
        <p15:guide id="4" orient="horz" pos="504">
          <p15:clr>
            <a:srgbClr val="FBAE40"/>
          </p15:clr>
        </p15:guide>
      </p15:sldGuideLst>
    </p:ext>
  </p:extLst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and Content 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Title 1">
            <a:extLst>
              <a:ext uri="{FF2B5EF4-FFF2-40B4-BE49-F238E27FC236}">
                <a16:creationId xmlns:a16="http://schemas.microsoft.com/office/drawing/2014/main" id="{20AE86F9-DD66-DE05-383C-6220D559B0D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76072" y="704088"/>
            <a:ext cx="10515600" cy="676656"/>
          </a:xfrm>
        </p:spPr>
        <p:txBody>
          <a:bodyPr/>
          <a:lstStyle>
            <a:lvl1pPr>
              <a:defRPr sz="4800"/>
            </a:lvl1pPr>
          </a:lstStyle>
          <a:p>
            <a:r>
              <a:rPr lang="en-US"/>
              <a:t>click to edit master title style	</a:t>
            </a:r>
          </a:p>
        </p:txBody>
      </p:sp>
      <p:sp>
        <p:nvSpPr>
          <p:cNvPr id="21" name="Content Placeholder 2">
            <a:extLst>
              <a:ext uri="{FF2B5EF4-FFF2-40B4-BE49-F238E27FC236}">
                <a16:creationId xmlns:a16="http://schemas.microsoft.com/office/drawing/2014/main" id="{74C193E5-97F9-7817-FACF-5B94BAD9C75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76072" y="1901952"/>
            <a:ext cx="9363456" cy="387705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0E51F5A-4888-D63D-29F3-B01CF7E21C4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20XX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F237303-EC0A-6693-6BFA-55DB329E39D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F4A5FC7-AE15-3D20-F798-0247D85FF79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8FB4751-880F-D840-AAA9-3A15815CC996}" type="slidenum">
              <a:rPr lang="en-US" smtClean="0"/>
              <a:t>‹#›</a:t>
            </a:fld>
            <a:endParaRPr lang="en-US"/>
          </a:p>
        </p:txBody>
      </p:sp>
      <p:sp>
        <p:nvSpPr>
          <p:cNvPr id="13" name="Freeform: Shape 12">
            <a:extLst>
              <a:ext uri="{FF2B5EF4-FFF2-40B4-BE49-F238E27FC236}">
                <a16:creationId xmlns:a16="http://schemas.microsoft.com/office/drawing/2014/main" id="{B05A86D8-26B0-1ADB-0CE2-B445D2A2866D}"/>
              </a:ext>
            </a:extLst>
          </p:cNvPr>
          <p:cNvSpPr/>
          <p:nvPr userDrawn="1"/>
        </p:nvSpPr>
        <p:spPr>
          <a:xfrm>
            <a:off x="4600810" y="0"/>
            <a:ext cx="7591189" cy="6858000"/>
          </a:xfrm>
          <a:custGeom>
            <a:avLst/>
            <a:gdLst>
              <a:gd name="connsiteX0" fmla="*/ 3873124 w 7591189"/>
              <a:gd name="connsiteY0" fmla="*/ 0 h 6858000"/>
              <a:gd name="connsiteX1" fmla="*/ 7591189 w 7591189"/>
              <a:gd name="connsiteY1" fmla="*/ 0 h 6858000"/>
              <a:gd name="connsiteX2" fmla="*/ 7591189 w 7591189"/>
              <a:gd name="connsiteY2" fmla="*/ 6858000 h 6858000"/>
              <a:gd name="connsiteX3" fmla="*/ 0 w 7591189"/>
              <a:gd name="connsiteY3" fmla="*/ 6858000 h 6858000"/>
              <a:gd name="connsiteX4" fmla="*/ 37792 w 7591189"/>
              <a:gd name="connsiteY4" fmla="*/ 6767219 h 6858000"/>
              <a:gd name="connsiteX5" fmla="*/ 124614 w 7591189"/>
              <a:gd name="connsiteY5" fmla="*/ 6593191 h 6858000"/>
              <a:gd name="connsiteX6" fmla="*/ 5022788 w 7591189"/>
              <a:gd name="connsiteY6" fmla="*/ 3831835 h 6858000"/>
              <a:gd name="connsiteX7" fmla="*/ 3917644 w 7591189"/>
              <a:gd name="connsiteY7" fmla="*/ 11237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7591189" h="6858000">
                <a:moveTo>
                  <a:pt x="3873124" y="0"/>
                </a:moveTo>
                <a:lnTo>
                  <a:pt x="7591189" y="0"/>
                </a:lnTo>
                <a:lnTo>
                  <a:pt x="7591189" y="6858000"/>
                </a:lnTo>
                <a:lnTo>
                  <a:pt x="0" y="6858000"/>
                </a:lnTo>
                <a:lnTo>
                  <a:pt x="37792" y="6767219"/>
                </a:lnTo>
                <a:cubicBezTo>
                  <a:pt x="73499" y="6688089"/>
                  <a:pt x="105476" y="6628399"/>
                  <a:pt x="124614" y="6593191"/>
                </a:cubicBezTo>
                <a:cubicBezTo>
                  <a:pt x="1166892" y="4681475"/>
                  <a:pt x="4192708" y="5285613"/>
                  <a:pt x="5022788" y="3831835"/>
                </a:cubicBezTo>
                <a:cubicBezTo>
                  <a:pt x="5664755" y="2707491"/>
                  <a:pt x="4432969" y="1333564"/>
                  <a:pt x="3917644" y="112370"/>
                </a:cubicBezTo>
                <a:close/>
              </a:path>
            </a:pathLst>
          </a:custGeom>
          <a:solidFill>
            <a:schemeClr val="accent4">
              <a:lumMod val="60000"/>
              <a:lumOff val="40000"/>
              <a:alpha val="20000"/>
            </a:schemeClr>
          </a:solidFill>
          <a:ln w="4557" cap="flat">
            <a:noFill/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19" name="Freeform: Shape 18">
            <a:extLst>
              <a:ext uri="{FF2B5EF4-FFF2-40B4-BE49-F238E27FC236}">
                <a16:creationId xmlns:a16="http://schemas.microsoft.com/office/drawing/2014/main" id="{33A68E8B-64DF-46D3-2FA2-4BBBBF8BFB15}"/>
              </a:ext>
            </a:extLst>
          </p:cNvPr>
          <p:cNvSpPr/>
          <p:nvPr userDrawn="1"/>
        </p:nvSpPr>
        <p:spPr>
          <a:xfrm>
            <a:off x="6134000" y="-30589"/>
            <a:ext cx="5047481" cy="6915258"/>
          </a:xfrm>
          <a:custGeom>
            <a:avLst/>
            <a:gdLst>
              <a:gd name="connsiteX0" fmla="*/ 0 w 6112702"/>
              <a:gd name="connsiteY0" fmla="*/ 0 h 7110654"/>
              <a:gd name="connsiteX1" fmla="*/ 6112702 w 6112702"/>
              <a:gd name="connsiteY1" fmla="*/ 0 h 7110654"/>
              <a:gd name="connsiteX2" fmla="*/ 6112702 w 6112702"/>
              <a:gd name="connsiteY2" fmla="*/ 7022484 h 7110654"/>
              <a:gd name="connsiteX3" fmla="*/ 6063029 w 6112702"/>
              <a:gd name="connsiteY3" fmla="*/ 7038508 h 7110654"/>
              <a:gd name="connsiteX4" fmla="*/ 4891976 w 6112702"/>
              <a:gd name="connsiteY4" fmla="*/ 6854987 h 7110654"/>
              <a:gd name="connsiteX5" fmla="*/ 4716552 w 6112702"/>
              <a:gd name="connsiteY5" fmla="*/ 767477 h 7110654"/>
              <a:gd name="connsiteX6" fmla="*/ 118479 w 6112702"/>
              <a:gd name="connsiteY6" fmla="*/ 160166 h 7110654"/>
              <a:gd name="connsiteX7" fmla="*/ 10887 w 6112702"/>
              <a:gd name="connsiteY7" fmla="*/ 17038 h 7110654"/>
              <a:gd name="connsiteX0" fmla="*/ 0 w 6112702"/>
              <a:gd name="connsiteY0" fmla="*/ 0 h 7110654"/>
              <a:gd name="connsiteX1" fmla="*/ 6112702 w 6112702"/>
              <a:gd name="connsiteY1" fmla="*/ 0 h 7110654"/>
              <a:gd name="connsiteX2" fmla="*/ 6112702 w 6112702"/>
              <a:gd name="connsiteY2" fmla="*/ 7022484 h 7110654"/>
              <a:gd name="connsiteX3" fmla="*/ 6063029 w 6112702"/>
              <a:gd name="connsiteY3" fmla="*/ 7038508 h 7110654"/>
              <a:gd name="connsiteX4" fmla="*/ 4891976 w 6112702"/>
              <a:gd name="connsiteY4" fmla="*/ 6854987 h 7110654"/>
              <a:gd name="connsiteX5" fmla="*/ 4716552 w 6112702"/>
              <a:gd name="connsiteY5" fmla="*/ 767477 h 7110654"/>
              <a:gd name="connsiteX6" fmla="*/ 118479 w 6112702"/>
              <a:gd name="connsiteY6" fmla="*/ 160166 h 7110654"/>
              <a:gd name="connsiteX7" fmla="*/ 10887 w 6112702"/>
              <a:gd name="connsiteY7" fmla="*/ 17038 h 7110654"/>
              <a:gd name="connsiteX8" fmla="*/ 91440 w 6112702"/>
              <a:gd name="connsiteY8" fmla="*/ 91440 h 7110654"/>
              <a:gd name="connsiteX0" fmla="*/ 0 w 6112702"/>
              <a:gd name="connsiteY0" fmla="*/ 0 h 7110654"/>
              <a:gd name="connsiteX1" fmla="*/ 6112702 w 6112702"/>
              <a:gd name="connsiteY1" fmla="*/ 0 h 7110654"/>
              <a:gd name="connsiteX2" fmla="*/ 6112702 w 6112702"/>
              <a:gd name="connsiteY2" fmla="*/ 7022484 h 7110654"/>
              <a:gd name="connsiteX3" fmla="*/ 6063029 w 6112702"/>
              <a:gd name="connsiteY3" fmla="*/ 7038508 h 7110654"/>
              <a:gd name="connsiteX4" fmla="*/ 4891976 w 6112702"/>
              <a:gd name="connsiteY4" fmla="*/ 6854987 h 7110654"/>
              <a:gd name="connsiteX5" fmla="*/ 4716552 w 6112702"/>
              <a:gd name="connsiteY5" fmla="*/ 767477 h 7110654"/>
              <a:gd name="connsiteX6" fmla="*/ 118479 w 6112702"/>
              <a:gd name="connsiteY6" fmla="*/ 160166 h 7110654"/>
              <a:gd name="connsiteX7" fmla="*/ 10887 w 6112702"/>
              <a:gd name="connsiteY7" fmla="*/ 17038 h 7110654"/>
              <a:gd name="connsiteX0" fmla="*/ 6101815 w 6101815"/>
              <a:gd name="connsiteY0" fmla="*/ 0 h 7110654"/>
              <a:gd name="connsiteX1" fmla="*/ 6101815 w 6101815"/>
              <a:gd name="connsiteY1" fmla="*/ 7022484 h 7110654"/>
              <a:gd name="connsiteX2" fmla="*/ 6052142 w 6101815"/>
              <a:gd name="connsiteY2" fmla="*/ 7038508 h 7110654"/>
              <a:gd name="connsiteX3" fmla="*/ 4881089 w 6101815"/>
              <a:gd name="connsiteY3" fmla="*/ 6854987 h 7110654"/>
              <a:gd name="connsiteX4" fmla="*/ 4705665 w 6101815"/>
              <a:gd name="connsiteY4" fmla="*/ 767477 h 7110654"/>
              <a:gd name="connsiteX5" fmla="*/ 107592 w 6101815"/>
              <a:gd name="connsiteY5" fmla="*/ 160166 h 7110654"/>
              <a:gd name="connsiteX6" fmla="*/ 0 w 6101815"/>
              <a:gd name="connsiteY6" fmla="*/ 17038 h 7110654"/>
              <a:gd name="connsiteX0" fmla="*/ 6101815 w 6101815"/>
              <a:gd name="connsiteY0" fmla="*/ 7005446 h 7093616"/>
              <a:gd name="connsiteX1" fmla="*/ 6052142 w 6101815"/>
              <a:gd name="connsiteY1" fmla="*/ 7021470 h 7093616"/>
              <a:gd name="connsiteX2" fmla="*/ 4881089 w 6101815"/>
              <a:gd name="connsiteY2" fmla="*/ 6837949 h 7093616"/>
              <a:gd name="connsiteX3" fmla="*/ 4705665 w 6101815"/>
              <a:gd name="connsiteY3" fmla="*/ 750439 h 7093616"/>
              <a:gd name="connsiteX4" fmla="*/ 107592 w 6101815"/>
              <a:gd name="connsiteY4" fmla="*/ 143128 h 7093616"/>
              <a:gd name="connsiteX5" fmla="*/ 0 w 6101815"/>
              <a:gd name="connsiteY5" fmla="*/ 0 h 7093616"/>
              <a:gd name="connsiteX0" fmla="*/ 6052142 w 6052142"/>
              <a:gd name="connsiteY0" fmla="*/ 7021470 h 7093616"/>
              <a:gd name="connsiteX1" fmla="*/ 4881089 w 6052142"/>
              <a:gd name="connsiteY1" fmla="*/ 6837949 h 7093616"/>
              <a:gd name="connsiteX2" fmla="*/ 4705665 w 6052142"/>
              <a:gd name="connsiteY2" fmla="*/ 750439 h 7093616"/>
              <a:gd name="connsiteX3" fmla="*/ 107592 w 6052142"/>
              <a:gd name="connsiteY3" fmla="*/ 143128 h 7093616"/>
              <a:gd name="connsiteX4" fmla="*/ 0 w 6052142"/>
              <a:gd name="connsiteY4" fmla="*/ 0 h 7093616"/>
              <a:gd name="connsiteX0" fmla="*/ 6052142 w 6052142"/>
              <a:gd name="connsiteY0" fmla="*/ 7021470 h 7095398"/>
              <a:gd name="connsiteX1" fmla="*/ 4881089 w 6052142"/>
              <a:gd name="connsiteY1" fmla="*/ 6843664 h 7095398"/>
              <a:gd name="connsiteX2" fmla="*/ 4705665 w 6052142"/>
              <a:gd name="connsiteY2" fmla="*/ 750439 h 7095398"/>
              <a:gd name="connsiteX3" fmla="*/ 107592 w 6052142"/>
              <a:gd name="connsiteY3" fmla="*/ 143128 h 7095398"/>
              <a:gd name="connsiteX4" fmla="*/ 0 w 6052142"/>
              <a:gd name="connsiteY4" fmla="*/ 0 h 7095398"/>
              <a:gd name="connsiteX0" fmla="*/ 6052142 w 6052142"/>
              <a:gd name="connsiteY0" fmla="*/ 7021470 h 7348010"/>
              <a:gd name="connsiteX1" fmla="*/ 5132169 w 6052142"/>
              <a:gd name="connsiteY1" fmla="*/ 7012413 h 7348010"/>
              <a:gd name="connsiteX2" fmla="*/ 4881089 w 6052142"/>
              <a:gd name="connsiteY2" fmla="*/ 6843664 h 7348010"/>
              <a:gd name="connsiteX3" fmla="*/ 4705665 w 6052142"/>
              <a:gd name="connsiteY3" fmla="*/ 750439 h 7348010"/>
              <a:gd name="connsiteX4" fmla="*/ 107592 w 6052142"/>
              <a:gd name="connsiteY4" fmla="*/ 143128 h 7348010"/>
              <a:gd name="connsiteX5" fmla="*/ 0 w 6052142"/>
              <a:gd name="connsiteY5" fmla="*/ 0 h 7348010"/>
              <a:gd name="connsiteX0" fmla="*/ 6052142 w 6052142"/>
              <a:gd name="connsiteY0" fmla="*/ 7021470 h 7351452"/>
              <a:gd name="connsiteX1" fmla="*/ 5132169 w 6052142"/>
              <a:gd name="connsiteY1" fmla="*/ 7012413 h 7351452"/>
              <a:gd name="connsiteX2" fmla="*/ 4881089 w 6052142"/>
              <a:gd name="connsiteY2" fmla="*/ 6843664 h 7351452"/>
              <a:gd name="connsiteX3" fmla="*/ 4705665 w 6052142"/>
              <a:gd name="connsiteY3" fmla="*/ 750439 h 7351452"/>
              <a:gd name="connsiteX4" fmla="*/ 107592 w 6052142"/>
              <a:gd name="connsiteY4" fmla="*/ 143128 h 7351452"/>
              <a:gd name="connsiteX5" fmla="*/ 0 w 6052142"/>
              <a:gd name="connsiteY5" fmla="*/ 0 h 7351452"/>
              <a:gd name="connsiteX0" fmla="*/ 6052142 w 6052142"/>
              <a:gd name="connsiteY0" fmla="*/ 7021470 h 7351452"/>
              <a:gd name="connsiteX1" fmla="*/ 5132169 w 6052142"/>
              <a:gd name="connsiteY1" fmla="*/ 7012413 h 7351452"/>
              <a:gd name="connsiteX2" fmla="*/ 4881089 w 6052142"/>
              <a:gd name="connsiteY2" fmla="*/ 6843664 h 7351452"/>
              <a:gd name="connsiteX3" fmla="*/ 4705665 w 6052142"/>
              <a:gd name="connsiteY3" fmla="*/ 750439 h 7351452"/>
              <a:gd name="connsiteX4" fmla="*/ 107592 w 6052142"/>
              <a:gd name="connsiteY4" fmla="*/ 143128 h 7351452"/>
              <a:gd name="connsiteX5" fmla="*/ 0 w 6052142"/>
              <a:gd name="connsiteY5" fmla="*/ 0 h 7351452"/>
              <a:gd name="connsiteX0" fmla="*/ 6052142 w 6052142"/>
              <a:gd name="connsiteY0" fmla="*/ 7021470 h 7021470"/>
              <a:gd name="connsiteX1" fmla="*/ 5132169 w 6052142"/>
              <a:gd name="connsiteY1" fmla="*/ 7012413 h 7021470"/>
              <a:gd name="connsiteX2" fmla="*/ 4881089 w 6052142"/>
              <a:gd name="connsiteY2" fmla="*/ 6843664 h 7021470"/>
              <a:gd name="connsiteX3" fmla="*/ 4705665 w 6052142"/>
              <a:gd name="connsiteY3" fmla="*/ 750439 h 7021470"/>
              <a:gd name="connsiteX4" fmla="*/ 107592 w 6052142"/>
              <a:gd name="connsiteY4" fmla="*/ 143128 h 7021470"/>
              <a:gd name="connsiteX5" fmla="*/ 0 w 6052142"/>
              <a:gd name="connsiteY5" fmla="*/ 0 h 7021470"/>
              <a:gd name="connsiteX0" fmla="*/ 6052142 w 6052142"/>
              <a:gd name="connsiteY0" fmla="*/ 7021470 h 7021470"/>
              <a:gd name="connsiteX1" fmla="*/ 5132169 w 6052142"/>
              <a:gd name="connsiteY1" fmla="*/ 7012413 h 7021470"/>
              <a:gd name="connsiteX2" fmla="*/ 4968339 w 6052142"/>
              <a:gd name="connsiteY2" fmla="*/ 6900018 h 7021470"/>
              <a:gd name="connsiteX3" fmla="*/ 4881089 w 6052142"/>
              <a:gd name="connsiteY3" fmla="*/ 6843664 h 7021470"/>
              <a:gd name="connsiteX4" fmla="*/ 4705665 w 6052142"/>
              <a:gd name="connsiteY4" fmla="*/ 750439 h 7021470"/>
              <a:gd name="connsiteX5" fmla="*/ 107592 w 6052142"/>
              <a:gd name="connsiteY5" fmla="*/ 143128 h 7021470"/>
              <a:gd name="connsiteX6" fmla="*/ 0 w 6052142"/>
              <a:gd name="connsiteY6" fmla="*/ 0 h 7021470"/>
              <a:gd name="connsiteX0" fmla="*/ 5132169 w 5132169"/>
              <a:gd name="connsiteY0" fmla="*/ 7012413 h 7012413"/>
              <a:gd name="connsiteX1" fmla="*/ 4968339 w 5132169"/>
              <a:gd name="connsiteY1" fmla="*/ 6900018 h 7012413"/>
              <a:gd name="connsiteX2" fmla="*/ 4881089 w 5132169"/>
              <a:gd name="connsiteY2" fmla="*/ 6843664 h 7012413"/>
              <a:gd name="connsiteX3" fmla="*/ 4705665 w 5132169"/>
              <a:gd name="connsiteY3" fmla="*/ 750439 h 7012413"/>
              <a:gd name="connsiteX4" fmla="*/ 107592 w 5132169"/>
              <a:gd name="connsiteY4" fmla="*/ 143128 h 7012413"/>
              <a:gd name="connsiteX5" fmla="*/ 0 w 5132169"/>
              <a:gd name="connsiteY5" fmla="*/ 0 h 7012413"/>
              <a:gd name="connsiteX0" fmla="*/ 4995009 w 5047481"/>
              <a:gd name="connsiteY0" fmla="*/ 6915258 h 6915258"/>
              <a:gd name="connsiteX1" fmla="*/ 4968339 w 5047481"/>
              <a:gd name="connsiteY1" fmla="*/ 6900018 h 6915258"/>
              <a:gd name="connsiteX2" fmla="*/ 4881089 w 5047481"/>
              <a:gd name="connsiteY2" fmla="*/ 6843664 h 6915258"/>
              <a:gd name="connsiteX3" fmla="*/ 4705665 w 5047481"/>
              <a:gd name="connsiteY3" fmla="*/ 750439 h 6915258"/>
              <a:gd name="connsiteX4" fmla="*/ 107592 w 5047481"/>
              <a:gd name="connsiteY4" fmla="*/ 143128 h 6915258"/>
              <a:gd name="connsiteX5" fmla="*/ 0 w 5047481"/>
              <a:gd name="connsiteY5" fmla="*/ 0 h 691525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5047481" h="6915258">
                <a:moveTo>
                  <a:pt x="4995009" y="6915258"/>
                </a:moveTo>
                <a:lnTo>
                  <a:pt x="4968339" y="6900018"/>
                </a:lnTo>
                <a:lnTo>
                  <a:pt x="4881089" y="6843664"/>
                </a:lnTo>
                <a:cubicBezTo>
                  <a:pt x="3776291" y="5767009"/>
                  <a:pt x="5813542" y="2039756"/>
                  <a:pt x="4705665" y="750439"/>
                </a:cubicBezTo>
                <a:cubicBezTo>
                  <a:pt x="3720820" y="-395678"/>
                  <a:pt x="1362200" y="1673555"/>
                  <a:pt x="107592" y="143128"/>
                </a:cubicBezTo>
                <a:cubicBezTo>
                  <a:pt x="84533" y="114915"/>
                  <a:pt x="45825" y="66862"/>
                  <a:pt x="0" y="0"/>
                </a:cubicBezTo>
              </a:path>
            </a:pathLst>
          </a:custGeom>
          <a:noFill/>
          <a:ln w="60325" cap="flat">
            <a:solidFill>
              <a:schemeClr val="accent1"/>
            </a:solidFill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37501395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3984">
          <p15:clr>
            <a:srgbClr val="FBAE40"/>
          </p15:clr>
        </p15:guide>
        <p15:guide id="2" pos="7272">
          <p15:clr>
            <a:srgbClr val="FBAE40"/>
          </p15:clr>
        </p15:guide>
        <p15:guide id="3" pos="408">
          <p15:clr>
            <a:srgbClr val="FBAE40"/>
          </p15:clr>
        </p15:guide>
        <p15:guide id="4" orient="horz" pos="504">
          <p15:clr>
            <a:srgbClr val="FBAE40"/>
          </p15:clr>
        </p15:guide>
      </p15:sldGuideLst>
    </p:ext>
  </p:extLst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Picture with Caption alt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Freeform: Shape 23">
            <a:extLst>
              <a:ext uri="{FF2B5EF4-FFF2-40B4-BE49-F238E27FC236}">
                <a16:creationId xmlns:a16="http://schemas.microsoft.com/office/drawing/2014/main" id="{8430A716-DF40-A710-4FC7-CCCA4BD957F8}"/>
              </a:ext>
            </a:extLst>
          </p:cNvPr>
          <p:cNvSpPr/>
          <p:nvPr userDrawn="1"/>
        </p:nvSpPr>
        <p:spPr>
          <a:xfrm>
            <a:off x="6323595" y="0"/>
            <a:ext cx="5868404" cy="6164034"/>
          </a:xfrm>
          <a:custGeom>
            <a:avLst/>
            <a:gdLst>
              <a:gd name="connsiteX0" fmla="*/ 12513 w 5868404"/>
              <a:gd name="connsiteY0" fmla="*/ 0 h 6164034"/>
              <a:gd name="connsiteX1" fmla="*/ 4439184 w 5868404"/>
              <a:gd name="connsiteY1" fmla="*/ 0 h 6164034"/>
              <a:gd name="connsiteX2" fmla="*/ 4449003 w 5868404"/>
              <a:gd name="connsiteY2" fmla="*/ 15092 h 6164034"/>
              <a:gd name="connsiteX3" fmla="*/ 5223238 w 5868404"/>
              <a:gd name="connsiteY3" fmla="*/ 739839 h 6164034"/>
              <a:gd name="connsiteX4" fmla="*/ 5836159 w 5868404"/>
              <a:gd name="connsiteY4" fmla="*/ 1102187 h 6164034"/>
              <a:gd name="connsiteX5" fmla="*/ 5868404 w 5868404"/>
              <a:gd name="connsiteY5" fmla="*/ 1119251 h 6164034"/>
              <a:gd name="connsiteX6" fmla="*/ 5868404 w 5868404"/>
              <a:gd name="connsiteY6" fmla="*/ 6067695 h 6164034"/>
              <a:gd name="connsiteX7" fmla="*/ 5685224 w 5868404"/>
              <a:gd name="connsiteY7" fmla="*/ 6111753 h 6164034"/>
              <a:gd name="connsiteX8" fmla="*/ 5084251 w 5868404"/>
              <a:gd name="connsiteY8" fmla="*/ 6163884 h 6164034"/>
              <a:gd name="connsiteX9" fmla="*/ 3836104 w 5868404"/>
              <a:gd name="connsiteY9" fmla="*/ 5943053 h 6164034"/>
              <a:gd name="connsiteX10" fmla="*/ 3344911 w 5868404"/>
              <a:gd name="connsiteY10" fmla="*/ 5752757 h 6164034"/>
              <a:gd name="connsiteX11" fmla="*/ 1304345 w 5868404"/>
              <a:gd name="connsiteY11" fmla="*/ 4176227 h 6164034"/>
              <a:gd name="connsiteX12" fmla="*/ 209588 w 5868404"/>
              <a:gd name="connsiteY12" fmla="*/ 2032696 h 6164034"/>
              <a:gd name="connsiteX13" fmla="*/ 2035 w 5868404"/>
              <a:gd name="connsiteY13" fmla="*/ 234989 h 61640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</a:cxnLst>
            <a:rect l="l" t="t" r="r" b="b"/>
            <a:pathLst>
              <a:path w="5868404" h="6164034">
                <a:moveTo>
                  <a:pt x="12513" y="0"/>
                </a:moveTo>
                <a:lnTo>
                  <a:pt x="4439184" y="0"/>
                </a:lnTo>
                <a:lnTo>
                  <a:pt x="4449003" y="15092"/>
                </a:lnTo>
                <a:cubicBezTo>
                  <a:pt x="4651567" y="305845"/>
                  <a:pt x="4918507" y="539411"/>
                  <a:pt x="5223238" y="739839"/>
                </a:cubicBezTo>
                <a:cubicBezTo>
                  <a:pt x="5478465" y="907701"/>
                  <a:pt x="5664764" y="1010975"/>
                  <a:pt x="5836159" y="1102187"/>
                </a:cubicBezTo>
                <a:lnTo>
                  <a:pt x="5868404" y="1119251"/>
                </a:lnTo>
                <a:lnTo>
                  <a:pt x="5868404" y="6067695"/>
                </a:lnTo>
                <a:lnTo>
                  <a:pt x="5685224" y="6111753"/>
                </a:lnTo>
                <a:cubicBezTo>
                  <a:pt x="5494197" y="6149567"/>
                  <a:pt x="5293292" y="6165797"/>
                  <a:pt x="5084251" y="6163884"/>
                </a:cubicBezTo>
                <a:cubicBezTo>
                  <a:pt x="4661736" y="6160033"/>
                  <a:pt x="4246092" y="6080257"/>
                  <a:pt x="3836104" y="5943053"/>
                </a:cubicBezTo>
                <a:cubicBezTo>
                  <a:pt x="3669389" y="5887220"/>
                  <a:pt x="3505068" y="5826356"/>
                  <a:pt x="3344911" y="5752757"/>
                </a:cubicBezTo>
                <a:cubicBezTo>
                  <a:pt x="2529656" y="5377996"/>
                  <a:pt x="1853875" y="4847882"/>
                  <a:pt x="1304345" y="4176227"/>
                </a:cubicBezTo>
                <a:cubicBezTo>
                  <a:pt x="767829" y="3520395"/>
                  <a:pt x="415519" y="2801547"/>
                  <a:pt x="209588" y="2032696"/>
                </a:cubicBezTo>
                <a:cubicBezTo>
                  <a:pt x="48218" y="1430059"/>
                  <a:pt x="-12290" y="831033"/>
                  <a:pt x="2035" y="234989"/>
                </a:cubicBezTo>
                <a:close/>
              </a:path>
            </a:pathLst>
          </a:custGeom>
          <a:solidFill>
            <a:schemeClr val="accent5">
              <a:alpha val="86000"/>
            </a:schemeClr>
          </a:solidFill>
          <a:ln w="3468" cap="flat">
            <a:noFill/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E7A4080-E621-B208-20C7-8547733A696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576072" y="1947671"/>
            <a:ext cx="4572000" cy="4070729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6FD7452-E3B6-7579-A363-62FAAFA8C25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20XX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B98FAD9-245A-0174-9BD4-2B8E8A4A5B0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3ECF68C-6FDB-D274-7021-666310B3ED0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8FB4751-880F-D840-AAA9-3A15815CC996}" type="slidenum">
              <a:rPr lang="en-US" smtClean="0"/>
              <a:t>‹#›</a:t>
            </a:fld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0165A019-E4E4-1209-09B0-DB16867B19E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76071" y="704088"/>
            <a:ext cx="9144000" cy="676656"/>
          </a:xfrm>
        </p:spPr>
        <p:txBody>
          <a:bodyPr anchor="b"/>
          <a:lstStyle>
            <a:lvl1pPr>
              <a:defRPr sz="48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48" name="Freeform: Shape 47">
            <a:extLst>
              <a:ext uri="{FF2B5EF4-FFF2-40B4-BE49-F238E27FC236}">
                <a16:creationId xmlns:a16="http://schemas.microsoft.com/office/drawing/2014/main" id="{EACA9FF1-6A56-9028-20F7-293A5DAC2547}"/>
              </a:ext>
            </a:extLst>
          </p:cNvPr>
          <p:cNvSpPr/>
          <p:nvPr userDrawn="1"/>
        </p:nvSpPr>
        <p:spPr>
          <a:xfrm>
            <a:off x="5964144" y="640336"/>
            <a:ext cx="6243203" cy="5137129"/>
          </a:xfrm>
          <a:custGeom>
            <a:avLst/>
            <a:gdLst>
              <a:gd name="connsiteX0" fmla="*/ 4889012 w 6277387"/>
              <a:gd name="connsiteY0" fmla="*/ 662 h 5139475"/>
              <a:gd name="connsiteX1" fmla="*/ 5445687 w 6277387"/>
              <a:gd name="connsiteY1" fmla="*/ 20567 h 5139475"/>
              <a:gd name="connsiteX2" fmla="*/ 6007952 w 6277387"/>
              <a:gd name="connsiteY2" fmla="*/ 99852 h 5139475"/>
              <a:gd name="connsiteX3" fmla="*/ 6277387 w 6277387"/>
              <a:gd name="connsiteY3" fmla="*/ 161058 h 5139475"/>
              <a:gd name="connsiteX4" fmla="*/ 6277387 w 6277387"/>
              <a:gd name="connsiteY4" fmla="*/ 5139475 h 5139475"/>
              <a:gd name="connsiteX5" fmla="*/ 6189863 w 6277387"/>
              <a:gd name="connsiteY5" fmla="*/ 5129509 h 5139475"/>
              <a:gd name="connsiteX6" fmla="*/ 4906960 w 6277387"/>
              <a:gd name="connsiteY6" fmla="*/ 4685637 h 5139475"/>
              <a:gd name="connsiteX7" fmla="*/ 4226890 w 6277387"/>
              <a:gd name="connsiteY7" fmla="*/ 4354477 h 5139475"/>
              <a:gd name="connsiteX8" fmla="*/ 3327755 w 6277387"/>
              <a:gd name="connsiteY8" fmla="*/ 4156387 h 5139475"/>
              <a:gd name="connsiteX9" fmla="*/ 2255512 w 6277387"/>
              <a:gd name="connsiteY9" fmla="*/ 4368944 h 5139475"/>
              <a:gd name="connsiteX10" fmla="*/ 1772151 w 6277387"/>
              <a:gd name="connsiteY10" fmla="*/ 4527459 h 5139475"/>
              <a:gd name="connsiteX11" fmla="*/ 459735 w 6277387"/>
              <a:gd name="connsiteY11" fmla="*/ 4184363 h 5139475"/>
              <a:gd name="connsiteX12" fmla="*/ 608 w 6277387"/>
              <a:gd name="connsiteY12" fmla="*/ 3162067 h 5139475"/>
              <a:gd name="connsiteX13" fmla="*/ 686493 w 6277387"/>
              <a:gd name="connsiteY13" fmla="*/ 1710481 h 5139475"/>
              <a:gd name="connsiteX14" fmla="*/ 1254673 w 6277387"/>
              <a:gd name="connsiteY14" fmla="*/ 1269348 h 5139475"/>
              <a:gd name="connsiteX15" fmla="*/ 3265771 w 6277387"/>
              <a:gd name="connsiteY15" fmla="*/ 265022 h 5139475"/>
              <a:gd name="connsiteX16" fmla="*/ 4889012 w 6277387"/>
              <a:gd name="connsiteY16" fmla="*/ 662 h 5139475"/>
              <a:gd name="connsiteX0" fmla="*/ 6277387 w 6368827"/>
              <a:gd name="connsiteY0" fmla="*/ 161058 h 5139475"/>
              <a:gd name="connsiteX1" fmla="*/ 6277387 w 6368827"/>
              <a:gd name="connsiteY1" fmla="*/ 5139475 h 5139475"/>
              <a:gd name="connsiteX2" fmla="*/ 6189863 w 6368827"/>
              <a:gd name="connsiteY2" fmla="*/ 5129509 h 5139475"/>
              <a:gd name="connsiteX3" fmla="*/ 4906960 w 6368827"/>
              <a:gd name="connsiteY3" fmla="*/ 4685637 h 5139475"/>
              <a:gd name="connsiteX4" fmla="*/ 4226890 w 6368827"/>
              <a:gd name="connsiteY4" fmla="*/ 4354477 h 5139475"/>
              <a:gd name="connsiteX5" fmla="*/ 3327755 w 6368827"/>
              <a:gd name="connsiteY5" fmla="*/ 4156387 h 5139475"/>
              <a:gd name="connsiteX6" fmla="*/ 2255512 w 6368827"/>
              <a:gd name="connsiteY6" fmla="*/ 4368944 h 5139475"/>
              <a:gd name="connsiteX7" fmla="*/ 1772151 w 6368827"/>
              <a:gd name="connsiteY7" fmla="*/ 4527459 h 5139475"/>
              <a:gd name="connsiteX8" fmla="*/ 459735 w 6368827"/>
              <a:gd name="connsiteY8" fmla="*/ 4184363 h 5139475"/>
              <a:gd name="connsiteX9" fmla="*/ 608 w 6368827"/>
              <a:gd name="connsiteY9" fmla="*/ 3162067 h 5139475"/>
              <a:gd name="connsiteX10" fmla="*/ 686493 w 6368827"/>
              <a:gd name="connsiteY10" fmla="*/ 1710481 h 5139475"/>
              <a:gd name="connsiteX11" fmla="*/ 1254673 w 6368827"/>
              <a:gd name="connsiteY11" fmla="*/ 1269348 h 5139475"/>
              <a:gd name="connsiteX12" fmla="*/ 3265771 w 6368827"/>
              <a:gd name="connsiteY12" fmla="*/ 265022 h 5139475"/>
              <a:gd name="connsiteX13" fmla="*/ 4889012 w 6368827"/>
              <a:gd name="connsiteY13" fmla="*/ 662 h 5139475"/>
              <a:gd name="connsiteX14" fmla="*/ 5445687 w 6368827"/>
              <a:gd name="connsiteY14" fmla="*/ 20567 h 5139475"/>
              <a:gd name="connsiteX15" fmla="*/ 6007952 w 6368827"/>
              <a:gd name="connsiteY15" fmla="*/ 99852 h 5139475"/>
              <a:gd name="connsiteX16" fmla="*/ 6368827 w 6368827"/>
              <a:gd name="connsiteY16" fmla="*/ 252498 h 5139475"/>
              <a:gd name="connsiteX0" fmla="*/ 6277387 w 6368827"/>
              <a:gd name="connsiteY0" fmla="*/ 5139475 h 5139475"/>
              <a:gd name="connsiteX1" fmla="*/ 6189863 w 6368827"/>
              <a:gd name="connsiteY1" fmla="*/ 5129509 h 5139475"/>
              <a:gd name="connsiteX2" fmla="*/ 4906960 w 6368827"/>
              <a:gd name="connsiteY2" fmla="*/ 4685637 h 5139475"/>
              <a:gd name="connsiteX3" fmla="*/ 4226890 w 6368827"/>
              <a:gd name="connsiteY3" fmla="*/ 4354477 h 5139475"/>
              <a:gd name="connsiteX4" fmla="*/ 3327755 w 6368827"/>
              <a:gd name="connsiteY4" fmla="*/ 4156387 h 5139475"/>
              <a:gd name="connsiteX5" fmla="*/ 2255512 w 6368827"/>
              <a:gd name="connsiteY5" fmla="*/ 4368944 h 5139475"/>
              <a:gd name="connsiteX6" fmla="*/ 1772151 w 6368827"/>
              <a:gd name="connsiteY6" fmla="*/ 4527459 h 5139475"/>
              <a:gd name="connsiteX7" fmla="*/ 459735 w 6368827"/>
              <a:gd name="connsiteY7" fmla="*/ 4184363 h 5139475"/>
              <a:gd name="connsiteX8" fmla="*/ 608 w 6368827"/>
              <a:gd name="connsiteY8" fmla="*/ 3162067 h 5139475"/>
              <a:gd name="connsiteX9" fmla="*/ 686493 w 6368827"/>
              <a:gd name="connsiteY9" fmla="*/ 1710481 h 5139475"/>
              <a:gd name="connsiteX10" fmla="*/ 1254673 w 6368827"/>
              <a:gd name="connsiteY10" fmla="*/ 1269348 h 5139475"/>
              <a:gd name="connsiteX11" fmla="*/ 3265771 w 6368827"/>
              <a:gd name="connsiteY11" fmla="*/ 265022 h 5139475"/>
              <a:gd name="connsiteX12" fmla="*/ 4889012 w 6368827"/>
              <a:gd name="connsiteY12" fmla="*/ 662 h 5139475"/>
              <a:gd name="connsiteX13" fmla="*/ 5445687 w 6368827"/>
              <a:gd name="connsiteY13" fmla="*/ 20567 h 5139475"/>
              <a:gd name="connsiteX14" fmla="*/ 6007952 w 6368827"/>
              <a:gd name="connsiteY14" fmla="*/ 99852 h 5139475"/>
              <a:gd name="connsiteX15" fmla="*/ 6368827 w 6368827"/>
              <a:gd name="connsiteY15" fmla="*/ 252498 h 5139475"/>
              <a:gd name="connsiteX0" fmla="*/ 6189863 w 6368827"/>
              <a:gd name="connsiteY0" fmla="*/ 5129509 h 5129509"/>
              <a:gd name="connsiteX1" fmla="*/ 4906960 w 6368827"/>
              <a:gd name="connsiteY1" fmla="*/ 4685637 h 5129509"/>
              <a:gd name="connsiteX2" fmla="*/ 4226890 w 6368827"/>
              <a:gd name="connsiteY2" fmla="*/ 4354477 h 5129509"/>
              <a:gd name="connsiteX3" fmla="*/ 3327755 w 6368827"/>
              <a:gd name="connsiteY3" fmla="*/ 4156387 h 5129509"/>
              <a:gd name="connsiteX4" fmla="*/ 2255512 w 6368827"/>
              <a:gd name="connsiteY4" fmla="*/ 4368944 h 5129509"/>
              <a:gd name="connsiteX5" fmla="*/ 1772151 w 6368827"/>
              <a:gd name="connsiteY5" fmla="*/ 4527459 h 5129509"/>
              <a:gd name="connsiteX6" fmla="*/ 459735 w 6368827"/>
              <a:gd name="connsiteY6" fmla="*/ 4184363 h 5129509"/>
              <a:gd name="connsiteX7" fmla="*/ 608 w 6368827"/>
              <a:gd name="connsiteY7" fmla="*/ 3162067 h 5129509"/>
              <a:gd name="connsiteX8" fmla="*/ 686493 w 6368827"/>
              <a:gd name="connsiteY8" fmla="*/ 1710481 h 5129509"/>
              <a:gd name="connsiteX9" fmla="*/ 1254673 w 6368827"/>
              <a:gd name="connsiteY9" fmla="*/ 1269348 h 5129509"/>
              <a:gd name="connsiteX10" fmla="*/ 3265771 w 6368827"/>
              <a:gd name="connsiteY10" fmla="*/ 265022 h 5129509"/>
              <a:gd name="connsiteX11" fmla="*/ 4889012 w 6368827"/>
              <a:gd name="connsiteY11" fmla="*/ 662 h 5129509"/>
              <a:gd name="connsiteX12" fmla="*/ 5445687 w 6368827"/>
              <a:gd name="connsiteY12" fmla="*/ 20567 h 5129509"/>
              <a:gd name="connsiteX13" fmla="*/ 6007952 w 6368827"/>
              <a:gd name="connsiteY13" fmla="*/ 99852 h 5129509"/>
              <a:gd name="connsiteX14" fmla="*/ 6368827 w 6368827"/>
              <a:gd name="connsiteY14" fmla="*/ 252498 h 5129509"/>
              <a:gd name="connsiteX0" fmla="*/ 6189863 w 6189863"/>
              <a:gd name="connsiteY0" fmla="*/ 5129509 h 5129509"/>
              <a:gd name="connsiteX1" fmla="*/ 4906960 w 6189863"/>
              <a:gd name="connsiteY1" fmla="*/ 4685637 h 5129509"/>
              <a:gd name="connsiteX2" fmla="*/ 4226890 w 6189863"/>
              <a:gd name="connsiteY2" fmla="*/ 4354477 h 5129509"/>
              <a:gd name="connsiteX3" fmla="*/ 3327755 w 6189863"/>
              <a:gd name="connsiteY3" fmla="*/ 4156387 h 5129509"/>
              <a:gd name="connsiteX4" fmla="*/ 2255512 w 6189863"/>
              <a:gd name="connsiteY4" fmla="*/ 4368944 h 5129509"/>
              <a:gd name="connsiteX5" fmla="*/ 1772151 w 6189863"/>
              <a:gd name="connsiteY5" fmla="*/ 4527459 h 5129509"/>
              <a:gd name="connsiteX6" fmla="*/ 459735 w 6189863"/>
              <a:gd name="connsiteY6" fmla="*/ 4184363 h 5129509"/>
              <a:gd name="connsiteX7" fmla="*/ 608 w 6189863"/>
              <a:gd name="connsiteY7" fmla="*/ 3162067 h 5129509"/>
              <a:gd name="connsiteX8" fmla="*/ 686493 w 6189863"/>
              <a:gd name="connsiteY8" fmla="*/ 1710481 h 5129509"/>
              <a:gd name="connsiteX9" fmla="*/ 1254673 w 6189863"/>
              <a:gd name="connsiteY9" fmla="*/ 1269348 h 5129509"/>
              <a:gd name="connsiteX10" fmla="*/ 3265771 w 6189863"/>
              <a:gd name="connsiteY10" fmla="*/ 265022 h 5129509"/>
              <a:gd name="connsiteX11" fmla="*/ 4889012 w 6189863"/>
              <a:gd name="connsiteY11" fmla="*/ 662 h 5129509"/>
              <a:gd name="connsiteX12" fmla="*/ 5445687 w 6189863"/>
              <a:gd name="connsiteY12" fmla="*/ 20567 h 5129509"/>
              <a:gd name="connsiteX13" fmla="*/ 6007952 w 6189863"/>
              <a:gd name="connsiteY13" fmla="*/ 99852 h 5129509"/>
              <a:gd name="connsiteX0" fmla="*/ 6220343 w 6220343"/>
              <a:gd name="connsiteY0" fmla="*/ 5133319 h 5133319"/>
              <a:gd name="connsiteX1" fmla="*/ 4906960 w 6220343"/>
              <a:gd name="connsiteY1" fmla="*/ 4685637 h 5133319"/>
              <a:gd name="connsiteX2" fmla="*/ 4226890 w 6220343"/>
              <a:gd name="connsiteY2" fmla="*/ 4354477 h 5133319"/>
              <a:gd name="connsiteX3" fmla="*/ 3327755 w 6220343"/>
              <a:gd name="connsiteY3" fmla="*/ 4156387 h 5133319"/>
              <a:gd name="connsiteX4" fmla="*/ 2255512 w 6220343"/>
              <a:gd name="connsiteY4" fmla="*/ 4368944 h 5133319"/>
              <a:gd name="connsiteX5" fmla="*/ 1772151 w 6220343"/>
              <a:gd name="connsiteY5" fmla="*/ 4527459 h 5133319"/>
              <a:gd name="connsiteX6" fmla="*/ 459735 w 6220343"/>
              <a:gd name="connsiteY6" fmla="*/ 4184363 h 5133319"/>
              <a:gd name="connsiteX7" fmla="*/ 608 w 6220343"/>
              <a:gd name="connsiteY7" fmla="*/ 3162067 h 5133319"/>
              <a:gd name="connsiteX8" fmla="*/ 686493 w 6220343"/>
              <a:gd name="connsiteY8" fmla="*/ 1710481 h 5133319"/>
              <a:gd name="connsiteX9" fmla="*/ 1254673 w 6220343"/>
              <a:gd name="connsiteY9" fmla="*/ 1269348 h 5133319"/>
              <a:gd name="connsiteX10" fmla="*/ 3265771 w 6220343"/>
              <a:gd name="connsiteY10" fmla="*/ 265022 h 5133319"/>
              <a:gd name="connsiteX11" fmla="*/ 4889012 w 6220343"/>
              <a:gd name="connsiteY11" fmla="*/ 662 h 5133319"/>
              <a:gd name="connsiteX12" fmla="*/ 5445687 w 6220343"/>
              <a:gd name="connsiteY12" fmla="*/ 20567 h 5133319"/>
              <a:gd name="connsiteX13" fmla="*/ 6007952 w 6220343"/>
              <a:gd name="connsiteY13" fmla="*/ 99852 h 5133319"/>
              <a:gd name="connsiteX0" fmla="*/ 6243203 w 6243203"/>
              <a:gd name="connsiteY0" fmla="*/ 5137129 h 5137129"/>
              <a:gd name="connsiteX1" fmla="*/ 4906960 w 6243203"/>
              <a:gd name="connsiteY1" fmla="*/ 4685637 h 5137129"/>
              <a:gd name="connsiteX2" fmla="*/ 4226890 w 6243203"/>
              <a:gd name="connsiteY2" fmla="*/ 4354477 h 5137129"/>
              <a:gd name="connsiteX3" fmla="*/ 3327755 w 6243203"/>
              <a:gd name="connsiteY3" fmla="*/ 4156387 h 5137129"/>
              <a:gd name="connsiteX4" fmla="*/ 2255512 w 6243203"/>
              <a:gd name="connsiteY4" fmla="*/ 4368944 h 5137129"/>
              <a:gd name="connsiteX5" fmla="*/ 1772151 w 6243203"/>
              <a:gd name="connsiteY5" fmla="*/ 4527459 h 5137129"/>
              <a:gd name="connsiteX6" fmla="*/ 459735 w 6243203"/>
              <a:gd name="connsiteY6" fmla="*/ 4184363 h 5137129"/>
              <a:gd name="connsiteX7" fmla="*/ 608 w 6243203"/>
              <a:gd name="connsiteY7" fmla="*/ 3162067 h 5137129"/>
              <a:gd name="connsiteX8" fmla="*/ 686493 w 6243203"/>
              <a:gd name="connsiteY8" fmla="*/ 1710481 h 5137129"/>
              <a:gd name="connsiteX9" fmla="*/ 1254673 w 6243203"/>
              <a:gd name="connsiteY9" fmla="*/ 1269348 h 5137129"/>
              <a:gd name="connsiteX10" fmla="*/ 3265771 w 6243203"/>
              <a:gd name="connsiteY10" fmla="*/ 265022 h 5137129"/>
              <a:gd name="connsiteX11" fmla="*/ 4889012 w 6243203"/>
              <a:gd name="connsiteY11" fmla="*/ 662 h 5137129"/>
              <a:gd name="connsiteX12" fmla="*/ 5445687 w 6243203"/>
              <a:gd name="connsiteY12" fmla="*/ 20567 h 5137129"/>
              <a:gd name="connsiteX13" fmla="*/ 6007952 w 6243203"/>
              <a:gd name="connsiteY13" fmla="*/ 99852 h 513712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</a:cxnLst>
            <a:rect l="l" t="t" r="r" b="b"/>
            <a:pathLst>
              <a:path w="6243203" h="5137129">
                <a:moveTo>
                  <a:pt x="6243203" y="5137129"/>
                </a:moveTo>
                <a:cubicBezTo>
                  <a:pt x="5616824" y="5044500"/>
                  <a:pt x="5243012" y="4816079"/>
                  <a:pt x="4906960" y="4685637"/>
                </a:cubicBezTo>
                <a:cubicBezTo>
                  <a:pt x="4570908" y="4555195"/>
                  <a:pt x="4545156" y="4485964"/>
                  <a:pt x="4226890" y="4354477"/>
                </a:cubicBezTo>
                <a:cubicBezTo>
                  <a:pt x="3941888" y="4236738"/>
                  <a:pt x="3645130" y="4160793"/>
                  <a:pt x="3327755" y="4156387"/>
                </a:cubicBezTo>
                <a:cubicBezTo>
                  <a:pt x="2950795" y="4151018"/>
                  <a:pt x="2597217" y="4237561"/>
                  <a:pt x="2255512" y="4368944"/>
                </a:cubicBezTo>
                <a:cubicBezTo>
                  <a:pt x="2097412" y="4429682"/>
                  <a:pt x="1941970" y="4495413"/>
                  <a:pt x="1772151" y="4527459"/>
                </a:cubicBezTo>
                <a:cubicBezTo>
                  <a:pt x="1264158" y="4623269"/>
                  <a:pt x="821661" y="4517923"/>
                  <a:pt x="459735" y="4184363"/>
                </a:cubicBezTo>
                <a:cubicBezTo>
                  <a:pt x="151042" y="3899922"/>
                  <a:pt x="10681" y="3550667"/>
                  <a:pt x="608" y="3162067"/>
                </a:cubicBezTo>
                <a:cubicBezTo>
                  <a:pt x="-14234" y="2590537"/>
                  <a:pt x="243808" y="2115100"/>
                  <a:pt x="686493" y="1710481"/>
                </a:cubicBezTo>
                <a:cubicBezTo>
                  <a:pt x="862046" y="1550006"/>
                  <a:pt x="1056985" y="1408011"/>
                  <a:pt x="1254673" y="1269348"/>
                </a:cubicBezTo>
                <a:cubicBezTo>
                  <a:pt x="1865209" y="841116"/>
                  <a:pt x="2526920" y="492284"/>
                  <a:pt x="3265771" y="265022"/>
                </a:cubicBezTo>
                <a:cubicBezTo>
                  <a:pt x="3796018" y="101956"/>
                  <a:pt x="4336451" y="9282"/>
                  <a:pt x="4889012" y="662"/>
                </a:cubicBezTo>
                <a:cubicBezTo>
                  <a:pt x="5073199" y="-2211"/>
                  <a:pt x="5258733" y="4255"/>
                  <a:pt x="5445687" y="20567"/>
                </a:cubicBezTo>
                <a:cubicBezTo>
                  <a:pt x="5637159" y="37284"/>
                  <a:pt x="5824611" y="63631"/>
                  <a:pt x="6007952" y="99852"/>
                </a:cubicBezTo>
              </a:path>
            </a:pathLst>
          </a:custGeom>
          <a:noFill/>
          <a:ln w="60325" cap="flat">
            <a:solidFill>
              <a:schemeClr val="accent1"/>
            </a:solidFill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42" name="Picture Placeholder 41">
            <a:extLst>
              <a:ext uri="{FF2B5EF4-FFF2-40B4-BE49-F238E27FC236}">
                <a16:creationId xmlns:a16="http://schemas.microsoft.com/office/drawing/2014/main" id="{B453377C-B4A0-8E9A-D4DC-D42364826344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6646264" y="0"/>
            <a:ext cx="5545736" cy="6063092"/>
          </a:xfrm>
          <a:custGeom>
            <a:avLst/>
            <a:gdLst>
              <a:gd name="connsiteX0" fmla="*/ 3355090 w 5545736"/>
              <a:gd name="connsiteY0" fmla="*/ 0 h 6063092"/>
              <a:gd name="connsiteX1" fmla="*/ 5545736 w 5545736"/>
              <a:gd name="connsiteY1" fmla="*/ 0 h 6063092"/>
              <a:gd name="connsiteX2" fmla="*/ 5545736 w 5545736"/>
              <a:gd name="connsiteY2" fmla="*/ 4499075 h 6063092"/>
              <a:gd name="connsiteX3" fmla="*/ 5430027 w 5545736"/>
              <a:gd name="connsiteY3" fmla="*/ 4628283 h 6063092"/>
              <a:gd name="connsiteX4" fmla="*/ 3848936 w 5545736"/>
              <a:gd name="connsiteY4" fmla="*/ 5737848 h 6063092"/>
              <a:gd name="connsiteX5" fmla="*/ 3426711 w 5545736"/>
              <a:gd name="connsiteY5" fmla="*/ 5893022 h 6063092"/>
              <a:gd name="connsiteX6" fmla="*/ 2357730 w 5545736"/>
              <a:gd name="connsiteY6" fmla="*/ 6062988 h 6063092"/>
              <a:gd name="connsiteX7" fmla="*/ 1112800 w 5545736"/>
              <a:gd name="connsiteY7" fmla="*/ 5667979 h 6063092"/>
              <a:gd name="connsiteX8" fmla="*/ 409218 w 5545736"/>
              <a:gd name="connsiteY8" fmla="*/ 4944615 h 6063092"/>
              <a:gd name="connsiteX9" fmla="*/ 37164 w 5545736"/>
              <a:gd name="connsiteY9" fmla="*/ 4154393 h 6063092"/>
              <a:gd name="connsiteX10" fmla="*/ 15604 w 5545736"/>
              <a:gd name="connsiteY10" fmla="*/ 3564191 h 6063092"/>
              <a:gd name="connsiteX11" fmla="*/ 1646045 w 5545736"/>
              <a:gd name="connsiteY11" fmla="*/ 1803195 h 6063092"/>
              <a:gd name="connsiteX12" fmla="*/ 2319905 w 5545736"/>
              <a:gd name="connsiteY12" fmla="*/ 1429318 h 6063092"/>
              <a:gd name="connsiteX13" fmla="*/ 2991762 w 5545736"/>
              <a:gd name="connsiteY13" fmla="*/ 821995 h 6063092"/>
              <a:gd name="connsiteX14" fmla="*/ 3323353 w 5545736"/>
              <a:gd name="connsiteY14" fmla="*/ 129929 h 606309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5545736" h="6063092">
                <a:moveTo>
                  <a:pt x="3355090" y="0"/>
                </a:moveTo>
                <a:lnTo>
                  <a:pt x="5545736" y="0"/>
                </a:lnTo>
                <a:lnTo>
                  <a:pt x="5545736" y="4499075"/>
                </a:lnTo>
                <a:lnTo>
                  <a:pt x="5430027" y="4628283"/>
                </a:lnTo>
                <a:cubicBezTo>
                  <a:pt x="4987448" y="5095940"/>
                  <a:pt x="4462893" y="5468472"/>
                  <a:pt x="3848936" y="5737848"/>
                </a:cubicBezTo>
                <a:cubicBezTo>
                  <a:pt x="3711095" y="5798308"/>
                  <a:pt x="3569888" y="5847831"/>
                  <a:pt x="3426711" y="5893022"/>
                </a:cubicBezTo>
                <a:cubicBezTo>
                  <a:pt x="3074611" y="6004070"/>
                  <a:pt x="2718538" y="6065996"/>
                  <a:pt x="2357730" y="6062988"/>
                </a:cubicBezTo>
                <a:cubicBezTo>
                  <a:pt x="1881699" y="6059036"/>
                  <a:pt x="1456987" y="5945780"/>
                  <a:pt x="1112800" y="5667979"/>
                </a:cubicBezTo>
                <a:cubicBezTo>
                  <a:pt x="846505" y="5453155"/>
                  <a:pt x="606021" y="5216495"/>
                  <a:pt x="409218" y="4944615"/>
                </a:cubicBezTo>
                <a:cubicBezTo>
                  <a:pt x="235425" y="4704408"/>
                  <a:pt x="99475" y="4445949"/>
                  <a:pt x="37164" y="4154393"/>
                </a:cubicBezTo>
                <a:cubicBezTo>
                  <a:pt x="23082" y="4088408"/>
                  <a:pt x="-24217" y="3835054"/>
                  <a:pt x="15604" y="3564191"/>
                </a:cubicBezTo>
                <a:cubicBezTo>
                  <a:pt x="163514" y="2558438"/>
                  <a:pt x="1432192" y="1912093"/>
                  <a:pt x="1646045" y="1803195"/>
                </a:cubicBezTo>
                <a:cubicBezTo>
                  <a:pt x="1838456" y="1705187"/>
                  <a:pt x="2026012" y="1615363"/>
                  <a:pt x="2319905" y="1429318"/>
                </a:cubicBezTo>
                <a:cubicBezTo>
                  <a:pt x="2583077" y="1262714"/>
                  <a:pt x="2814476" y="1067249"/>
                  <a:pt x="2991762" y="821995"/>
                </a:cubicBezTo>
                <a:cubicBezTo>
                  <a:pt x="3149782" y="603568"/>
                  <a:pt x="3253380" y="371021"/>
                  <a:pt x="3323353" y="129929"/>
                </a:cubicBezTo>
                <a:close/>
              </a:path>
            </a:pathLst>
          </a:custGeom>
          <a:solidFill>
            <a:srgbClr val="D1D8B7"/>
          </a:solidFill>
        </p:spPr>
        <p:txBody>
          <a:bodyPr wrap="square" anchor="ctr">
            <a:noAutofit/>
          </a:bodyPr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</p:spTree>
    <p:extLst>
      <p:ext uri="{BB962C8B-B14F-4D97-AF65-F5344CB8AC3E}">
        <p14:creationId xmlns:p14="http://schemas.microsoft.com/office/powerpoint/2010/main" val="1925400841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Timeli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Freeform: Shape 48">
            <a:extLst>
              <a:ext uri="{FF2B5EF4-FFF2-40B4-BE49-F238E27FC236}">
                <a16:creationId xmlns:a16="http://schemas.microsoft.com/office/drawing/2014/main" id="{3DEDA47D-E273-7C0A-CFFA-A38BA27188CA}"/>
              </a:ext>
            </a:extLst>
          </p:cNvPr>
          <p:cNvSpPr/>
          <p:nvPr userDrawn="1"/>
        </p:nvSpPr>
        <p:spPr>
          <a:xfrm rot="19260000" flipV="1">
            <a:off x="7523198" y="2771729"/>
            <a:ext cx="2140237" cy="472905"/>
          </a:xfrm>
          <a:custGeom>
            <a:avLst/>
            <a:gdLst>
              <a:gd name="connsiteX0" fmla="*/ 3848638 w 8339975"/>
              <a:gd name="connsiteY0" fmla="*/ 256 h 5016456"/>
              <a:gd name="connsiteX1" fmla="*/ 5854939 w 8339975"/>
              <a:gd name="connsiteY1" fmla="*/ 453958 h 5016456"/>
              <a:gd name="connsiteX2" fmla="*/ 7528125 w 8339975"/>
              <a:gd name="connsiteY2" fmla="*/ 1647586 h 5016456"/>
              <a:gd name="connsiteX3" fmla="*/ 7964917 w 8339975"/>
              <a:gd name="connsiteY3" fmla="*/ 2141444 h 5016456"/>
              <a:gd name="connsiteX4" fmla="*/ 8282443 w 8339975"/>
              <a:gd name="connsiteY4" fmla="*/ 3652263 h 5016456"/>
              <a:gd name="connsiteX5" fmla="*/ 7614819 w 8339975"/>
              <a:gd name="connsiteY5" fmla="*/ 4625329 h 5016456"/>
              <a:gd name="connsiteX6" fmla="*/ 6295036 w 8339975"/>
              <a:gd name="connsiteY6" fmla="*/ 4840094 h 5016456"/>
              <a:gd name="connsiteX7" fmla="*/ 5873978 w 8339975"/>
              <a:gd name="connsiteY7" fmla="*/ 4635681 h 5016456"/>
              <a:gd name="connsiteX8" fmla="*/ 4908200 w 8339975"/>
              <a:gd name="connsiteY8" fmla="*/ 4320645 h 5016456"/>
              <a:gd name="connsiteX9" fmla="*/ 4012453 w 8339975"/>
              <a:gd name="connsiteY9" fmla="*/ 4430992 h 5016456"/>
              <a:gd name="connsiteX10" fmla="*/ 3293564 w 8339975"/>
              <a:gd name="connsiteY10" fmla="*/ 4694916 h 5016456"/>
              <a:gd name="connsiteX11" fmla="*/ 900660 w 8339975"/>
              <a:gd name="connsiteY11" fmla="*/ 4775642 h 5016456"/>
              <a:gd name="connsiteX12" fmla="*/ 464143 w 8339975"/>
              <a:gd name="connsiteY12" fmla="*/ 4374943 h 5016456"/>
              <a:gd name="connsiteX13" fmla="*/ 100508 w 8339975"/>
              <a:gd name="connsiteY13" fmla="*/ 3580002 h 5016456"/>
              <a:gd name="connsiteX14" fmla="*/ 1210 w 8339975"/>
              <a:gd name="connsiteY14" fmla="*/ 2578945 h 5016456"/>
              <a:gd name="connsiteX15" fmla="*/ 500797 w 8339975"/>
              <a:gd name="connsiteY15" fmla="*/ 1384103 h 5016456"/>
              <a:gd name="connsiteX16" fmla="*/ 1318314 w 8339975"/>
              <a:gd name="connsiteY16" fmla="*/ 689794 h 5016456"/>
              <a:gd name="connsiteX17" fmla="*/ 1708401 w 8339975"/>
              <a:gd name="connsiteY17" fmla="*/ 472905 h 5016456"/>
              <a:gd name="connsiteX18" fmla="*/ 3848638 w 8339975"/>
              <a:gd name="connsiteY18" fmla="*/ 256 h 5016456"/>
              <a:gd name="connsiteX0" fmla="*/ 1708401 w 8339975"/>
              <a:gd name="connsiteY0" fmla="*/ 472905 h 5016456"/>
              <a:gd name="connsiteX1" fmla="*/ 3848638 w 8339975"/>
              <a:gd name="connsiteY1" fmla="*/ 256 h 5016456"/>
              <a:gd name="connsiteX2" fmla="*/ 5854939 w 8339975"/>
              <a:gd name="connsiteY2" fmla="*/ 453958 h 5016456"/>
              <a:gd name="connsiteX3" fmla="*/ 7528125 w 8339975"/>
              <a:gd name="connsiteY3" fmla="*/ 1647586 h 5016456"/>
              <a:gd name="connsiteX4" fmla="*/ 7964917 w 8339975"/>
              <a:gd name="connsiteY4" fmla="*/ 2141444 h 5016456"/>
              <a:gd name="connsiteX5" fmla="*/ 8282443 w 8339975"/>
              <a:gd name="connsiteY5" fmla="*/ 3652263 h 5016456"/>
              <a:gd name="connsiteX6" fmla="*/ 7614819 w 8339975"/>
              <a:gd name="connsiteY6" fmla="*/ 4625329 h 5016456"/>
              <a:gd name="connsiteX7" fmla="*/ 6295036 w 8339975"/>
              <a:gd name="connsiteY7" fmla="*/ 4840094 h 5016456"/>
              <a:gd name="connsiteX8" fmla="*/ 5873978 w 8339975"/>
              <a:gd name="connsiteY8" fmla="*/ 4635681 h 5016456"/>
              <a:gd name="connsiteX9" fmla="*/ 4908200 w 8339975"/>
              <a:gd name="connsiteY9" fmla="*/ 4320645 h 5016456"/>
              <a:gd name="connsiteX10" fmla="*/ 4012453 w 8339975"/>
              <a:gd name="connsiteY10" fmla="*/ 4430992 h 5016456"/>
              <a:gd name="connsiteX11" fmla="*/ 3293564 w 8339975"/>
              <a:gd name="connsiteY11" fmla="*/ 4694916 h 5016456"/>
              <a:gd name="connsiteX12" fmla="*/ 900660 w 8339975"/>
              <a:gd name="connsiteY12" fmla="*/ 4775642 h 5016456"/>
              <a:gd name="connsiteX13" fmla="*/ 464143 w 8339975"/>
              <a:gd name="connsiteY13" fmla="*/ 4374943 h 5016456"/>
              <a:gd name="connsiteX14" fmla="*/ 100508 w 8339975"/>
              <a:gd name="connsiteY14" fmla="*/ 3580002 h 5016456"/>
              <a:gd name="connsiteX15" fmla="*/ 1210 w 8339975"/>
              <a:gd name="connsiteY15" fmla="*/ 2578945 h 5016456"/>
              <a:gd name="connsiteX16" fmla="*/ 500797 w 8339975"/>
              <a:gd name="connsiteY16" fmla="*/ 1384103 h 5016456"/>
              <a:gd name="connsiteX17" fmla="*/ 1318314 w 8339975"/>
              <a:gd name="connsiteY17" fmla="*/ 689794 h 5016456"/>
              <a:gd name="connsiteX18" fmla="*/ 1799841 w 8339975"/>
              <a:gd name="connsiteY18" fmla="*/ 564345 h 5016456"/>
              <a:gd name="connsiteX0" fmla="*/ 1708401 w 8339975"/>
              <a:gd name="connsiteY0" fmla="*/ 472905 h 5016456"/>
              <a:gd name="connsiteX1" fmla="*/ 3848638 w 8339975"/>
              <a:gd name="connsiteY1" fmla="*/ 256 h 5016456"/>
              <a:gd name="connsiteX2" fmla="*/ 5854939 w 8339975"/>
              <a:gd name="connsiteY2" fmla="*/ 453958 h 5016456"/>
              <a:gd name="connsiteX3" fmla="*/ 7528125 w 8339975"/>
              <a:gd name="connsiteY3" fmla="*/ 1647586 h 5016456"/>
              <a:gd name="connsiteX4" fmla="*/ 7964917 w 8339975"/>
              <a:gd name="connsiteY4" fmla="*/ 2141444 h 5016456"/>
              <a:gd name="connsiteX5" fmla="*/ 8282443 w 8339975"/>
              <a:gd name="connsiteY5" fmla="*/ 3652263 h 5016456"/>
              <a:gd name="connsiteX6" fmla="*/ 7614819 w 8339975"/>
              <a:gd name="connsiteY6" fmla="*/ 4625329 h 5016456"/>
              <a:gd name="connsiteX7" fmla="*/ 6295036 w 8339975"/>
              <a:gd name="connsiteY7" fmla="*/ 4840094 h 5016456"/>
              <a:gd name="connsiteX8" fmla="*/ 5873978 w 8339975"/>
              <a:gd name="connsiteY8" fmla="*/ 4635681 h 5016456"/>
              <a:gd name="connsiteX9" fmla="*/ 4908200 w 8339975"/>
              <a:gd name="connsiteY9" fmla="*/ 4320645 h 5016456"/>
              <a:gd name="connsiteX10" fmla="*/ 4012453 w 8339975"/>
              <a:gd name="connsiteY10" fmla="*/ 4430992 h 5016456"/>
              <a:gd name="connsiteX11" fmla="*/ 3293564 w 8339975"/>
              <a:gd name="connsiteY11" fmla="*/ 4694916 h 5016456"/>
              <a:gd name="connsiteX12" fmla="*/ 900660 w 8339975"/>
              <a:gd name="connsiteY12" fmla="*/ 4775642 h 5016456"/>
              <a:gd name="connsiteX13" fmla="*/ 464143 w 8339975"/>
              <a:gd name="connsiteY13" fmla="*/ 4374943 h 5016456"/>
              <a:gd name="connsiteX14" fmla="*/ 100508 w 8339975"/>
              <a:gd name="connsiteY14" fmla="*/ 3580002 h 5016456"/>
              <a:gd name="connsiteX15" fmla="*/ 1210 w 8339975"/>
              <a:gd name="connsiteY15" fmla="*/ 2578945 h 5016456"/>
              <a:gd name="connsiteX16" fmla="*/ 500797 w 8339975"/>
              <a:gd name="connsiteY16" fmla="*/ 1384103 h 5016456"/>
              <a:gd name="connsiteX17" fmla="*/ 1318314 w 8339975"/>
              <a:gd name="connsiteY17" fmla="*/ 689794 h 5016456"/>
              <a:gd name="connsiteX18" fmla="*/ 1799841 w 8339975"/>
              <a:gd name="connsiteY18" fmla="*/ 564345 h 5016456"/>
              <a:gd name="connsiteX0" fmla="*/ 1708401 w 8339975"/>
              <a:gd name="connsiteY0" fmla="*/ 472905 h 5016456"/>
              <a:gd name="connsiteX1" fmla="*/ 3848638 w 8339975"/>
              <a:gd name="connsiteY1" fmla="*/ 256 h 5016456"/>
              <a:gd name="connsiteX2" fmla="*/ 5854939 w 8339975"/>
              <a:gd name="connsiteY2" fmla="*/ 453958 h 5016456"/>
              <a:gd name="connsiteX3" fmla="*/ 7528125 w 8339975"/>
              <a:gd name="connsiteY3" fmla="*/ 1647586 h 5016456"/>
              <a:gd name="connsiteX4" fmla="*/ 7964917 w 8339975"/>
              <a:gd name="connsiteY4" fmla="*/ 2141444 h 5016456"/>
              <a:gd name="connsiteX5" fmla="*/ 8282443 w 8339975"/>
              <a:gd name="connsiteY5" fmla="*/ 3652263 h 5016456"/>
              <a:gd name="connsiteX6" fmla="*/ 7614819 w 8339975"/>
              <a:gd name="connsiteY6" fmla="*/ 4625329 h 5016456"/>
              <a:gd name="connsiteX7" fmla="*/ 6295036 w 8339975"/>
              <a:gd name="connsiteY7" fmla="*/ 4840094 h 5016456"/>
              <a:gd name="connsiteX8" fmla="*/ 5873978 w 8339975"/>
              <a:gd name="connsiteY8" fmla="*/ 4635681 h 5016456"/>
              <a:gd name="connsiteX9" fmla="*/ 4908200 w 8339975"/>
              <a:gd name="connsiteY9" fmla="*/ 4320645 h 5016456"/>
              <a:gd name="connsiteX10" fmla="*/ 4012453 w 8339975"/>
              <a:gd name="connsiteY10" fmla="*/ 4430992 h 5016456"/>
              <a:gd name="connsiteX11" fmla="*/ 3293564 w 8339975"/>
              <a:gd name="connsiteY11" fmla="*/ 4694916 h 5016456"/>
              <a:gd name="connsiteX12" fmla="*/ 900660 w 8339975"/>
              <a:gd name="connsiteY12" fmla="*/ 4775642 h 5016456"/>
              <a:gd name="connsiteX13" fmla="*/ 464143 w 8339975"/>
              <a:gd name="connsiteY13" fmla="*/ 4374943 h 5016456"/>
              <a:gd name="connsiteX14" fmla="*/ 100508 w 8339975"/>
              <a:gd name="connsiteY14" fmla="*/ 3580002 h 5016456"/>
              <a:gd name="connsiteX15" fmla="*/ 1210 w 8339975"/>
              <a:gd name="connsiteY15" fmla="*/ 2578945 h 5016456"/>
              <a:gd name="connsiteX16" fmla="*/ 500797 w 8339975"/>
              <a:gd name="connsiteY16" fmla="*/ 1384103 h 5016456"/>
              <a:gd name="connsiteX17" fmla="*/ 1318314 w 8339975"/>
              <a:gd name="connsiteY17" fmla="*/ 689794 h 5016456"/>
              <a:gd name="connsiteX18" fmla="*/ 1799841 w 8339975"/>
              <a:gd name="connsiteY18" fmla="*/ 564345 h 5016456"/>
              <a:gd name="connsiteX0" fmla="*/ 1708401 w 8339975"/>
              <a:gd name="connsiteY0" fmla="*/ 472905 h 5016456"/>
              <a:gd name="connsiteX1" fmla="*/ 3848638 w 8339975"/>
              <a:gd name="connsiteY1" fmla="*/ 256 h 5016456"/>
              <a:gd name="connsiteX2" fmla="*/ 5854939 w 8339975"/>
              <a:gd name="connsiteY2" fmla="*/ 453958 h 5016456"/>
              <a:gd name="connsiteX3" fmla="*/ 7528125 w 8339975"/>
              <a:gd name="connsiteY3" fmla="*/ 1647586 h 5016456"/>
              <a:gd name="connsiteX4" fmla="*/ 7964917 w 8339975"/>
              <a:gd name="connsiteY4" fmla="*/ 2141444 h 5016456"/>
              <a:gd name="connsiteX5" fmla="*/ 8282443 w 8339975"/>
              <a:gd name="connsiteY5" fmla="*/ 3652263 h 5016456"/>
              <a:gd name="connsiteX6" fmla="*/ 7614819 w 8339975"/>
              <a:gd name="connsiteY6" fmla="*/ 4625329 h 5016456"/>
              <a:gd name="connsiteX7" fmla="*/ 6295036 w 8339975"/>
              <a:gd name="connsiteY7" fmla="*/ 4840094 h 5016456"/>
              <a:gd name="connsiteX8" fmla="*/ 5873978 w 8339975"/>
              <a:gd name="connsiteY8" fmla="*/ 4635681 h 5016456"/>
              <a:gd name="connsiteX9" fmla="*/ 4908200 w 8339975"/>
              <a:gd name="connsiteY9" fmla="*/ 4320645 h 5016456"/>
              <a:gd name="connsiteX10" fmla="*/ 4012453 w 8339975"/>
              <a:gd name="connsiteY10" fmla="*/ 4430992 h 5016456"/>
              <a:gd name="connsiteX11" fmla="*/ 3293564 w 8339975"/>
              <a:gd name="connsiteY11" fmla="*/ 4694916 h 5016456"/>
              <a:gd name="connsiteX12" fmla="*/ 900660 w 8339975"/>
              <a:gd name="connsiteY12" fmla="*/ 4775642 h 5016456"/>
              <a:gd name="connsiteX13" fmla="*/ 464143 w 8339975"/>
              <a:gd name="connsiteY13" fmla="*/ 4374943 h 5016456"/>
              <a:gd name="connsiteX14" fmla="*/ 100508 w 8339975"/>
              <a:gd name="connsiteY14" fmla="*/ 3580002 h 5016456"/>
              <a:gd name="connsiteX15" fmla="*/ 1210 w 8339975"/>
              <a:gd name="connsiteY15" fmla="*/ 2578945 h 5016456"/>
              <a:gd name="connsiteX16" fmla="*/ 500797 w 8339975"/>
              <a:gd name="connsiteY16" fmla="*/ 1384103 h 5016456"/>
              <a:gd name="connsiteX17" fmla="*/ 1318314 w 8339975"/>
              <a:gd name="connsiteY17" fmla="*/ 689794 h 5016456"/>
              <a:gd name="connsiteX18" fmla="*/ 1799841 w 8339975"/>
              <a:gd name="connsiteY18" fmla="*/ 564345 h 5016456"/>
              <a:gd name="connsiteX0" fmla="*/ 1708401 w 8339975"/>
              <a:gd name="connsiteY0" fmla="*/ 472905 h 5016456"/>
              <a:gd name="connsiteX1" fmla="*/ 3848638 w 8339975"/>
              <a:gd name="connsiteY1" fmla="*/ 256 h 5016456"/>
              <a:gd name="connsiteX2" fmla="*/ 5854939 w 8339975"/>
              <a:gd name="connsiteY2" fmla="*/ 453958 h 5016456"/>
              <a:gd name="connsiteX3" fmla="*/ 7528125 w 8339975"/>
              <a:gd name="connsiteY3" fmla="*/ 1647586 h 5016456"/>
              <a:gd name="connsiteX4" fmla="*/ 7964917 w 8339975"/>
              <a:gd name="connsiteY4" fmla="*/ 2141444 h 5016456"/>
              <a:gd name="connsiteX5" fmla="*/ 8282443 w 8339975"/>
              <a:gd name="connsiteY5" fmla="*/ 3652263 h 5016456"/>
              <a:gd name="connsiteX6" fmla="*/ 7614819 w 8339975"/>
              <a:gd name="connsiteY6" fmla="*/ 4625329 h 5016456"/>
              <a:gd name="connsiteX7" fmla="*/ 6295036 w 8339975"/>
              <a:gd name="connsiteY7" fmla="*/ 4840094 h 5016456"/>
              <a:gd name="connsiteX8" fmla="*/ 5873978 w 8339975"/>
              <a:gd name="connsiteY8" fmla="*/ 4635681 h 5016456"/>
              <a:gd name="connsiteX9" fmla="*/ 4908200 w 8339975"/>
              <a:gd name="connsiteY9" fmla="*/ 4320645 h 5016456"/>
              <a:gd name="connsiteX10" fmla="*/ 4012453 w 8339975"/>
              <a:gd name="connsiteY10" fmla="*/ 4430992 h 5016456"/>
              <a:gd name="connsiteX11" fmla="*/ 3293564 w 8339975"/>
              <a:gd name="connsiteY11" fmla="*/ 4694916 h 5016456"/>
              <a:gd name="connsiteX12" fmla="*/ 900660 w 8339975"/>
              <a:gd name="connsiteY12" fmla="*/ 4775642 h 5016456"/>
              <a:gd name="connsiteX13" fmla="*/ 464143 w 8339975"/>
              <a:gd name="connsiteY13" fmla="*/ 4374943 h 5016456"/>
              <a:gd name="connsiteX14" fmla="*/ 100508 w 8339975"/>
              <a:gd name="connsiteY14" fmla="*/ 3580002 h 5016456"/>
              <a:gd name="connsiteX15" fmla="*/ 1210 w 8339975"/>
              <a:gd name="connsiteY15" fmla="*/ 2578945 h 5016456"/>
              <a:gd name="connsiteX16" fmla="*/ 500797 w 8339975"/>
              <a:gd name="connsiteY16" fmla="*/ 1384103 h 5016456"/>
              <a:gd name="connsiteX17" fmla="*/ 1318314 w 8339975"/>
              <a:gd name="connsiteY17" fmla="*/ 689794 h 5016456"/>
              <a:gd name="connsiteX0" fmla="*/ 1708401 w 8339975"/>
              <a:gd name="connsiteY0" fmla="*/ 472905 h 5016456"/>
              <a:gd name="connsiteX1" fmla="*/ 3848638 w 8339975"/>
              <a:gd name="connsiteY1" fmla="*/ 256 h 5016456"/>
              <a:gd name="connsiteX2" fmla="*/ 5854939 w 8339975"/>
              <a:gd name="connsiteY2" fmla="*/ 453958 h 5016456"/>
              <a:gd name="connsiteX3" fmla="*/ 7528125 w 8339975"/>
              <a:gd name="connsiteY3" fmla="*/ 1647586 h 5016456"/>
              <a:gd name="connsiteX4" fmla="*/ 7964917 w 8339975"/>
              <a:gd name="connsiteY4" fmla="*/ 2141444 h 5016456"/>
              <a:gd name="connsiteX5" fmla="*/ 8282443 w 8339975"/>
              <a:gd name="connsiteY5" fmla="*/ 3652263 h 5016456"/>
              <a:gd name="connsiteX6" fmla="*/ 7614819 w 8339975"/>
              <a:gd name="connsiteY6" fmla="*/ 4625329 h 5016456"/>
              <a:gd name="connsiteX7" fmla="*/ 6295036 w 8339975"/>
              <a:gd name="connsiteY7" fmla="*/ 4840094 h 5016456"/>
              <a:gd name="connsiteX8" fmla="*/ 5873978 w 8339975"/>
              <a:gd name="connsiteY8" fmla="*/ 4635681 h 5016456"/>
              <a:gd name="connsiteX9" fmla="*/ 4908200 w 8339975"/>
              <a:gd name="connsiteY9" fmla="*/ 4320645 h 5016456"/>
              <a:gd name="connsiteX10" fmla="*/ 4012453 w 8339975"/>
              <a:gd name="connsiteY10" fmla="*/ 4430992 h 5016456"/>
              <a:gd name="connsiteX11" fmla="*/ 3293564 w 8339975"/>
              <a:gd name="connsiteY11" fmla="*/ 4694916 h 5016456"/>
              <a:gd name="connsiteX12" fmla="*/ 900660 w 8339975"/>
              <a:gd name="connsiteY12" fmla="*/ 4775642 h 5016456"/>
              <a:gd name="connsiteX13" fmla="*/ 464143 w 8339975"/>
              <a:gd name="connsiteY13" fmla="*/ 4374943 h 5016456"/>
              <a:gd name="connsiteX14" fmla="*/ 100508 w 8339975"/>
              <a:gd name="connsiteY14" fmla="*/ 3580002 h 5016456"/>
              <a:gd name="connsiteX15" fmla="*/ 1210 w 8339975"/>
              <a:gd name="connsiteY15" fmla="*/ 2578945 h 5016456"/>
              <a:gd name="connsiteX16" fmla="*/ 500797 w 8339975"/>
              <a:gd name="connsiteY16" fmla="*/ 1384103 h 5016456"/>
              <a:gd name="connsiteX0" fmla="*/ 1708401 w 8339975"/>
              <a:gd name="connsiteY0" fmla="*/ 472905 h 5016456"/>
              <a:gd name="connsiteX1" fmla="*/ 3848638 w 8339975"/>
              <a:gd name="connsiteY1" fmla="*/ 256 h 5016456"/>
              <a:gd name="connsiteX2" fmla="*/ 5854939 w 8339975"/>
              <a:gd name="connsiteY2" fmla="*/ 453958 h 5016456"/>
              <a:gd name="connsiteX3" fmla="*/ 7528125 w 8339975"/>
              <a:gd name="connsiteY3" fmla="*/ 1647586 h 5016456"/>
              <a:gd name="connsiteX4" fmla="*/ 7964917 w 8339975"/>
              <a:gd name="connsiteY4" fmla="*/ 2141444 h 5016456"/>
              <a:gd name="connsiteX5" fmla="*/ 8282443 w 8339975"/>
              <a:gd name="connsiteY5" fmla="*/ 3652263 h 5016456"/>
              <a:gd name="connsiteX6" fmla="*/ 7614819 w 8339975"/>
              <a:gd name="connsiteY6" fmla="*/ 4625329 h 5016456"/>
              <a:gd name="connsiteX7" fmla="*/ 6295036 w 8339975"/>
              <a:gd name="connsiteY7" fmla="*/ 4840094 h 5016456"/>
              <a:gd name="connsiteX8" fmla="*/ 5873978 w 8339975"/>
              <a:gd name="connsiteY8" fmla="*/ 4635681 h 5016456"/>
              <a:gd name="connsiteX9" fmla="*/ 4908200 w 8339975"/>
              <a:gd name="connsiteY9" fmla="*/ 4320645 h 5016456"/>
              <a:gd name="connsiteX10" fmla="*/ 4012453 w 8339975"/>
              <a:gd name="connsiteY10" fmla="*/ 4430992 h 5016456"/>
              <a:gd name="connsiteX11" fmla="*/ 3293564 w 8339975"/>
              <a:gd name="connsiteY11" fmla="*/ 4694916 h 5016456"/>
              <a:gd name="connsiteX12" fmla="*/ 900660 w 8339975"/>
              <a:gd name="connsiteY12" fmla="*/ 4775642 h 5016456"/>
              <a:gd name="connsiteX13" fmla="*/ 464143 w 8339975"/>
              <a:gd name="connsiteY13" fmla="*/ 4374943 h 5016456"/>
              <a:gd name="connsiteX14" fmla="*/ 100508 w 8339975"/>
              <a:gd name="connsiteY14" fmla="*/ 3580002 h 5016456"/>
              <a:gd name="connsiteX15" fmla="*/ 1210 w 8339975"/>
              <a:gd name="connsiteY15" fmla="*/ 2578945 h 5016456"/>
              <a:gd name="connsiteX0" fmla="*/ 1607893 w 8239467"/>
              <a:gd name="connsiteY0" fmla="*/ 472905 h 5016456"/>
              <a:gd name="connsiteX1" fmla="*/ 3748130 w 8239467"/>
              <a:gd name="connsiteY1" fmla="*/ 256 h 5016456"/>
              <a:gd name="connsiteX2" fmla="*/ 5754431 w 8239467"/>
              <a:gd name="connsiteY2" fmla="*/ 453958 h 5016456"/>
              <a:gd name="connsiteX3" fmla="*/ 7427617 w 8239467"/>
              <a:gd name="connsiteY3" fmla="*/ 1647586 h 5016456"/>
              <a:gd name="connsiteX4" fmla="*/ 7864409 w 8239467"/>
              <a:gd name="connsiteY4" fmla="*/ 2141444 h 5016456"/>
              <a:gd name="connsiteX5" fmla="*/ 8181935 w 8239467"/>
              <a:gd name="connsiteY5" fmla="*/ 3652263 h 5016456"/>
              <a:gd name="connsiteX6" fmla="*/ 7514311 w 8239467"/>
              <a:gd name="connsiteY6" fmla="*/ 4625329 h 5016456"/>
              <a:gd name="connsiteX7" fmla="*/ 6194528 w 8239467"/>
              <a:gd name="connsiteY7" fmla="*/ 4840094 h 5016456"/>
              <a:gd name="connsiteX8" fmla="*/ 5773470 w 8239467"/>
              <a:gd name="connsiteY8" fmla="*/ 4635681 h 5016456"/>
              <a:gd name="connsiteX9" fmla="*/ 4807692 w 8239467"/>
              <a:gd name="connsiteY9" fmla="*/ 4320645 h 5016456"/>
              <a:gd name="connsiteX10" fmla="*/ 3911945 w 8239467"/>
              <a:gd name="connsiteY10" fmla="*/ 4430992 h 5016456"/>
              <a:gd name="connsiteX11" fmla="*/ 3193056 w 8239467"/>
              <a:gd name="connsiteY11" fmla="*/ 4694916 h 5016456"/>
              <a:gd name="connsiteX12" fmla="*/ 800152 w 8239467"/>
              <a:gd name="connsiteY12" fmla="*/ 4775642 h 5016456"/>
              <a:gd name="connsiteX13" fmla="*/ 363635 w 8239467"/>
              <a:gd name="connsiteY13" fmla="*/ 4374943 h 5016456"/>
              <a:gd name="connsiteX14" fmla="*/ 0 w 8239467"/>
              <a:gd name="connsiteY14" fmla="*/ 3580002 h 5016456"/>
              <a:gd name="connsiteX0" fmla="*/ 1244258 w 7875832"/>
              <a:gd name="connsiteY0" fmla="*/ 472905 h 5016456"/>
              <a:gd name="connsiteX1" fmla="*/ 3384495 w 7875832"/>
              <a:gd name="connsiteY1" fmla="*/ 256 h 5016456"/>
              <a:gd name="connsiteX2" fmla="*/ 5390796 w 7875832"/>
              <a:gd name="connsiteY2" fmla="*/ 453958 h 5016456"/>
              <a:gd name="connsiteX3" fmla="*/ 7063982 w 7875832"/>
              <a:gd name="connsiteY3" fmla="*/ 1647586 h 5016456"/>
              <a:gd name="connsiteX4" fmla="*/ 7500774 w 7875832"/>
              <a:gd name="connsiteY4" fmla="*/ 2141444 h 5016456"/>
              <a:gd name="connsiteX5" fmla="*/ 7818300 w 7875832"/>
              <a:gd name="connsiteY5" fmla="*/ 3652263 h 5016456"/>
              <a:gd name="connsiteX6" fmla="*/ 7150676 w 7875832"/>
              <a:gd name="connsiteY6" fmla="*/ 4625329 h 5016456"/>
              <a:gd name="connsiteX7" fmla="*/ 5830893 w 7875832"/>
              <a:gd name="connsiteY7" fmla="*/ 4840094 h 5016456"/>
              <a:gd name="connsiteX8" fmla="*/ 5409835 w 7875832"/>
              <a:gd name="connsiteY8" fmla="*/ 4635681 h 5016456"/>
              <a:gd name="connsiteX9" fmla="*/ 4444057 w 7875832"/>
              <a:gd name="connsiteY9" fmla="*/ 4320645 h 5016456"/>
              <a:gd name="connsiteX10" fmla="*/ 3548310 w 7875832"/>
              <a:gd name="connsiteY10" fmla="*/ 4430992 h 5016456"/>
              <a:gd name="connsiteX11" fmla="*/ 2829421 w 7875832"/>
              <a:gd name="connsiteY11" fmla="*/ 4694916 h 5016456"/>
              <a:gd name="connsiteX12" fmla="*/ 436517 w 7875832"/>
              <a:gd name="connsiteY12" fmla="*/ 4775642 h 5016456"/>
              <a:gd name="connsiteX13" fmla="*/ 0 w 7875832"/>
              <a:gd name="connsiteY13" fmla="*/ 4374943 h 5016456"/>
              <a:gd name="connsiteX0" fmla="*/ 807741 w 7439315"/>
              <a:gd name="connsiteY0" fmla="*/ 472905 h 5016456"/>
              <a:gd name="connsiteX1" fmla="*/ 2947978 w 7439315"/>
              <a:gd name="connsiteY1" fmla="*/ 256 h 5016456"/>
              <a:gd name="connsiteX2" fmla="*/ 4954279 w 7439315"/>
              <a:gd name="connsiteY2" fmla="*/ 453958 h 5016456"/>
              <a:gd name="connsiteX3" fmla="*/ 6627465 w 7439315"/>
              <a:gd name="connsiteY3" fmla="*/ 1647586 h 5016456"/>
              <a:gd name="connsiteX4" fmla="*/ 7064257 w 7439315"/>
              <a:gd name="connsiteY4" fmla="*/ 2141444 h 5016456"/>
              <a:gd name="connsiteX5" fmla="*/ 7381783 w 7439315"/>
              <a:gd name="connsiteY5" fmla="*/ 3652263 h 5016456"/>
              <a:gd name="connsiteX6" fmla="*/ 6714159 w 7439315"/>
              <a:gd name="connsiteY6" fmla="*/ 4625329 h 5016456"/>
              <a:gd name="connsiteX7" fmla="*/ 5394376 w 7439315"/>
              <a:gd name="connsiteY7" fmla="*/ 4840094 h 5016456"/>
              <a:gd name="connsiteX8" fmla="*/ 4973318 w 7439315"/>
              <a:gd name="connsiteY8" fmla="*/ 4635681 h 5016456"/>
              <a:gd name="connsiteX9" fmla="*/ 4007540 w 7439315"/>
              <a:gd name="connsiteY9" fmla="*/ 4320645 h 5016456"/>
              <a:gd name="connsiteX10" fmla="*/ 3111793 w 7439315"/>
              <a:gd name="connsiteY10" fmla="*/ 4430992 h 5016456"/>
              <a:gd name="connsiteX11" fmla="*/ 2392904 w 7439315"/>
              <a:gd name="connsiteY11" fmla="*/ 4694916 h 5016456"/>
              <a:gd name="connsiteX12" fmla="*/ 0 w 7439315"/>
              <a:gd name="connsiteY12" fmla="*/ 4775642 h 5016456"/>
              <a:gd name="connsiteX0" fmla="*/ 0 w 6631574"/>
              <a:gd name="connsiteY0" fmla="*/ 472905 h 4914632"/>
              <a:gd name="connsiteX1" fmla="*/ 2140237 w 6631574"/>
              <a:gd name="connsiteY1" fmla="*/ 256 h 4914632"/>
              <a:gd name="connsiteX2" fmla="*/ 4146538 w 6631574"/>
              <a:gd name="connsiteY2" fmla="*/ 453958 h 4914632"/>
              <a:gd name="connsiteX3" fmla="*/ 5819724 w 6631574"/>
              <a:gd name="connsiteY3" fmla="*/ 1647586 h 4914632"/>
              <a:gd name="connsiteX4" fmla="*/ 6256516 w 6631574"/>
              <a:gd name="connsiteY4" fmla="*/ 2141444 h 4914632"/>
              <a:gd name="connsiteX5" fmla="*/ 6574042 w 6631574"/>
              <a:gd name="connsiteY5" fmla="*/ 3652263 h 4914632"/>
              <a:gd name="connsiteX6" fmla="*/ 5906418 w 6631574"/>
              <a:gd name="connsiteY6" fmla="*/ 4625329 h 4914632"/>
              <a:gd name="connsiteX7" fmla="*/ 4586635 w 6631574"/>
              <a:gd name="connsiteY7" fmla="*/ 4840094 h 4914632"/>
              <a:gd name="connsiteX8" fmla="*/ 4165577 w 6631574"/>
              <a:gd name="connsiteY8" fmla="*/ 4635681 h 4914632"/>
              <a:gd name="connsiteX9" fmla="*/ 3199799 w 6631574"/>
              <a:gd name="connsiteY9" fmla="*/ 4320645 h 4914632"/>
              <a:gd name="connsiteX10" fmla="*/ 2304052 w 6631574"/>
              <a:gd name="connsiteY10" fmla="*/ 4430992 h 4914632"/>
              <a:gd name="connsiteX11" fmla="*/ 1585163 w 6631574"/>
              <a:gd name="connsiteY11" fmla="*/ 4694916 h 4914632"/>
              <a:gd name="connsiteX0" fmla="*/ 0 w 6631574"/>
              <a:gd name="connsiteY0" fmla="*/ 472905 h 4914632"/>
              <a:gd name="connsiteX1" fmla="*/ 2140237 w 6631574"/>
              <a:gd name="connsiteY1" fmla="*/ 256 h 4914632"/>
              <a:gd name="connsiteX2" fmla="*/ 4146538 w 6631574"/>
              <a:gd name="connsiteY2" fmla="*/ 453958 h 4914632"/>
              <a:gd name="connsiteX3" fmla="*/ 5819724 w 6631574"/>
              <a:gd name="connsiteY3" fmla="*/ 1647586 h 4914632"/>
              <a:gd name="connsiteX4" fmla="*/ 6256516 w 6631574"/>
              <a:gd name="connsiteY4" fmla="*/ 2141444 h 4914632"/>
              <a:gd name="connsiteX5" fmla="*/ 6574042 w 6631574"/>
              <a:gd name="connsiteY5" fmla="*/ 3652263 h 4914632"/>
              <a:gd name="connsiteX6" fmla="*/ 5906418 w 6631574"/>
              <a:gd name="connsiteY6" fmla="*/ 4625329 h 4914632"/>
              <a:gd name="connsiteX7" fmla="*/ 4586635 w 6631574"/>
              <a:gd name="connsiteY7" fmla="*/ 4840094 h 4914632"/>
              <a:gd name="connsiteX8" fmla="*/ 4165577 w 6631574"/>
              <a:gd name="connsiteY8" fmla="*/ 4635681 h 4914632"/>
              <a:gd name="connsiteX9" fmla="*/ 3199799 w 6631574"/>
              <a:gd name="connsiteY9" fmla="*/ 4320645 h 4914632"/>
              <a:gd name="connsiteX10" fmla="*/ 2304052 w 6631574"/>
              <a:gd name="connsiteY10" fmla="*/ 4430992 h 4914632"/>
              <a:gd name="connsiteX0" fmla="*/ 0 w 6631574"/>
              <a:gd name="connsiteY0" fmla="*/ 472905 h 4914632"/>
              <a:gd name="connsiteX1" fmla="*/ 2140237 w 6631574"/>
              <a:gd name="connsiteY1" fmla="*/ 256 h 4914632"/>
              <a:gd name="connsiteX2" fmla="*/ 4146538 w 6631574"/>
              <a:gd name="connsiteY2" fmla="*/ 453958 h 4914632"/>
              <a:gd name="connsiteX3" fmla="*/ 5819724 w 6631574"/>
              <a:gd name="connsiteY3" fmla="*/ 1647586 h 4914632"/>
              <a:gd name="connsiteX4" fmla="*/ 6256516 w 6631574"/>
              <a:gd name="connsiteY4" fmla="*/ 2141444 h 4914632"/>
              <a:gd name="connsiteX5" fmla="*/ 6574042 w 6631574"/>
              <a:gd name="connsiteY5" fmla="*/ 3652263 h 4914632"/>
              <a:gd name="connsiteX6" fmla="*/ 5906418 w 6631574"/>
              <a:gd name="connsiteY6" fmla="*/ 4625329 h 4914632"/>
              <a:gd name="connsiteX7" fmla="*/ 4586635 w 6631574"/>
              <a:gd name="connsiteY7" fmla="*/ 4840094 h 4914632"/>
              <a:gd name="connsiteX8" fmla="*/ 4165577 w 6631574"/>
              <a:gd name="connsiteY8" fmla="*/ 4635681 h 4914632"/>
              <a:gd name="connsiteX9" fmla="*/ 3199799 w 6631574"/>
              <a:gd name="connsiteY9" fmla="*/ 4320645 h 4914632"/>
              <a:gd name="connsiteX0" fmla="*/ 0 w 6631574"/>
              <a:gd name="connsiteY0" fmla="*/ 472905 h 4914632"/>
              <a:gd name="connsiteX1" fmla="*/ 2140237 w 6631574"/>
              <a:gd name="connsiteY1" fmla="*/ 256 h 4914632"/>
              <a:gd name="connsiteX2" fmla="*/ 4146538 w 6631574"/>
              <a:gd name="connsiteY2" fmla="*/ 453958 h 4914632"/>
              <a:gd name="connsiteX3" fmla="*/ 5819724 w 6631574"/>
              <a:gd name="connsiteY3" fmla="*/ 1647586 h 4914632"/>
              <a:gd name="connsiteX4" fmla="*/ 6256516 w 6631574"/>
              <a:gd name="connsiteY4" fmla="*/ 2141444 h 4914632"/>
              <a:gd name="connsiteX5" fmla="*/ 6574042 w 6631574"/>
              <a:gd name="connsiteY5" fmla="*/ 3652263 h 4914632"/>
              <a:gd name="connsiteX6" fmla="*/ 5906418 w 6631574"/>
              <a:gd name="connsiteY6" fmla="*/ 4625329 h 4914632"/>
              <a:gd name="connsiteX7" fmla="*/ 4586635 w 6631574"/>
              <a:gd name="connsiteY7" fmla="*/ 4840094 h 4914632"/>
              <a:gd name="connsiteX8" fmla="*/ 4165577 w 6631574"/>
              <a:gd name="connsiteY8" fmla="*/ 4635681 h 4914632"/>
              <a:gd name="connsiteX0" fmla="*/ 0 w 6631574"/>
              <a:gd name="connsiteY0" fmla="*/ 472905 h 4914632"/>
              <a:gd name="connsiteX1" fmla="*/ 2140237 w 6631574"/>
              <a:gd name="connsiteY1" fmla="*/ 256 h 4914632"/>
              <a:gd name="connsiteX2" fmla="*/ 4146538 w 6631574"/>
              <a:gd name="connsiteY2" fmla="*/ 453958 h 4914632"/>
              <a:gd name="connsiteX3" fmla="*/ 5819724 w 6631574"/>
              <a:gd name="connsiteY3" fmla="*/ 1647586 h 4914632"/>
              <a:gd name="connsiteX4" fmla="*/ 6256516 w 6631574"/>
              <a:gd name="connsiteY4" fmla="*/ 2141444 h 4914632"/>
              <a:gd name="connsiteX5" fmla="*/ 6574042 w 6631574"/>
              <a:gd name="connsiteY5" fmla="*/ 3652263 h 4914632"/>
              <a:gd name="connsiteX6" fmla="*/ 5906418 w 6631574"/>
              <a:gd name="connsiteY6" fmla="*/ 4625329 h 4914632"/>
              <a:gd name="connsiteX7" fmla="*/ 4586635 w 6631574"/>
              <a:gd name="connsiteY7" fmla="*/ 4840094 h 4914632"/>
              <a:gd name="connsiteX0" fmla="*/ 0 w 6631574"/>
              <a:gd name="connsiteY0" fmla="*/ 472905 h 4625329"/>
              <a:gd name="connsiteX1" fmla="*/ 2140237 w 6631574"/>
              <a:gd name="connsiteY1" fmla="*/ 256 h 4625329"/>
              <a:gd name="connsiteX2" fmla="*/ 4146538 w 6631574"/>
              <a:gd name="connsiteY2" fmla="*/ 453958 h 4625329"/>
              <a:gd name="connsiteX3" fmla="*/ 5819724 w 6631574"/>
              <a:gd name="connsiteY3" fmla="*/ 1647586 h 4625329"/>
              <a:gd name="connsiteX4" fmla="*/ 6256516 w 6631574"/>
              <a:gd name="connsiteY4" fmla="*/ 2141444 h 4625329"/>
              <a:gd name="connsiteX5" fmla="*/ 6574042 w 6631574"/>
              <a:gd name="connsiteY5" fmla="*/ 3652263 h 4625329"/>
              <a:gd name="connsiteX6" fmla="*/ 5906418 w 6631574"/>
              <a:gd name="connsiteY6" fmla="*/ 4625329 h 4625329"/>
              <a:gd name="connsiteX0" fmla="*/ 0 w 6631574"/>
              <a:gd name="connsiteY0" fmla="*/ 472905 h 3652263"/>
              <a:gd name="connsiteX1" fmla="*/ 2140237 w 6631574"/>
              <a:gd name="connsiteY1" fmla="*/ 256 h 3652263"/>
              <a:gd name="connsiteX2" fmla="*/ 4146538 w 6631574"/>
              <a:gd name="connsiteY2" fmla="*/ 453958 h 3652263"/>
              <a:gd name="connsiteX3" fmla="*/ 5819724 w 6631574"/>
              <a:gd name="connsiteY3" fmla="*/ 1647586 h 3652263"/>
              <a:gd name="connsiteX4" fmla="*/ 6256516 w 6631574"/>
              <a:gd name="connsiteY4" fmla="*/ 2141444 h 3652263"/>
              <a:gd name="connsiteX5" fmla="*/ 6574042 w 6631574"/>
              <a:gd name="connsiteY5" fmla="*/ 3652263 h 3652263"/>
              <a:gd name="connsiteX0" fmla="*/ 0 w 6256516"/>
              <a:gd name="connsiteY0" fmla="*/ 472905 h 2141444"/>
              <a:gd name="connsiteX1" fmla="*/ 2140237 w 6256516"/>
              <a:gd name="connsiteY1" fmla="*/ 256 h 2141444"/>
              <a:gd name="connsiteX2" fmla="*/ 4146538 w 6256516"/>
              <a:gd name="connsiteY2" fmla="*/ 453958 h 2141444"/>
              <a:gd name="connsiteX3" fmla="*/ 5819724 w 6256516"/>
              <a:gd name="connsiteY3" fmla="*/ 1647586 h 2141444"/>
              <a:gd name="connsiteX4" fmla="*/ 6256516 w 6256516"/>
              <a:gd name="connsiteY4" fmla="*/ 2141444 h 2141444"/>
              <a:gd name="connsiteX0" fmla="*/ 0 w 5819724"/>
              <a:gd name="connsiteY0" fmla="*/ 472905 h 1647586"/>
              <a:gd name="connsiteX1" fmla="*/ 2140237 w 5819724"/>
              <a:gd name="connsiteY1" fmla="*/ 256 h 1647586"/>
              <a:gd name="connsiteX2" fmla="*/ 4146538 w 5819724"/>
              <a:gd name="connsiteY2" fmla="*/ 453958 h 1647586"/>
              <a:gd name="connsiteX3" fmla="*/ 5819724 w 5819724"/>
              <a:gd name="connsiteY3" fmla="*/ 1647586 h 1647586"/>
              <a:gd name="connsiteX0" fmla="*/ 0 w 4146538"/>
              <a:gd name="connsiteY0" fmla="*/ 472905 h 472905"/>
              <a:gd name="connsiteX1" fmla="*/ 2140237 w 4146538"/>
              <a:gd name="connsiteY1" fmla="*/ 256 h 472905"/>
              <a:gd name="connsiteX2" fmla="*/ 4146538 w 4146538"/>
              <a:gd name="connsiteY2" fmla="*/ 453958 h 472905"/>
              <a:gd name="connsiteX0" fmla="*/ 0 w 2140237"/>
              <a:gd name="connsiteY0" fmla="*/ 472905 h 472905"/>
              <a:gd name="connsiteX1" fmla="*/ 2140237 w 2140237"/>
              <a:gd name="connsiteY1" fmla="*/ 256 h 47290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2140237" h="472905">
                <a:moveTo>
                  <a:pt x="0" y="472905"/>
                </a:moveTo>
                <a:cubicBezTo>
                  <a:pt x="686401" y="145037"/>
                  <a:pt x="1400487" y="-7126"/>
                  <a:pt x="2140237" y="256"/>
                </a:cubicBezTo>
              </a:path>
            </a:pathLst>
          </a:custGeom>
          <a:noFill/>
          <a:ln w="60325" cap="flat">
            <a:solidFill>
              <a:schemeClr val="accent1"/>
            </a:solidFill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45" name="Freeform: Shape 44">
            <a:extLst>
              <a:ext uri="{FF2B5EF4-FFF2-40B4-BE49-F238E27FC236}">
                <a16:creationId xmlns:a16="http://schemas.microsoft.com/office/drawing/2014/main" id="{B02F7449-FACA-BB9A-408D-B21177D89A3F}"/>
              </a:ext>
            </a:extLst>
          </p:cNvPr>
          <p:cNvSpPr/>
          <p:nvPr userDrawn="1"/>
        </p:nvSpPr>
        <p:spPr>
          <a:xfrm rot="20580000" flipH="1">
            <a:off x="3447610" y="4196051"/>
            <a:ext cx="2006301" cy="453702"/>
          </a:xfrm>
          <a:custGeom>
            <a:avLst/>
            <a:gdLst>
              <a:gd name="connsiteX0" fmla="*/ 3848638 w 8339975"/>
              <a:gd name="connsiteY0" fmla="*/ 256 h 5016456"/>
              <a:gd name="connsiteX1" fmla="*/ 5854939 w 8339975"/>
              <a:gd name="connsiteY1" fmla="*/ 453958 h 5016456"/>
              <a:gd name="connsiteX2" fmla="*/ 7528125 w 8339975"/>
              <a:gd name="connsiteY2" fmla="*/ 1647586 h 5016456"/>
              <a:gd name="connsiteX3" fmla="*/ 7964917 w 8339975"/>
              <a:gd name="connsiteY3" fmla="*/ 2141444 h 5016456"/>
              <a:gd name="connsiteX4" fmla="*/ 8282443 w 8339975"/>
              <a:gd name="connsiteY4" fmla="*/ 3652263 h 5016456"/>
              <a:gd name="connsiteX5" fmla="*/ 7614819 w 8339975"/>
              <a:gd name="connsiteY5" fmla="*/ 4625329 h 5016456"/>
              <a:gd name="connsiteX6" fmla="*/ 6295036 w 8339975"/>
              <a:gd name="connsiteY6" fmla="*/ 4840094 h 5016456"/>
              <a:gd name="connsiteX7" fmla="*/ 5873978 w 8339975"/>
              <a:gd name="connsiteY7" fmla="*/ 4635681 h 5016456"/>
              <a:gd name="connsiteX8" fmla="*/ 4908200 w 8339975"/>
              <a:gd name="connsiteY8" fmla="*/ 4320645 h 5016456"/>
              <a:gd name="connsiteX9" fmla="*/ 4012453 w 8339975"/>
              <a:gd name="connsiteY9" fmla="*/ 4430992 h 5016456"/>
              <a:gd name="connsiteX10" fmla="*/ 3293564 w 8339975"/>
              <a:gd name="connsiteY10" fmla="*/ 4694916 h 5016456"/>
              <a:gd name="connsiteX11" fmla="*/ 900660 w 8339975"/>
              <a:gd name="connsiteY11" fmla="*/ 4775642 h 5016456"/>
              <a:gd name="connsiteX12" fmla="*/ 464143 w 8339975"/>
              <a:gd name="connsiteY12" fmla="*/ 4374943 h 5016456"/>
              <a:gd name="connsiteX13" fmla="*/ 100508 w 8339975"/>
              <a:gd name="connsiteY13" fmla="*/ 3580002 h 5016456"/>
              <a:gd name="connsiteX14" fmla="*/ 1210 w 8339975"/>
              <a:gd name="connsiteY14" fmla="*/ 2578945 h 5016456"/>
              <a:gd name="connsiteX15" fmla="*/ 500797 w 8339975"/>
              <a:gd name="connsiteY15" fmla="*/ 1384103 h 5016456"/>
              <a:gd name="connsiteX16" fmla="*/ 1318314 w 8339975"/>
              <a:gd name="connsiteY16" fmla="*/ 689794 h 5016456"/>
              <a:gd name="connsiteX17" fmla="*/ 1708401 w 8339975"/>
              <a:gd name="connsiteY17" fmla="*/ 472905 h 5016456"/>
              <a:gd name="connsiteX18" fmla="*/ 3848638 w 8339975"/>
              <a:gd name="connsiteY18" fmla="*/ 256 h 5016456"/>
              <a:gd name="connsiteX0" fmla="*/ 3848638 w 8339975"/>
              <a:gd name="connsiteY0" fmla="*/ 0 h 5016200"/>
              <a:gd name="connsiteX1" fmla="*/ 5854939 w 8339975"/>
              <a:gd name="connsiteY1" fmla="*/ 453702 h 5016200"/>
              <a:gd name="connsiteX2" fmla="*/ 7528125 w 8339975"/>
              <a:gd name="connsiteY2" fmla="*/ 1647330 h 5016200"/>
              <a:gd name="connsiteX3" fmla="*/ 7964917 w 8339975"/>
              <a:gd name="connsiteY3" fmla="*/ 2141188 h 5016200"/>
              <a:gd name="connsiteX4" fmla="*/ 8282443 w 8339975"/>
              <a:gd name="connsiteY4" fmla="*/ 3652007 h 5016200"/>
              <a:gd name="connsiteX5" fmla="*/ 7614819 w 8339975"/>
              <a:gd name="connsiteY5" fmla="*/ 4625073 h 5016200"/>
              <a:gd name="connsiteX6" fmla="*/ 6295036 w 8339975"/>
              <a:gd name="connsiteY6" fmla="*/ 4839838 h 5016200"/>
              <a:gd name="connsiteX7" fmla="*/ 5873978 w 8339975"/>
              <a:gd name="connsiteY7" fmla="*/ 4635425 h 5016200"/>
              <a:gd name="connsiteX8" fmla="*/ 4908200 w 8339975"/>
              <a:gd name="connsiteY8" fmla="*/ 4320389 h 5016200"/>
              <a:gd name="connsiteX9" fmla="*/ 4012453 w 8339975"/>
              <a:gd name="connsiteY9" fmla="*/ 4430736 h 5016200"/>
              <a:gd name="connsiteX10" fmla="*/ 3293564 w 8339975"/>
              <a:gd name="connsiteY10" fmla="*/ 4694660 h 5016200"/>
              <a:gd name="connsiteX11" fmla="*/ 900660 w 8339975"/>
              <a:gd name="connsiteY11" fmla="*/ 4775386 h 5016200"/>
              <a:gd name="connsiteX12" fmla="*/ 464143 w 8339975"/>
              <a:gd name="connsiteY12" fmla="*/ 4374687 h 5016200"/>
              <a:gd name="connsiteX13" fmla="*/ 100508 w 8339975"/>
              <a:gd name="connsiteY13" fmla="*/ 3579746 h 5016200"/>
              <a:gd name="connsiteX14" fmla="*/ 1210 w 8339975"/>
              <a:gd name="connsiteY14" fmla="*/ 2578689 h 5016200"/>
              <a:gd name="connsiteX15" fmla="*/ 500797 w 8339975"/>
              <a:gd name="connsiteY15" fmla="*/ 1383847 h 5016200"/>
              <a:gd name="connsiteX16" fmla="*/ 1318314 w 8339975"/>
              <a:gd name="connsiteY16" fmla="*/ 689538 h 5016200"/>
              <a:gd name="connsiteX17" fmla="*/ 1708401 w 8339975"/>
              <a:gd name="connsiteY17" fmla="*/ 472649 h 5016200"/>
              <a:gd name="connsiteX18" fmla="*/ 3940078 w 8339975"/>
              <a:gd name="connsiteY18" fmla="*/ 91440 h 5016200"/>
              <a:gd name="connsiteX0" fmla="*/ 3848638 w 8339975"/>
              <a:gd name="connsiteY0" fmla="*/ 0 h 5016200"/>
              <a:gd name="connsiteX1" fmla="*/ 5854939 w 8339975"/>
              <a:gd name="connsiteY1" fmla="*/ 453702 h 5016200"/>
              <a:gd name="connsiteX2" fmla="*/ 7528125 w 8339975"/>
              <a:gd name="connsiteY2" fmla="*/ 1647330 h 5016200"/>
              <a:gd name="connsiteX3" fmla="*/ 7964917 w 8339975"/>
              <a:gd name="connsiteY3" fmla="*/ 2141188 h 5016200"/>
              <a:gd name="connsiteX4" fmla="*/ 8282443 w 8339975"/>
              <a:gd name="connsiteY4" fmla="*/ 3652007 h 5016200"/>
              <a:gd name="connsiteX5" fmla="*/ 7614819 w 8339975"/>
              <a:gd name="connsiteY5" fmla="*/ 4625073 h 5016200"/>
              <a:gd name="connsiteX6" fmla="*/ 6295036 w 8339975"/>
              <a:gd name="connsiteY6" fmla="*/ 4839838 h 5016200"/>
              <a:gd name="connsiteX7" fmla="*/ 5873978 w 8339975"/>
              <a:gd name="connsiteY7" fmla="*/ 4635425 h 5016200"/>
              <a:gd name="connsiteX8" fmla="*/ 4908200 w 8339975"/>
              <a:gd name="connsiteY8" fmla="*/ 4320389 h 5016200"/>
              <a:gd name="connsiteX9" fmla="*/ 4012453 w 8339975"/>
              <a:gd name="connsiteY9" fmla="*/ 4430736 h 5016200"/>
              <a:gd name="connsiteX10" fmla="*/ 3293564 w 8339975"/>
              <a:gd name="connsiteY10" fmla="*/ 4694660 h 5016200"/>
              <a:gd name="connsiteX11" fmla="*/ 900660 w 8339975"/>
              <a:gd name="connsiteY11" fmla="*/ 4775386 h 5016200"/>
              <a:gd name="connsiteX12" fmla="*/ 464143 w 8339975"/>
              <a:gd name="connsiteY12" fmla="*/ 4374687 h 5016200"/>
              <a:gd name="connsiteX13" fmla="*/ 100508 w 8339975"/>
              <a:gd name="connsiteY13" fmla="*/ 3579746 h 5016200"/>
              <a:gd name="connsiteX14" fmla="*/ 1210 w 8339975"/>
              <a:gd name="connsiteY14" fmla="*/ 2578689 h 5016200"/>
              <a:gd name="connsiteX15" fmla="*/ 500797 w 8339975"/>
              <a:gd name="connsiteY15" fmla="*/ 1383847 h 5016200"/>
              <a:gd name="connsiteX16" fmla="*/ 1318314 w 8339975"/>
              <a:gd name="connsiteY16" fmla="*/ 689538 h 5016200"/>
              <a:gd name="connsiteX17" fmla="*/ 1708401 w 8339975"/>
              <a:gd name="connsiteY17" fmla="*/ 472649 h 5016200"/>
              <a:gd name="connsiteX0" fmla="*/ 3847515 w 8338852"/>
              <a:gd name="connsiteY0" fmla="*/ 0 h 5016200"/>
              <a:gd name="connsiteX1" fmla="*/ 5853816 w 8338852"/>
              <a:gd name="connsiteY1" fmla="*/ 453702 h 5016200"/>
              <a:gd name="connsiteX2" fmla="*/ 7527002 w 8338852"/>
              <a:gd name="connsiteY2" fmla="*/ 1647330 h 5016200"/>
              <a:gd name="connsiteX3" fmla="*/ 7963794 w 8338852"/>
              <a:gd name="connsiteY3" fmla="*/ 2141188 h 5016200"/>
              <a:gd name="connsiteX4" fmla="*/ 8281320 w 8338852"/>
              <a:gd name="connsiteY4" fmla="*/ 3652007 h 5016200"/>
              <a:gd name="connsiteX5" fmla="*/ 7613696 w 8338852"/>
              <a:gd name="connsiteY5" fmla="*/ 4625073 h 5016200"/>
              <a:gd name="connsiteX6" fmla="*/ 6293913 w 8338852"/>
              <a:gd name="connsiteY6" fmla="*/ 4839838 h 5016200"/>
              <a:gd name="connsiteX7" fmla="*/ 5872855 w 8338852"/>
              <a:gd name="connsiteY7" fmla="*/ 4635425 h 5016200"/>
              <a:gd name="connsiteX8" fmla="*/ 4907077 w 8338852"/>
              <a:gd name="connsiteY8" fmla="*/ 4320389 h 5016200"/>
              <a:gd name="connsiteX9" fmla="*/ 4011330 w 8338852"/>
              <a:gd name="connsiteY9" fmla="*/ 4430736 h 5016200"/>
              <a:gd name="connsiteX10" fmla="*/ 3292441 w 8338852"/>
              <a:gd name="connsiteY10" fmla="*/ 4694660 h 5016200"/>
              <a:gd name="connsiteX11" fmla="*/ 899537 w 8338852"/>
              <a:gd name="connsiteY11" fmla="*/ 4775386 h 5016200"/>
              <a:gd name="connsiteX12" fmla="*/ 463020 w 8338852"/>
              <a:gd name="connsiteY12" fmla="*/ 4374687 h 5016200"/>
              <a:gd name="connsiteX13" fmla="*/ 87 w 8338852"/>
              <a:gd name="connsiteY13" fmla="*/ 2578689 h 5016200"/>
              <a:gd name="connsiteX14" fmla="*/ 499674 w 8338852"/>
              <a:gd name="connsiteY14" fmla="*/ 1383847 h 5016200"/>
              <a:gd name="connsiteX15" fmla="*/ 1317191 w 8338852"/>
              <a:gd name="connsiteY15" fmla="*/ 689538 h 5016200"/>
              <a:gd name="connsiteX16" fmla="*/ 1707278 w 8338852"/>
              <a:gd name="connsiteY16" fmla="*/ 472649 h 5016200"/>
              <a:gd name="connsiteX0" fmla="*/ 3847515 w 8338852"/>
              <a:gd name="connsiteY0" fmla="*/ 0 h 5016200"/>
              <a:gd name="connsiteX1" fmla="*/ 5853816 w 8338852"/>
              <a:gd name="connsiteY1" fmla="*/ 453702 h 5016200"/>
              <a:gd name="connsiteX2" fmla="*/ 7527002 w 8338852"/>
              <a:gd name="connsiteY2" fmla="*/ 1647330 h 5016200"/>
              <a:gd name="connsiteX3" fmla="*/ 7963794 w 8338852"/>
              <a:gd name="connsiteY3" fmla="*/ 2141188 h 5016200"/>
              <a:gd name="connsiteX4" fmla="*/ 8281320 w 8338852"/>
              <a:gd name="connsiteY4" fmla="*/ 3652007 h 5016200"/>
              <a:gd name="connsiteX5" fmla="*/ 7613696 w 8338852"/>
              <a:gd name="connsiteY5" fmla="*/ 4625073 h 5016200"/>
              <a:gd name="connsiteX6" fmla="*/ 6293913 w 8338852"/>
              <a:gd name="connsiteY6" fmla="*/ 4839838 h 5016200"/>
              <a:gd name="connsiteX7" fmla="*/ 5872855 w 8338852"/>
              <a:gd name="connsiteY7" fmla="*/ 4635425 h 5016200"/>
              <a:gd name="connsiteX8" fmla="*/ 4907077 w 8338852"/>
              <a:gd name="connsiteY8" fmla="*/ 4320389 h 5016200"/>
              <a:gd name="connsiteX9" fmla="*/ 4011330 w 8338852"/>
              <a:gd name="connsiteY9" fmla="*/ 4430736 h 5016200"/>
              <a:gd name="connsiteX10" fmla="*/ 3292441 w 8338852"/>
              <a:gd name="connsiteY10" fmla="*/ 4694660 h 5016200"/>
              <a:gd name="connsiteX11" fmla="*/ 899537 w 8338852"/>
              <a:gd name="connsiteY11" fmla="*/ 4775386 h 5016200"/>
              <a:gd name="connsiteX12" fmla="*/ 463020 w 8338852"/>
              <a:gd name="connsiteY12" fmla="*/ 4374687 h 5016200"/>
              <a:gd name="connsiteX13" fmla="*/ 87 w 8338852"/>
              <a:gd name="connsiteY13" fmla="*/ 2578689 h 5016200"/>
              <a:gd name="connsiteX14" fmla="*/ 1317191 w 8338852"/>
              <a:gd name="connsiteY14" fmla="*/ 689538 h 5016200"/>
              <a:gd name="connsiteX15" fmla="*/ 1707278 w 8338852"/>
              <a:gd name="connsiteY15" fmla="*/ 472649 h 5016200"/>
              <a:gd name="connsiteX0" fmla="*/ 3847515 w 8338852"/>
              <a:gd name="connsiteY0" fmla="*/ 0 h 5016200"/>
              <a:gd name="connsiteX1" fmla="*/ 5853816 w 8338852"/>
              <a:gd name="connsiteY1" fmla="*/ 453702 h 5016200"/>
              <a:gd name="connsiteX2" fmla="*/ 7527002 w 8338852"/>
              <a:gd name="connsiteY2" fmla="*/ 1647330 h 5016200"/>
              <a:gd name="connsiteX3" fmla="*/ 7963794 w 8338852"/>
              <a:gd name="connsiteY3" fmla="*/ 2141188 h 5016200"/>
              <a:gd name="connsiteX4" fmla="*/ 8281320 w 8338852"/>
              <a:gd name="connsiteY4" fmla="*/ 3652007 h 5016200"/>
              <a:gd name="connsiteX5" fmla="*/ 7613696 w 8338852"/>
              <a:gd name="connsiteY5" fmla="*/ 4625073 h 5016200"/>
              <a:gd name="connsiteX6" fmla="*/ 6293913 w 8338852"/>
              <a:gd name="connsiteY6" fmla="*/ 4839838 h 5016200"/>
              <a:gd name="connsiteX7" fmla="*/ 5872855 w 8338852"/>
              <a:gd name="connsiteY7" fmla="*/ 4635425 h 5016200"/>
              <a:gd name="connsiteX8" fmla="*/ 4907077 w 8338852"/>
              <a:gd name="connsiteY8" fmla="*/ 4320389 h 5016200"/>
              <a:gd name="connsiteX9" fmla="*/ 4011330 w 8338852"/>
              <a:gd name="connsiteY9" fmla="*/ 4430736 h 5016200"/>
              <a:gd name="connsiteX10" fmla="*/ 3292441 w 8338852"/>
              <a:gd name="connsiteY10" fmla="*/ 4694660 h 5016200"/>
              <a:gd name="connsiteX11" fmla="*/ 899537 w 8338852"/>
              <a:gd name="connsiteY11" fmla="*/ 4775386 h 5016200"/>
              <a:gd name="connsiteX12" fmla="*/ 463020 w 8338852"/>
              <a:gd name="connsiteY12" fmla="*/ 4374687 h 5016200"/>
              <a:gd name="connsiteX13" fmla="*/ 87 w 8338852"/>
              <a:gd name="connsiteY13" fmla="*/ 2578689 h 5016200"/>
              <a:gd name="connsiteX14" fmla="*/ 1707278 w 8338852"/>
              <a:gd name="connsiteY14" fmla="*/ 472649 h 5016200"/>
              <a:gd name="connsiteX0" fmla="*/ 3847515 w 8338852"/>
              <a:gd name="connsiteY0" fmla="*/ 0 h 5016200"/>
              <a:gd name="connsiteX1" fmla="*/ 5853816 w 8338852"/>
              <a:gd name="connsiteY1" fmla="*/ 453702 h 5016200"/>
              <a:gd name="connsiteX2" fmla="*/ 7527002 w 8338852"/>
              <a:gd name="connsiteY2" fmla="*/ 1647330 h 5016200"/>
              <a:gd name="connsiteX3" fmla="*/ 7963794 w 8338852"/>
              <a:gd name="connsiteY3" fmla="*/ 2141188 h 5016200"/>
              <a:gd name="connsiteX4" fmla="*/ 8281320 w 8338852"/>
              <a:gd name="connsiteY4" fmla="*/ 3652007 h 5016200"/>
              <a:gd name="connsiteX5" fmla="*/ 7613696 w 8338852"/>
              <a:gd name="connsiteY5" fmla="*/ 4625073 h 5016200"/>
              <a:gd name="connsiteX6" fmla="*/ 6293913 w 8338852"/>
              <a:gd name="connsiteY6" fmla="*/ 4839838 h 5016200"/>
              <a:gd name="connsiteX7" fmla="*/ 5872855 w 8338852"/>
              <a:gd name="connsiteY7" fmla="*/ 4635425 h 5016200"/>
              <a:gd name="connsiteX8" fmla="*/ 4907077 w 8338852"/>
              <a:gd name="connsiteY8" fmla="*/ 4320389 h 5016200"/>
              <a:gd name="connsiteX9" fmla="*/ 4011330 w 8338852"/>
              <a:gd name="connsiteY9" fmla="*/ 4430736 h 5016200"/>
              <a:gd name="connsiteX10" fmla="*/ 3292441 w 8338852"/>
              <a:gd name="connsiteY10" fmla="*/ 4694660 h 5016200"/>
              <a:gd name="connsiteX11" fmla="*/ 899537 w 8338852"/>
              <a:gd name="connsiteY11" fmla="*/ 4775386 h 5016200"/>
              <a:gd name="connsiteX12" fmla="*/ 463020 w 8338852"/>
              <a:gd name="connsiteY12" fmla="*/ 4374687 h 5016200"/>
              <a:gd name="connsiteX13" fmla="*/ 87 w 8338852"/>
              <a:gd name="connsiteY13" fmla="*/ 2578689 h 5016200"/>
              <a:gd name="connsiteX0" fmla="*/ 3384495 w 7875832"/>
              <a:gd name="connsiteY0" fmla="*/ 0 h 5016200"/>
              <a:gd name="connsiteX1" fmla="*/ 5390796 w 7875832"/>
              <a:gd name="connsiteY1" fmla="*/ 453702 h 5016200"/>
              <a:gd name="connsiteX2" fmla="*/ 7063982 w 7875832"/>
              <a:gd name="connsiteY2" fmla="*/ 1647330 h 5016200"/>
              <a:gd name="connsiteX3" fmla="*/ 7500774 w 7875832"/>
              <a:gd name="connsiteY3" fmla="*/ 2141188 h 5016200"/>
              <a:gd name="connsiteX4" fmla="*/ 7818300 w 7875832"/>
              <a:gd name="connsiteY4" fmla="*/ 3652007 h 5016200"/>
              <a:gd name="connsiteX5" fmla="*/ 7150676 w 7875832"/>
              <a:gd name="connsiteY5" fmla="*/ 4625073 h 5016200"/>
              <a:gd name="connsiteX6" fmla="*/ 5830893 w 7875832"/>
              <a:gd name="connsiteY6" fmla="*/ 4839838 h 5016200"/>
              <a:gd name="connsiteX7" fmla="*/ 5409835 w 7875832"/>
              <a:gd name="connsiteY7" fmla="*/ 4635425 h 5016200"/>
              <a:gd name="connsiteX8" fmla="*/ 4444057 w 7875832"/>
              <a:gd name="connsiteY8" fmla="*/ 4320389 h 5016200"/>
              <a:gd name="connsiteX9" fmla="*/ 3548310 w 7875832"/>
              <a:gd name="connsiteY9" fmla="*/ 4430736 h 5016200"/>
              <a:gd name="connsiteX10" fmla="*/ 2829421 w 7875832"/>
              <a:gd name="connsiteY10" fmla="*/ 4694660 h 5016200"/>
              <a:gd name="connsiteX11" fmla="*/ 436517 w 7875832"/>
              <a:gd name="connsiteY11" fmla="*/ 4775386 h 5016200"/>
              <a:gd name="connsiteX12" fmla="*/ 0 w 7875832"/>
              <a:gd name="connsiteY12" fmla="*/ 4374687 h 5016200"/>
              <a:gd name="connsiteX0" fmla="*/ 2947978 w 7439315"/>
              <a:gd name="connsiteY0" fmla="*/ 0 h 5016200"/>
              <a:gd name="connsiteX1" fmla="*/ 4954279 w 7439315"/>
              <a:gd name="connsiteY1" fmla="*/ 453702 h 5016200"/>
              <a:gd name="connsiteX2" fmla="*/ 6627465 w 7439315"/>
              <a:gd name="connsiteY2" fmla="*/ 1647330 h 5016200"/>
              <a:gd name="connsiteX3" fmla="*/ 7064257 w 7439315"/>
              <a:gd name="connsiteY3" fmla="*/ 2141188 h 5016200"/>
              <a:gd name="connsiteX4" fmla="*/ 7381783 w 7439315"/>
              <a:gd name="connsiteY4" fmla="*/ 3652007 h 5016200"/>
              <a:gd name="connsiteX5" fmla="*/ 6714159 w 7439315"/>
              <a:gd name="connsiteY5" fmla="*/ 4625073 h 5016200"/>
              <a:gd name="connsiteX6" fmla="*/ 5394376 w 7439315"/>
              <a:gd name="connsiteY6" fmla="*/ 4839838 h 5016200"/>
              <a:gd name="connsiteX7" fmla="*/ 4973318 w 7439315"/>
              <a:gd name="connsiteY7" fmla="*/ 4635425 h 5016200"/>
              <a:gd name="connsiteX8" fmla="*/ 4007540 w 7439315"/>
              <a:gd name="connsiteY8" fmla="*/ 4320389 h 5016200"/>
              <a:gd name="connsiteX9" fmla="*/ 3111793 w 7439315"/>
              <a:gd name="connsiteY9" fmla="*/ 4430736 h 5016200"/>
              <a:gd name="connsiteX10" fmla="*/ 2392904 w 7439315"/>
              <a:gd name="connsiteY10" fmla="*/ 4694660 h 5016200"/>
              <a:gd name="connsiteX11" fmla="*/ 0 w 7439315"/>
              <a:gd name="connsiteY11" fmla="*/ 4775386 h 5016200"/>
              <a:gd name="connsiteX0" fmla="*/ 555074 w 5046411"/>
              <a:gd name="connsiteY0" fmla="*/ 0 h 4914376"/>
              <a:gd name="connsiteX1" fmla="*/ 2561375 w 5046411"/>
              <a:gd name="connsiteY1" fmla="*/ 453702 h 4914376"/>
              <a:gd name="connsiteX2" fmla="*/ 4234561 w 5046411"/>
              <a:gd name="connsiteY2" fmla="*/ 1647330 h 4914376"/>
              <a:gd name="connsiteX3" fmla="*/ 4671353 w 5046411"/>
              <a:gd name="connsiteY3" fmla="*/ 2141188 h 4914376"/>
              <a:gd name="connsiteX4" fmla="*/ 4988879 w 5046411"/>
              <a:gd name="connsiteY4" fmla="*/ 3652007 h 4914376"/>
              <a:gd name="connsiteX5" fmla="*/ 4321255 w 5046411"/>
              <a:gd name="connsiteY5" fmla="*/ 4625073 h 4914376"/>
              <a:gd name="connsiteX6" fmla="*/ 3001472 w 5046411"/>
              <a:gd name="connsiteY6" fmla="*/ 4839838 h 4914376"/>
              <a:gd name="connsiteX7" fmla="*/ 2580414 w 5046411"/>
              <a:gd name="connsiteY7" fmla="*/ 4635425 h 4914376"/>
              <a:gd name="connsiteX8" fmla="*/ 1614636 w 5046411"/>
              <a:gd name="connsiteY8" fmla="*/ 4320389 h 4914376"/>
              <a:gd name="connsiteX9" fmla="*/ 718889 w 5046411"/>
              <a:gd name="connsiteY9" fmla="*/ 4430736 h 4914376"/>
              <a:gd name="connsiteX10" fmla="*/ 0 w 5046411"/>
              <a:gd name="connsiteY10" fmla="*/ 4694660 h 4914376"/>
              <a:gd name="connsiteX0" fmla="*/ 0 w 4491337"/>
              <a:gd name="connsiteY0" fmla="*/ 0 h 4914376"/>
              <a:gd name="connsiteX1" fmla="*/ 2006301 w 4491337"/>
              <a:gd name="connsiteY1" fmla="*/ 453702 h 4914376"/>
              <a:gd name="connsiteX2" fmla="*/ 3679487 w 4491337"/>
              <a:gd name="connsiteY2" fmla="*/ 1647330 h 4914376"/>
              <a:gd name="connsiteX3" fmla="*/ 4116279 w 4491337"/>
              <a:gd name="connsiteY3" fmla="*/ 2141188 h 4914376"/>
              <a:gd name="connsiteX4" fmla="*/ 4433805 w 4491337"/>
              <a:gd name="connsiteY4" fmla="*/ 3652007 h 4914376"/>
              <a:gd name="connsiteX5" fmla="*/ 3766181 w 4491337"/>
              <a:gd name="connsiteY5" fmla="*/ 4625073 h 4914376"/>
              <a:gd name="connsiteX6" fmla="*/ 2446398 w 4491337"/>
              <a:gd name="connsiteY6" fmla="*/ 4839838 h 4914376"/>
              <a:gd name="connsiteX7" fmla="*/ 2025340 w 4491337"/>
              <a:gd name="connsiteY7" fmla="*/ 4635425 h 4914376"/>
              <a:gd name="connsiteX8" fmla="*/ 1059562 w 4491337"/>
              <a:gd name="connsiteY8" fmla="*/ 4320389 h 4914376"/>
              <a:gd name="connsiteX9" fmla="*/ 163815 w 4491337"/>
              <a:gd name="connsiteY9" fmla="*/ 4430736 h 4914376"/>
              <a:gd name="connsiteX0" fmla="*/ 0 w 4491337"/>
              <a:gd name="connsiteY0" fmla="*/ 0 h 4914376"/>
              <a:gd name="connsiteX1" fmla="*/ 2006301 w 4491337"/>
              <a:gd name="connsiteY1" fmla="*/ 453702 h 4914376"/>
              <a:gd name="connsiteX2" fmla="*/ 3679487 w 4491337"/>
              <a:gd name="connsiteY2" fmla="*/ 1647330 h 4914376"/>
              <a:gd name="connsiteX3" fmla="*/ 4116279 w 4491337"/>
              <a:gd name="connsiteY3" fmla="*/ 2141188 h 4914376"/>
              <a:gd name="connsiteX4" fmla="*/ 4433805 w 4491337"/>
              <a:gd name="connsiteY4" fmla="*/ 3652007 h 4914376"/>
              <a:gd name="connsiteX5" fmla="*/ 3766181 w 4491337"/>
              <a:gd name="connsiteY5" fmla="*/ 4625073 h 4914376"/>
              <a:gd name="connsiteX6" fmla="*/ 2446398 w 4491337"/>
              <a:gd name="connsiteY6" fmla="*/ 4839838 h 4914376"/>
              <a:gd name="connsiteX7" fmla="*/ 2025340 w 4491337"/>
              <a:gd name="connsiteY7" fmla="*/ 4635425 h 4914376"/>
              <a:gd name="connsiteX8" fmla="*/ 1059562 w 4491337"/>
              <a:gd name="connsiteY8" fmla="*/ 4320389 h 4914376"/>
              <a:gd name="connsiteX0" fmla="*/ 0 w 4491337"/>
              <a:gd name="connsiteY0" fmla="*/ 0 h 4914376"/>
              <a:gd name="connsiteX1" fmla="*/ 2006301 w 4491337"/>
              <a:gd name="connsiteY1" fmla="*/ 453702 h 4914376"/>
              <a:gd name="connsiteX2" fmla="*/ 3679487 w 4491337"/>
              <a:gd name="connsiteY2" fmla="*/ 1647330 h 4914376"/>
              <a:gd name="connsiteX3" fmla="*/ 4116279 w 4491337"/>
              <a:gd name="connsiteY3" fmla="*/ 2141188 h 4914376"/>
              <a:gd name="connsiteX4" fmla="*/ 4433805 w 4491337"/>
              <a:gd name="connsiteY4" fmla="*/ 3652007 h 4914376"/>
              <a:gd name="connsiteX5" fmla="*/ 3766181 w 4491337"/>
              <a:gd name="connsiteY5" fmla="*/ 4625073 h 4914376"/>
              <a:gd name="connsiteX6" fmla="*/ 2446398 w 4491337"/>
              <a:gd name="connsiteY6" fmla="*/ 4839838 h 4914376"/>
              <a:gd name="connsiteX7" fmla="*/ 2025340 w 4491337"/>
              <a:gd name="connsiteY7" fmla="*/ 4635425 h 4914376"/>
              <a:gd name="connsiteX0" fmla="*/ 0 w 4491337"/>
              <a:gd name="connsiteY0" fmla="*/ 0 h 4914376"/>
              <a:gd name="connsiteX1" fmla="*/ 2006301 w 4491337"/>
              <a:gd name="connsiteY1" fmla="*/ 453702 h 4914376"/>
              <a:gd name="connsiteX2" fmla="*/ 3679487 w 4491337"/>
              <a:gd name="connsiteY2" fmla="*/ 1647330 h 4914376"/>
              <a:gd name="connsiteX3" fmla="*/ 4116279 w 4491337"/>
              <a:gd name="connsiteY3" fmla="*/ 2141188 h 4914376"/>
              <a:gd name="connsiteX4" fmla="*/ 4433805 w 4491337"/>
              <a:gd name="connsiteY4" fmla="*/ 3652007 h 4914376"/>
              <a:gd name="connsiteX5" fmla="*/ 3766181 w 4491337"/>
              <a:gd name="connsiteY5" fmla="*/ 4625073 h 4914376"/>
              <a:gd name="connsiteX6" fmla="*/ 2446398 w 4491337"/>
              <a:gd name="connsiteY6" fmla="*/ 4839838 h 4914376"/>
              <a:gd name="connsiteX0" fmla="*/ 0 w 4491337"/>
              <a:gd name="connsiteY0" fmla="*/ 0 h 4625073"/>
              <a:gd name="connsiteX1" fmla="*/ 2006301 w 4491337"/>
              <a:gd name="connsiteY1" fmla="*/ 453702 h 4625073"/>
              <a:gd name="connsiteX2" fmla="*/ 3679487 w 4491337"/>
              <a:gd name="connsiteY2" fmla="*/ 1647330 h 4625073"/>
              <a:gd name="connsiteX3" fmla="*/ 4116279 w 4491337"/>
              <a:gd name="connsiteY3" fmla="*/ 2141188 h 4625073"/>
              <a:gd name="connsiteX4" fmla="*/ 4433805 w 4491337"/>
              <a:gd name="connsiteY4" fmla="*/ 3652007 h 4625073"/>
              <a:gd name="connsiteX5" fmla="*/ 3766181 w 4491337"/>
              <a:gd name="connsiteY5" fmla="*/ 4625073 h 4625073"/>
              <a:gd name="connsiteX0" fmla="*/ 0 w 4491337"/>
              <a:gd name="connsiteY0" fmla="*/ 0 h 3652007"/>
              <a:gd name="connsiteX1" fmla="*/ 2006301 w 4491337"/>
              <a:gd name="connsiteY1" fmla="*/ 453702 h 3652007"/>
              <a:gd name="connsiteX2" fmla="*/ 3679487 w 4491337"/>
              <a:gd name="connsiteY2" fmla="*/ 1647330 h 3652007"/>
              <a:gd name="connsiteX3" fmla="*/ 4116279 w 4491337"/>
              <a:gd name="connsiteY3" fmla="*/ 2141188 h 3652007"/>
              <a:gd name="connsiteX4" fmla="*/ 4433805 w 4491337"/>
              <a:gd name="connsiteY4" fmla="*/ 3652007 h 3652007"/>
              <a:gd name="connsiteX0" fmla="*/ 0 w 4116279"/>
              <a:gd name="connsiteY0" fmla="*/ 0 h 2141188"/>
              <a:gd name="connsiteX1" fmla="*/ 2006301 w 4116279"/>
              <a:gd name="connsiteY1" fmla="*/ 453702 h 2141188"/>
              <a:gd name="connsiteX2" fmla="*/ 3679487 w 4116279"/>
              <a:gd name="connsiteY2" fmla="*/ 1647330 h 2141188"/>
              <a:gd name="connsiteX3" fmla="*/ 4116279 w 4116279"/>
              <a:gd name="connsiteY3" fmla="*/ 2141188 h 2141188"/>
              <a:gd name="connsiteX0" fmla="*/ 0 w 3679487"/>
              <a:gd name="connsiteY0" fmla="*/ 0 h 1647330"/>
              <a:gd name="connsiteX1" fmla="*/ 2006301 w 3679487"/>
              <a:gd name="connsiteY1" fmla="*/ 453702 h 1647330"/>
              <a:gd name="connsiteX2" fmla="*/ 3679487 w 3679487"/>
              <a:gd name="connsiteY2" fmla="*/ 1647330 h 1647330"/>
              <a:gd name="connsiteX0" fmla="*/ 0 w 2006301"/>
              <a:gd name="connsiteY0" fmla="*/ 0 h 453702"/>
              <a:gd name="connsiteX1" fmla="*/ 2006301 w 2006301"/>
              <a:gd name="connsiteY1" fmla="*/ 453702 h 45370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2006301" h="453702">
                <a:moveTo>
                  <a:pt x="0" y="0"/>
                </a:moveTo>
                <a:cubicBezTo>
                  <a:pt x="722289" y="7252"/>
                  <a:pt x="1387140" y="169081"/>
                  <a:pt x="2006301" y="453702"/>
                </a:cubicBezTo>
              </a:path>
            </a:pathLst>
          </a:custGeom>
          <a:noFill/>
          <a:ln w="60325" cap="flat">
            <a:solidFill>
              <a:schemeClr val="accent1"/>
            </a:solidFill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35" name="Freeform: Shape 34">
            <a:extLst>
              <a:ext uri="{FF2B5EF4-FFF2-40B4-BE49-F238E27FC236}">
                <a16:creationId xmlns:a16="http://schemas.microsoft.com/office/drawing/2014/main" id="{273734FD-BC55-D1E1-2097-E9EF45006A4B}"/>
              </a:ext>
            </a:extLst>
          </p:cNvPr>
          <p:cNvSpPr/>
          <p:nvPr userDrawn="1"/>
        </p:nvSpPr>
        <p:spPr>
          <a:xfrm rot="10560000">
            <a:off x="2793467" y="1387752"/>
            <a:ext cx="6622719" cy="733164"/>
          </a:xfrm>
          <a:custGeom>
            <a:avLst/>
            <a:gdLst>
              <a:gd name="connsiteX0" fmla="*/ 3848638 w 8339975"/>
              <a:gd name="connsiteY0" fmla="*/ 256 h 5016456"/>
              <a:gd name="connsiteX1" fmla="*/ 5854939 w 8339975"/>
              <a:gd name="connsiteY1" fmla="*/ 453958 h 5016456"/>
              <a:gd name="connsiteX2" fmla="*/ 7528125 w 8339975"/>
              <a:gd name="connsiteY2" fmla="*/ 1647586 h 5016456"/>
              <a:gd name="connsiteX3" fmla="*/ 7964917 w 8339975"/>
              <a:gd name="connsiteY3" fmla="*/ 2141444 h 5016456"/>
              <a:gd name="connsiteX4" fmla="*/ 8282443 w 8339975"/>
              <a:gd name="connsiteY4" fmla="*/ 3652263 h 5016456"/>
              <a:gd name="connsiteX5" fmla="*/ 7614819 w 8339975"/>
              <a:gd name="connsiteY5" fmla="*/ 4625329 h 5016456"/>
              <a:gd name="connsiteX6" fmla="*/ 6295036 w 8339975"/>
              <a:gd name="connsiteY6" fmla="*/ 4840094 h 5016456"/>
              <a:gd name="connsiteX7" fmla="*/ 5873978 w 8339975"/>
              <a:gd name="connsiteY7" fmla="*/ 4635681 h 5016456"/>
              <a:gd name="connsiteX8" fmla="*/ 4908200 w 8339975"/>
              <a:gd name="connsiteY8" fmla="*/ 4320645 h 5016456"/>
              <a:gd name="connsiteX9" fmla="*/ 4012453 w 8339975"/>
              <a:gd name="connsiteY9" fmla="*/ 4430992 h 5016456"/>
              <a:gd name="connsiteX10" fmla="*/ 3293564 w 8339975"/>
              <a:gd name="connsiteY10" fmla="*/ 4694916 h 5016456"/>
              <a:gd name="connsiteX11" fmla="*/ 900660 w 8339975"/>
              <a:gd name="connsiteY11" fmla="*/ 4775642 h 5016456"/>
              <a:gd name="connsiteX12" fmla="*/ 464143 w 8339975"/>
              <a:gd name="connsiteY12" fmla="*/ 4374943 h 5016456"/>
              <a:gd name="connsiteX13" fmla="*/ 100508 w 8339975"/>
              <a:gd name="connsiteY13" fmla="*/ 3580002 h 5016456"/>
              <a:gd name="connsiteX14" fmla="*/ 1210 w 8339975"/>
              <a:gd name="connsiteY14" fmla="*/ 2578945 h 5016456"/>
              <a:gd name="connsiteX15" fmla="*/ 500797 w 8339975"/>
              <a:gd name="connsiteY15" fmla="*/ 1384103 h 5016456"/>
              <a:gd name="connsiteX16" fmla="*/ 1318314 w 8339975"/>
              <a:gd name="connsiteY16" fmla="*/ 689794 h 5016456"/>
              <a:gd name="connsiteX17" fmla="*/ 1708401 w 8339975"/>
              <a:gd name="connsiteY17" fmla="*/ 472905 h 5016456"/>
              <a:gd name="connsiteX18" fmla="*/ 3848638 w 8339975"/>
              <a:gd name="connsiteY18" fmla="*/ 256 h 5016456"/>
              <a:gd name="connsiteX0" fmla="*/ 900660 w 8339975"/>
              <a:gd name="connsiteY0" fmla="*/ 4775642 h 5046560"/>
              <a:gd name="connsiteX1" fmla="*/ 464143 w 8339975"/>
              <a:gd name="connsiteY1" fmla="*/ 4374943 h 5046560"/>
              <a:gd name="connsiteX2" fmla="*/ 100508 w 8339975"/>
              <a:gd name="connsiteY2" fmla="*/ 3580002 h 5046560"/>
              <a:gd name="connsiteX3" fmla="*/ 1210 w 8339975"/>
              <a:gd name="connsiteY3" fmla="*/ 2578945 h 5046560"/>
              <a:gd name="connsiteX4" fmla="*/ 500797 w 8339975"/>
              <a:gd name="connsiteY4" fmla="*/ 1384103 h 5046560"/>
              <a:gd name="connsiteX5" fmla="*/ 1318314 w 8339975"/>
              <a:gd name="connsiteY5" fmla="*/ 689794 h 5046560"/>
              <a:gd name="connsiteX6" fmla="*/ 1708401 w 8339975"/>
              <a:gd name="connsiteY6" fmla="*/ 472905 h 5046560"/>
              <a:gd name="connsiteX7" fmla="*/ 3848638 w 8339975"/>
              <a:gd name="connsiteY7" fmla="*/ 256 h 5046560"/>
              <a:gd name="connsiteX8" fmla="*/ 5854939 w 8339975"/>
              <a:gd name="connsiteY8" fmla="*/ 453958 h 5046560"/>
              <a:gd name="connsiteX9" fmla="*/ 7528125 w 8339975"/>
              <a:gd name="connsiteY9" fmla="*/ 1647586 h 5046560"/>
              <a:gd name="connsiteX10" fmla="*/ 7964917 w 8339975"/>
              <a:gd name="connsiteY10" fmla="*/ 2141444 h 5046560"/>
              <a:gd name="connsiteX11" fmla="*/ 8282443 w 8339975"/>
              <a:gd name="connsiteY11" fmla="*/ 3652263 h 5046560"/>
              <a:gd name="connsiteX12" fmla="*/ 7614819 w 8339975"/>
              <a:gd name="connsiteY12" fmla="*/ 4625329 h 5046560"/>
              <a:gd name="connsiteX13" fmla="*/ 6295036 w 8339975"/>
              <a:gd name="connsiteY13" fmla="*/ 4840094 h 5046560"/>
              <a:gd name="connsiteX14" fmla="*/ 5873978 w 8339975"/>
              <a:gd name="connsiteY14" fmla="*/ 4635681 h 5046560"/>
              <a:gd name="connsiteX15" fmla="*/ 4908200 w 8339975"/>
              <a:gd name="connsiteY15" fmla="*/ 4320645 h 5046560"/>
              <a:gd name="connsiteX16" fmla="*/ 4012453 w 8339975"/>
              <a:gd name="connsiteY16" fmla="*/ 4430992 h 5046560"/>
              <a:gd name="connsiteX17" fmla="*/ 3293564 w 8339975"/>
              <a:gd name="connsiteY17" fmla="*/ 4694916 h 5046560"/>
              <a:gd name="connsiteX18" fmla="*/ 992100 w 8339975"/>
              <a:gd name="connsiteY18" fmla="*/ 4867082 h 5046560"/>
              <a:gd name="connsiteX0" fmla="*/ 910876 w 8350191"/>
              <a:gd name="connsiteY0" fmla="*/ 4775642 h 5046560"/>
              <a:gd name="connsiteX1" fmla="*/ 110724 w 8350191"/>
              <a:gd name="connsiteY1" fmla="*/ 3580002 h 5046560"/>
              <a:gd name="connsiteX2" fmla="*/ 11426 w 8350191"/>
              <a:gd name="connsiteY2" fmla="*/ 2578945 h 5046560"/>
              <a:gd name="connsiteX3" fmla="*/ 511013 w 8350191"/>
              <a:gd name="connsiteY3" fmla="*/ 1384103 h 5046560"/>
              <a:gd name="connsiteX4" fmla="*/ 1328530 w 8350191"/>
              <a:gd name="connsiteY4" fmla="*/ 689794 h 5046560"/>
              <a:gd name="connsiteX5" fmla="*/ 1718617 w 8350191"/>
              <a:gd name="connsiteY5" fmla="*/ 472905 h 5046560"/>
              <a:gd name="connsiteX6" fmla="*/ 3858854 w 8350191"/>
              <a:gd name="connsiteY6" fmla="*/ 256 h 5046560"/>
              <a:gd name="connsiteX7" fmla="*/ 5865155 w 8350191"/>
              <a:gd name="connsiteY7" fmla="*/ 453958 h 5046560"/>
              <a:gd name="connsiteX8" fmla="*/ 7538341 w 8350191"/>
              <a:gd name="connsiteY8" fmla="*/ 1647586 h 5046560"/>
              <a:gd name="connsiteX9" fmla="*/ 7975133 w 8350191"/>
              <a:gd name="connsiteY9" fmla="*/ 2141444 h 5046560"/>
              <a:gd name="connsiteX10" fmla="*/ 8292659 w 8350191"/>
              <a:gd name="connsiteY10" fmla="*/ 3652263 h 5046560"/>
              <a:gd name="connsiteX11" fmla="*/ 7625035 w 8350191"/>
              <a:gd name="connsiteY11" fmla="*/ 4625329 h 5046560"/>
              <a:gd name="connsiteX12" fmla="*/ 6305252 w 8350191"/>
              <a:gd name="connsiteY12" fmla="*/ 4840094 h 5046560"/>
              <a:gd name="connsiteX13" fmla="*/ 5884194 w 8350191"/>
              <a:gd name="connsiteY13" fmla="*/ 4635681 h 5046560"/>
              <a:gd name="connsiteX14" fmla="*/ 4918416 w 8350191"/>
              <a:gd name="connsiteY14" fmla="*/ 4320645 h 5046560"/>
              <a:gd name="connsiteX15" fmla="*/ 4022669 w 8350191"/>
              <a:gd name="connsiteY15" fmla="*/ 4430992 h 5046560"/>
              <a:gd name="connsiteX16" fmla="*/ 3303780 w 8350191"/>
              <a:gd name="connsiteY16" fmla="*/ 4694916 h 5046560"/>
              <a:gd name="connsiteX17" fmla="*/ 1002316 w 8350191"/>
              <a:gd name="connsiteY17" fmla="*/ 4867082 h 5046560"/>
              <a:gd name="connsiteX0" fmla="*/ 899450 w 8338765"/>
              <a:gd name="connsiteY0" fmla="*/ 4775642 h 5046560"/>
              <a:gd name="connsiteX1" fmla="*/ 0 w 8338765"/>
              <a:gd name="connsiteY1" fmla="*/ 2578945 h 5046560"/>
              <a:gd name="connsiteX2" fmla="*/ 499587 w 8338765"/>
              <a:gd name="connsiteY2" fmla="*/ 1384103 h 5046560"/>
              <a:gd name="connsiteX3" fmla="*/ 1317104 w 8338765"/>
              <a:gd name="connsiteY3" fmla="*/ 689794 h 5046560"/>
              <a:gd name="connsiteX4" fmla="*/ 1707191 w 8338765"/>
              <a:gd name="connsiteY4" fmla="*/ 472905 h 5046560"/>
              <a:gd name="connsiteX5" fmla="*/ 3847428 w 8338765"/>
              <a:gd name="connsiteY5" fmla="*/ 256 h 5046560"/>
              <a:gd name="connsiteX6" fmla="*/ 5853729 w 8338765"/>
              <a:gd name="connsiteY6" fmla="*/ 453958 h 5046560"/>
              <a:gd name="connsiteX7" fmla="*/ 7526915 w 8338765"/>
              <a:gd name="connsiteY7" fmla="*/ 1647586 h 5046560"/>
              <a:gd name="connsiteX8" fmla="*/ 7963707 w 8338765"/>
              <a:gd name="connsiteY8" fmla="*/ 2141444 h 5046560"/>
              <a:gd name="connsiteX9" fmla="*/ 8281233 w 8338765"/>
              <a:gd name="connsiteY9" fmla="*/ 3652263 h 5046560"/>
              <a:gd name="connsiteX10" fmla="*/ 7613609 w 8338765"/>
              <a:gd name="connsiteY10" fmla="*/ 4625329 h 5046560"/>
              <a:gd name="connsiteX11" fmla="*/ 6293826 w 8338765"/>
              <a:gd name="connsiteY11" fmla="*/ 4840094 h 5046560"/>
              <a:gd name="connsiteX12" fmla="*/ 5872768 w 8338765"/>
              <a:gd name="connsiteY12" fmla="*/ 4635681 h 5046560"/>
              <a:gd name="connsiteX13" fmla="*/ 4906990 w 8338765"/>
              <a:gd name="connsiteY13" fmla="*/ 4320645 h 5046560"/>
              <a:gd name="connsiteX14" fmla="*/ 4011243 w 8338765"/>
              <a:gd name="connsiteY14" fmla="*/ 4430992 h 5046560"/>
              <a:gd name="connsiteX15" fmla="*/ 3292354 w 8338765"/>
              <a:gd name="connsiteY15" fmla="*/ 4694916 h 5046560"/>
              <a:gd name="connsiteX16" fmla="*/ 990890 w 8338765"/>
              <a:gd name="connsiteY16" fmla="*/ 4867082 h 5046560"/>
              <a:gd name="connsiteX0" fmla="*/ 0 w 8338765"/>
              <a:gd name="connsiteY0" fmla="*/ 2578945 h 5046560"/>
              <a:gd name="connsiteX1" fmla="*/ 499587 w 8338765"/>
              <a:gd name="connsiteY1" fmla="*/ 1384103 h 5046560"/>
              <a:gd name="connsiteX2" fmla="*/ 1317104 w 8338765"/>
              <a:gd name="connsiteY2" fmla="*/ 689794 h 5046560"/>
              <a:gd name="connsiteX3" fmla="*/ 1707191 w 8338765"/>
              <a:gd name="connsiteY3" fmla="*/ 472905 h 5046560"/>
              <a:gd name="connsiteX4" fmla="*/ 3847428 w 8338765"/>
              <a:gd name="connsiteY4" fmla="*/ 256 h 5046560"/>
              <a:gd name="connsiteX5" fmla="*/ 5853729 w 8338765"/>
              <a:gd name="connsiteY5" fmla="*/ 453958 h 5046560"/>
              <a:gd name="connsiteX6" fmla="*/ 7526915 w 8338765"/>
              <a:gd name="connsiteY6" fmla="*/ 1647586 h 5046560"/>
              <a:gd name="connsiteX7" fmla="*/ 7963707 w 8338765"/>
              <a:gd name="connsiteY7" fmla="*/ 2141444 h 5046560"/>
              <a:gd name="connsiteX8" fmla="*/ 8281233 w 8338765"/>
              <a:gd name="connsiteY8" fmla="*/ 3652263 h 5046560"/>
              <a:gd name="connsiteX9" fmla="*/ 7613609 w 8338765"/>
              <a:gd name="connsiteY9" fmla="*/ 4625329 h 5046560"/>
              <a:gd name="connsiteX10" fmla="*/ 6293826 w 8338765"/>
              <a:gd name="connsiteY10" fmla="*/ 4840094 h 5046560"/>
              <a:gd name="connsiteX11" fmla="*/ 5872768 w 8338765"/>
              <a:gd name="connsiteY11" fmla="*/ 4635681 h 5046560"/>
              <a:gd name="connsiteX12" fmla="*/ 4906990 w 8338765"/>
              <a:gd name="connsiteY12" fmla="*/ 4320645 h 5046560"/>
              <a:gd name="connsiteX13" fmla="*/ 4011243 w 8338765"/>
              <a:gd name="connsiteY13" fmla="*/ 4430992 h 5046560"/>
              <a:gd name="connsiteX14" fmla="*/ 3292354 w 8338765"/>
              <a:gd name="connsiteY14" fmla="*/ 4694916 h 5046560"/>
              <a:gd name="connsiteX15" fmla="*/ 990890 w 8338765"/>
              <a:gd name="connsiteY15" fmla="*/ 4867082 h 5046560"/>
              <a:gd name="connsiteX0" fmla="*/ 0 w 7839178"/>
              <a:gd name="connsiteY0" fmla="*/ 1384103 h 5046560"/>
              <a:gd name="connsiteX1" fmla="*/ 817517 w 7839178"/>
              <a:gd name="connsiteY1" fmla="*/ 689794 h 5046560"/>
              <a:gd name="connsiteX2" fmla="*/ 1207604 w 7839178"/>
              <a:gd name="connsiteY2" fmla="*/ 472905 h 5046560"/>
              <a:gd name="connsiteX3" fmla="*/ 3347841 w 7839178"/>
              <a:gd name="connsiteY3" fmla="*/ 256 h 5046560"/>
              <a:gd name="connsiteX4" fmla="*/ 5354142 w 7839178"/>
              <a:gd name="connsiteY4" fmla="*/ 453958 h 5046560"/>
              <a:gd name="connsiteX5" fmla="*/ 7027328 w 7839178"/>
              <a:gd name="connsiteY5" fmla="*/ 1647586 h 5046560"/>
              <a:gd name="connsiteX6" fmla="*/ 7464120 w 7839178"/>
              <a:gd name="connsiteY6" fmla="*/ 2141444 h 5046560"/>
              <a:gd name="connsiteX7" fmla="*/ 7781646 w 7839178"/>
              <a:gd name="connsiteY7" fmla="*/ 3652263 h 5046560"/>
              <a:gd name="connsiteX8" fmla="*/ 7114022 w 7839178"/>
              <a:gd name="connsiteY8" fmla="*/ 4625329 h 5046560"/>
              <a:gd name="connsiteX9" fmla="*/ 5794239 w 7839178"/>
              <a:gd name="connsiteY9" fmla="*/ 4840094 h 5046560"/>
              <a:gd name="connsiteX10" fmla="*/ 5373181 w 7839178"/>
              <a:gd name="connsiteY10" fmla="*/ 4635681 h 5046560"/>
              <a:gd name="connsiteX11" fmla="*/ 4407403 w 7839178"/>
              <a:gd name="connsiteY11" fmla="*/ 4320645 h 5046560"/>
              <a:gd name="connsiteX12" fmla="*/ 3511656 w 7839178"/>
              <a:gd name="connsiteY12" fmla="*/ 4430992 h 5046560"/>
              <a:gd name="connsiteX13" fmla="*/ 2792767 w 7839178"/>
              <a:gd name="connsiteY13" fmla="*/ 4694916 h 5046560"/>
              <a:gd name="connsiteX14" fmla="*/ 491303 w 7839178"/>
              <a:gd name="connsiteY14" fmla="*/ 4867082 h 5046560"/>
              <a:gd name="connsiteX0" fmla="*/ 326214 w 7347875"/>
              <a:gd name="connsiteY0" fmla="*/ 689794 h 5046560"/>
              <a:gd name="connsiteX1" fmla="*/ 716301 w 7347875"/>
              <a:gd name="connsiteY1" fmla="*/ 472905 h 5046560"/>
              <a:gd name="connsiteX2" fmla="*/ 2856538 w 7347875"/>
              <a:gd name="connsiteY2" fmla="*/ 256 h 5046560"/>
              <a:gd name="connsiteX3" fmla="*/ 4862839 w 7347875"/>
              <a:gd name="connsiteY3" fmla="*/ 453958 h 5046560"/>
              <a:gd name="connsiteX4" fmla="*/ 6536025 w 7347875"/>
              <a:gd name="connsiteY4" fmla="*/ 1647586 h 5046560"/>
              <a:gd name="connsiteX5" fmla="*/ 6972817 w 7347875"/>
              <a:gd name="connsiteY5" fmla="*/ 2141444 h 5046560"/>
              <a:gd name="connsiteX6" fmla="*/ 7290343 w 7347875"/>
              <a:gd name="connsiteY6" fmla="*/ 3652263 h 5046560"/>
              <a:gd name="connsiteX7" fmla="*/ 6622719 w 7347875"/>
              <a:gd name="connsiteY7" fmla="*/ 4625329 h 5046560"/>
              <a:gd name="connsiteX8" fmla="*/ 5302936 w 7347875"/>
              <a:gd name="connsiteY8" fmla="*/ 4840094 h 5046560"/>
              <a:gd name="connsiteX9" fmla="*/ 4881878 w 7347875"/>
              <a:gd name="connsiteY9" fmla="*/ 4635681 h 5046560"/>
              <a:gd name="connsiteX10" fmla="*/ 3916100 w 7347875"/>
              <a:gd name="connsiteY10" fmla="*/ 4320645 h 5046560"/>
              <a:gd name="connsiteX11" fmla="*/ 3020353 w 7347875"/>
              <a:gd name="connsiteY11" fmla="*/ 4430992 h 5046560"/>
              <a:gd name="connsiteX12" fmla="*/ 2301464 w 7347875"/>
              <a:gd name="connsiteY12" fmla="*/ 4694916 h 5046560"/>
              <a:gd name="connsiteX13" fmla="*/ 0 w 7347875"/>
              <a:gd name="connsiteY13" fmla="*/ 4867082 h 5046560"/>
              <a:gd name="connsiteX0" fmla="*/ 716301 w 7347875"/>
              <a:gd name="connsiteY0" fmla="*/ 472905 h 5046560"/>
              <a:gd name="connsiteX1" fmla="*/ 2856538 w 7347875"/>
              <a:gd name="connsiteY1" fmla="*/ 256 h 5046560"/>
              <a:gd name="connsiteX2" fmla="*/ 4862839 w 7347875"/>
              <a:gd name="connsiteY2" fmla="*/ 453958 h 5046560"/>
              <a:gd name="connsiteX3" fmla="*/ 6536025 w 7347875"/>
              <a:gd name="connsiteY3" fmla="*/ 1647586 h 5046560"/>
              <a:gd name="connsiteX4" fmla="*/ 6972817 w 7347875"/>
              <a:gd name="connsiteY4" fmla="*/ 2141444 h 5046560"/>
              <a:gd name="connsiteX5" fmla="*/ 7290343 w 7347875"/>
              <a:gd name="connsiteY5" fmla="*/ 3652263 h 5046560"/>
              <a:gd name="connsiteX6" fmla="*/ 6622719 w 7347875"/>
              <a:gd name="connsiteY6" fmla="*/ 4625329 h 5046560"/>
              <a:gd name="connsiteX7" fmla="*/ 5302936 w 7347875"/>
              <a:gd name="connsiteY7" fmla="*/ 4840094 h 5046560"/>
              <a:gd name="connsiteX8" fmla="*/ 4881878 w 7347875"/>
              <a:gd name="connsiteY8" fmla="*/ 4635681 h 5046560"/>
              <a:gd name="connsiteX9" fmla="*/ 3916100 w 7347875"/>
              <a:gd name="connsiteY9" fmla="*/ 4320645 h 5046560"/>
              <a:gd name="connsiteX10" fmla="*/ 3020353 w 7347875"/>
              <a:gd name="connsiteY10" fmla="*/ 4430992 h 5046560"/>
              <a:gd name="connsiteX11" fmla="*/ 2301464 w 7347875"/>
              <a:gd name="connsiteY11" fmla="*/ 4694916 h 5046560"/>
              <a:gd name="connsiteX12" fmla="*/ 0 w 7347875"/>
              <a:gd name="connsiteY12" fmla="*/ 4867082 h 5046560"/>
              <a:gd name="connsiteX0" fmla="*/ 2856538 w 7347875"/>
              <a:gd name="connsiteY0" fmla="*/ 0 h 5046304"/>
              <a:gd name="connsiteX1" fmla="*/ 4862839 w 7347875"/>
              <a:gd name="connsiteY1" fmla="*/ 453702 h 5046304"/>
              <a:gd name="connsiteX2" fmla="*/ 6536025 w 7347875"/>
              <a:gd name="connsiteY2" fmla="*/ 1647330 h 5046304"/>
              <a:gd name="connsiteX3" fmla="*/ 6972817 w 7347875"/>
              <a:gd name="connsiteY3" fmla="*/ 2141188 h 5046304"/>
              <a:gd name="connsiteX4" fmla="*/ 7290343 w 7347875"/>
              <a:gd name="connsiteY4" fmla="*/ 3652007 h 5046304"/>
              <a:gd name="connsiteX5" fmla="*/ 6622719 w 7347875"/>
              <a:gd name="connsiteY5" fmla="*/ 4625073 h 5046304"/>
              <a:gd name="connsiteX6" fmla="*/ 5302936 w 7347875"/>
              <a:gd name="connsiteY6" fmla="*/ 4839838 h 5046304"/>
              <a:gd name="connsiteX7" fmla="*/ 4881878 w 7347875"/>
              <a:gd name="connsiteY7" fmla="*/ 4635425 h 5046304"/>
              <a:gd name="connsiteX8" fmla="*/ 3916100 w 7347875"/>
              <a:gd name="connsiteY8" fmla="*/ 4320389 h 5046304"/>
              <a:gd name="connsiteX9" fmla="*/ 3020353 w 7347875"/>
              <a:gd name="connsiteY9" fmla="*/ 4430736 h 5046304"/>
              <a:gd name="connsiteX10" fmla="*/ 2301464 w 7347875"/>
              <a:gd name="connsiteY10" fmla="*/ 4694660 h 5046304"/>
              <a:gd name="connsiteX11" fmla="*/ 0 w 7347875"/>
              <a:gd name="connsiteY11" fmla="*/ 4866826 h 5046304"/>
              <a:gd name="connsiteX0" fmla="*/ 4862839 w 7347875"/>
              <a:gd name="connsiteY0" fmla="*/ 0 h 4592602"/>
              <a:gd name="connsiteX1" fmla="*/ 6536025 w 7347875"/>
              <a:gd name="connsiteY1" fmla="*/ 1193628 h 4592602"/>
              <a:gd name="connsiteX2" fmla="*/ 6972817 w 7347875"/>
              <a:gd name="connsiteY2" fmla="*/ 1687486 h 4592602"/>
              <a:gd name="connsiteX3" fmla="*/ 7290343 w 7347875"/>
              <a:gd name="connsiteY3" fmla="*/ 3198305 h 4592602"/>
              <a:gd name="connsiteX4" fmla="*/ 6622719 w 7347875"/>
              <a:gd name="connsiteY4" fmla="*/ 4171371 h 4592602"/>
              <a:gd name="connsiteX5" fmla="*/ 5302936 w 7347875"/>
              <a:gd name="connsiteY5" fmla="*/ 4386136 h 4592602"/>
              <a:gd name="connsiteX6" fmla="*/ 4881878 w 7347875"/>
              <a:gd name="connsiteY6" fmla="*/ 4181723 h 4592602"/>
              <a:gd name="connsiteX7" fmla="*/ 3916100 w 7347875"/>
              <a:gd name="connsiteY7" fmla="*/ 3866687 h 4592602"/>
              <a:gd name="connsiteX8" fmla="*/ 3020353 w 7347875"/>
              <a:gd name="connsiteY8" fmla="*/ 3977034 h 4592602"/>
              <a:gd name="connsiteX9" fmla="*/ 2301464 w 7347875"/>
              <a:gd name="connsiteY9" fmla="*/ 4240958 h 4592602"/>
              <a:gd name="connsiteX10" fmla="*/ 0 w 7347875"/>
              <a:gd name="connsiteY10" fmla="*/ 4413124 h 4592602"/>
              <a:gd name="connsiteX0" fmla="*/ 6536025 w 7347875"/>
              <a:gd name="connsiteY0" fmla="*/ 0 h 3398974"/>
              <a:gd name="connsiteX1" fmla="*/ 6972817 w 7347875"/>
              <a:gd name="connsiteY1" fmla="*/ 493858 h 3398974"/>
              <a:gd name="connsiteX2" fmla="*/ 7290343 w 7347875"/>
              <a:gd name="connsiteY2" fmla="*/ 2004677 h 3398974"/>
              <a:gd name="connsiteX3" fmla="*/ 6622719 w 7347875"/>
              <a:gd name="connsiteY3" fmla="*/ 2977743 h 3398974"/>
              <a:gd name="connsiteX4" fmla="*/ 5302936 w 7347875"/>
              <a:gd name="connsiteY4" fmla="*/ 3192508 h 3398974"/>
              <a:gd name="connsiteX5" fmla="*/ 4881878 w 7347875"/>
              <a:gd name="connsiteY5" fmla="*/ 2988095 h 3398974"/>
              <a:gd name="connsiteX6" fmla="*/ 3916100 w 7347875"/>
              <a:gd name="connsiteY6" fmla="*/ 2673059 h 3398974"/>
              <a:gd name="connsiteX7" fmla="*/ 3020353 w 7347875"/>
              <a:gd name="connsiteY7" fmla="*/ 2783406 h 3398974"/>
              <a:gd name="connsiteX8" fmla="*/ 2301464 w 7347875"/>
              <a:gd name="connsiteY8" fmla="*/ 3047330 h 3398974"/>
              <a:gd name="connsiteX9" fmla="*/ 0 w 7347875"/>
              <a:gd name="connsiteY9" fmla="*/ 3219496 h 3398974"/>
              <a:gd name="connsiteX0" fmla="*/ 6972817 w 7347875"/>
              <a:gd name="connsiteY0" fmla="*/ 0 h 2905116"/>
              <a:gd name="connsiteX1" fmla="*/ 7290343 w 7347875"/>
              <a:gd name="connsiteY1" fmla="*/ 1510819 h 2905116"/>
              <a:gd name="connsiteX2" fmla="*/ 6622719 w 7347875"/>
              <a:gd name="connsiteY2" fmla="*/ 2483885 h 2905116"/>
              <a:gd name="connsiteX3" fmla="*/ 5302936 w 7347875"/>
              <a:gd name="connsiteY3" fmla="*/ 2698650 h 2905116"/>
              <a:gd name="connsiteX4" fmla="*/ 4881878 w 7347875"/>
              <a:gd name="connsiteY4" fmla="*/ 2494237 h 2905116"/>
              <a:gd name="connsiteX5" fmla="*/ 3916100 w 7347875"/>
              <a:gd name="connsiteY5" fmla="*/ 2179201 h 2905116"/>
              <a:gd name="connsiteX6" fmla="*/ 3020353 w 7347875"/>
              <a:gd name="connsiteY6" fmla="*/ 2289548 h 2905116"/>
              <a:gd name="connsiteX7" fmla="*/ 2301464 w 7347875"/>
              <a:gd name="connsiteY7" fmla="*/ 2553472 h 2905116"/>
              <a:gd name="connsiteX8" fmla="*/ 0 w 7347875"/>
              <a:gd name="connsiteY8" fmla="*/ 2725638 h 2905116"/>
              <a:gd name="connsiteX0" fmla="*/ 7290343 w 7290343"/>
              <a:gd name="connsiteY0" fmla="*/ 0 h 1394297"/>
              <a:gd name="connsiteX1" fmla="*/ 6622719 w 7290343"/>
              <a:gd name="connsiteY1" fmla="*/ 973066 h 1394297"/>
              <a:gd name="connsiteX2" fmla="*/ 5302936 w 7290343"/>
              <a:gd name="connsiteY2" fmla="*/ 1187831 h 1394297"/>
              <a:gd name="connsiteX3" fmla="*/ 4881878 w 7290343"/>
              <a:gd name="connsiteY3" fmla="*/ 983418 h 1394297"/>
              <a:gd name="connsiteX4" fmla="*/ 3916100 w 7290343"/>
              <a:gd name="connsiteY4" fmla="*/ 668382 h 1394297"/>
              <a:gd name="connsiteX5" fmla="*/ 3020353 w 7290343"/>
              <a:gd name="connsiteY5" fmla="*/ 778729 h 1394297"/>
              <a:gd name="connsiteX6" fmla="*/ 2301464 w 7290343"/>
              <a:gd name="connsiteY6" fmla="*/ 1042653 h 1394297"/>
              <a:gd name="connsiteX7" fmla="*/ 0 w 7290343"/>
              <a:gd name="connsiteY7" fmla="*/ 1214819 h 1394297"/>
              <a:gd name="connsiteX0" fmla="*/ 6622719 w 6622719"/>
              <a:gd name="connsiteY0" fmla="*/ 311933 h 733164"/>
              <a:gd name="connsiteX1" fmla="*/ 5302936 w 6622719"/>
              <a:gd name="connsiteY1" fmla="*/ 526698 h 733164"/>
              <a:gd name="connsiteX2" fmla="*/ 4881878 w 6622719"/>
              <a:gd name="connsiteY2" fmla="*/ 322285 h 733164"/>
              <a:gd name="connsiteX3" fmla="*/ 3916100 w 6622719"/>
              <a:gd name="connsiteY3" fmla="*/ 7249 h 733164"/>
              <a:gd name="connsiteX4" fmla="*/ 3020353 w 6622719"/>
              <a:gd name="connsiteY4" fmla="*/ 117596 h 733164"/>
              <a:gd name="connsiteX5" fmla="*/ 2301464 w 6622719"/>
              <a:gd name="connsiteY5" fmla="*/ 381520 h 733164"/>
              <a:gd name="connsiteX6" fmla="*/ 0 w 6622719"/>
              <a:gd name="connsiteY6" fmla="*/ 553686 h 7331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6622719" h="733164">
                <a:moveTo>
                  <a:pt x="6622719" y="311933"/>
                </a:moveTo>
                <a:cubicBezTo>
                  <a:pt x="6204229" y="608954"/>
                  <a:pt x="5761606" y="671081"/>
                  <a:pt x="5302936" y="526698"/>
                </a:cubicBezTo>
                <a:cubicBezTo>
                  <a:pt x="5149610" y="478413"/>
                  <a:pt x="5017570" y="397994"/>
                  <a:pt x="4881878" y="322285"/>
                </a:cubicBezTo>
                <a:cubicBezTo>
                  <a:pt x="4588627" y="158551"/>
                  <a:pt x="4273911" y="38293"/>
                  <a:pt x="3916100" y="7249"/>
                </a:cubicBezTo>
                <a:cubicBezTo>
                  <a:pt x="3614873" y="-19002"/>
                  <a:pt x="3316824" y="27934"/>
                  <a:pt x="3020353" y="117596"/>
                </a:cubicBezTo>
                <a:cubicBezTo>
                  <a:pt x="2689282" y="217729"/>
                  <a:pt x="2500058" y="300462"/>
                  <a:pt x="2301464" y="381520"/>
                </a:cubicBezTo>
                <a:cubicBezTo>
                  <a:pt x="2080764" y="471631"/>
                  <a:pt x="771229" y="1006013"/>
                  <a:pt x="0" y="553686"/>
                </a:cubicBezTo>
              </a:path>
            </a:pathLst>
          </a:custGeom>
          <a:noFill/>
          <a:ln w="60325" cap="flat">
            <a:solidFill>
              <a:schemeClr val="accent1"/>
            </a:solidFill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41" name="Freeform: Shape 40">
            <a:extLst>
              <a:ext uri="{FF2B5EF4-FFF2-40B4-BE49-F238E27FC236}">
                <a16:creationId xmlns:a16="http://schemas.microsoft.com/office/drawing/2014/main" id="{C221B520-0D64-3EC9-FF97-743F0B028BFA}"/>
              </a:ext>
            </a:extLst>
          </p:cNvPr>
          <p:cNvSpPr>
            <a:spLocks noChangeAspect="1"/>
          </p:cNvSpPr>
          <p:nvPr userDrawn="1"/>
        </p:nvSpPr>
        <p:spPr>
          <a:xfrm rot="10500000" flipH="1">
            <a:off x="3174568" y="5351805"/>
            <a:ext cx="5263840" cy="686047"/>
          </a:xfrm>
          <a:custGeom>
            <a:avLst/>
            <a:gdLst>
              <a:gd name="connsiteX0" fmla="*/ 3848638 w 8339975"/>
              <a:gd name="connsiteY0" fmla="*/ 256 h 5016456"/>
              <a:gd name="connsiteX1" fmla="*/ 5854939 w 8339975"/>
              <a:gd name="connsiteY1" fmla="*/ 453958 h 5016456"/>
              <a:gd name="connsiteX2" fmla="*/ 7528125 w 8339975"/>
              <a:gd name="connsiteY2" fmla="*/ 1647586 h 5016456"/>
              <a:gd name="connsiteX3" fmla="*/ 7964917 w 8339975"/>
              <a:gd name="connsiteY3" fmla="*/ 2141444 h 5016456"/>
              <a:gd name="connsiteX4" fmla="*/ 8282443 w 8339975"/>
              <a:gd name="connsiteY4" fmla="*/ 3652263 h 5016456"/>
              <a:gd name="connsiteX5" fmla="*/ 7614819 w 8339975"/>
              <a:gd name="connsiteY5" fmla="*/ 4625329 h 5016456"/>
              <a:gd name="connsiteX6" fmla="*/ 6295036 w 8339975"/>
              <a:gd name="connsiteY6" fmla="*/ 4840094 h 5016456"/>
              <a:gd name="connsiteX7" fmla="*/ 5873978 w 8339975"/>
              <a:gd name="connsiteY7" fmla="*/ 4635681 h 5016456"/>
              <a:gd name="connsiteX8" fmla="*/ 4908200 w 8339975"/>
              <a:gd name="connsiteY8" fmla="*/ 4320645 h 5016456"/>
              <a:gd name="connsiteX9" fmla="*/ 4012453 w 8339975"/>
              <a:gd name="connsiteY9" fmla="*/ 4430992 h 5016456"/>
              <a:gd name="connsiteX10" fmla="*/ 3293564 w 8339975"/>
              <a:gd name="connsiteY10" fmla="*/ 4694916 h 5016456"/>
              <a:gd name="connsiteX11" fmla="*/ 900660 w 8339975"/>
              <a:gd name="connsiteY11" fmla="*/ 4775642 h 5016456"/>
              <a:gd name="connsiteX12" fmla="*/ 464143 w 8339975"/>
              <a:gd name="connsiteY12" fmla="*/ 4374943 h 5016456"/>
              <a:gd name="connsiteX13" fmla="*/ 100508 w 8339975"/>
              <a:gd name="connsiteY13" fmla="*/ 3580002 h 5016456"/>
              <a:gd name="connsiteX14" fmla="*/ 1210 w 8339975"/>
              <a:gd name="connsiteY14" fmla="*/ 2578945 h 5016456"/>
              <a:gd name="connsiteX15" fmla="*/ 500797 w 8339975"/>
              <a:gd name="connsiteY15" fmla="*/ 1384103 h 5016456"/>
              <a:gd name="connsiteX16" fmla="*/ 1318314 w 8339975"/>
              <a:gd name="connsiteY16" fmla="*/ 689794 h 5016456"/>
              <a:gd name="connsiteX17" fmla="*/ 1708401 w 8339975"/>
              <a:gd name="connsiteY17" fmla="*/ 472905 h 5016456"/>
              <a:gd name="connsiteX18" fmla="*/ 3848638 w 8339975"/>
              <a:gd name="connsiteY18" fmla="*/ 256 h 5016456"/>
              <a:gd name="connsiteX0" fmla="*/ 7614819 w 8339975"/>
              <a:gd name="connsiteY0" fmla="*/ 4625329 h 5016456"/>
              <a:gd name="connsiteX1" fmla="*/ 6295036 w 8339975"/>
              <a:gd name="connsiteY1" fmla="*/ 4840094 h 5016456"/>
              <a:gd name="connsiteX2" fmla="*/ 5873978 w 8339975"/>
              <a:gd name="connsiteY2" fmla="*/ 4635681 h 5016456"/>
              <a:gd name="connsiteX3" fmla="*/ 4908200 w 8339975"/>
              <a:gd name="connsiteY3" fmla="*/ 4320645 h 5016456"/>
              <a:gd name="connsiteX4" fmla="*/ 4012453 w 8339975"/>
              <a:gd name="connsiteY4" fmla="*/ 4430992 h 5016456"/>
              <a:gd name="connsiteX5" fmla="*/ 3293564 w 8339975"/>
              <a:gd name="connsiteY5" fmla="*/ 4694916 h 5016456"/>
              <a:gd name="connsiteX6" fmla="*/ 900660 w 8339975"/>
              <a:gd name="connsiteY6" fmla="*/ 4775642 h 5016456"/>
              <a:gd name="connsiteX7" fmla="*/ 464143 w 8339975"/>
              <a:gd name="connsiteY7" fmla="*/ 4374943 h 5016456"/>
              <a:gd name="connsiteX8" fmla="*/ 100508 w 8339975"/>
              <a:gd name="connsiteY8" fmla="*/ 3580002 h 5016456"/>
              <a:gd name="connsiteX9" fmla="*/ 1210 w 8339975"/>
              <a:gd name="connsiteY9" fmla="*/ 2578945 h 5016456"/>
              <a:gd name="connsiteX10" fmla="*/ 500797 w 8339975"/>
              <a:gd name="connsiteY10" fmla="*/ 1384103 h 5016456"/>
              <a:gd name="connsiteX11" fmla="*/ 1318314 w 8339975"/>
              <a:gd name="connsiteY11" fmla="*/ 689794 h 5016456"/>
              <a:gd name="connsiteX12" fmla="*/ 1708401 w 8339975"/>
              <a:gd name="connsiteY12" fmla="*/ 472905 h 5016456"/>
              <a:gd name="connsiteX13" fmla="*/ 3848638 w 8339975"/>
              <a:gd name="connsiteY13" fmla="*/ 256 h 5016456"/>
              <a:gd name="connsiteX14" fmla="*/ 5854939 w 8339975"/>
              <a:gd name="connsiteY14" fmla="*/ 453958 h 5016456"/>
              <a:gd name="connsiteX15" fmla="*/ 7528125 w 8339975"/>
              <a:gd name="connsiteY15" fmla="*/ 1647586 h 5016456"/>
              <a:gd name="connsiteX16" fmla="*/ 7964917 w 8339975"/>
              <a:gd name="connsiteY16" fmla="*/ 2141444 h 5016456"/>
              <a:gd name="connsiteX17" fmla="*/ 8282443 w 8339975"/>
              <a:gd name="connsiteY17" fmla="*/ 3652263 h 5016456"/>
              <a:gd name="connsiteX18" fmla="*/ 7708527 w 8339975"/>
              <a:gd name="connsiteY18" fmla="*/ 4719037 h 5016456"/>
              <a:gd name="connsiteX0" fmla="*/ 7614819 w 8339975"/>
              <a:gd name="connsiteY0" fmla="*/ 4625329 h 5016456"/>
              <a:gd name="connsiteX1" fmla="*/ 6295036 w 8339975"/>
              <a:gd name="connsiteY1" fmla="*/ 4840094 h 5016456"/>
              <a:gd name="connsiteX2" fmla="*/ 5873978 w 8339975"/>
              <a:gd name="connsiteY2" fmla="*/ 4635681 h 5016456"/>
              <a:gd name="connsiteX3" fmla="*/ 4908200 w 8339975"/>
              <a:gd name="connsiteY3" fmla="*/ 4320645 h 5016456"/>
              <a:gd name="connsiteX4" fmla="*/ 4012453 w 8339975"/>
              <a:gd name="connsiteY4" fmla="*/ 4430992 h 5016456"/>
              <a:gd name="connsiteX5" fmla="*/ 3293564 w 8339975"/>
              <a:gd name="connsiteY5" fmla="*/ 4694916 h 5016456"/>
              <a:gd name="connsiteX6" fmla="*/ 900660 w 8339975"/>
              <a:gd name="connsiteY6" fmla="*/ 4775642 h 5016456"/>
              <a:gd name="connsiteX7" fmla="*/ 464143 w 8339975"/>
              <a:gd name="connsiteY7" fmla="*/ 4374943 h 5016456"/>
              <a:gd name="connsiteX8" fmla="*/ 100508 w 8339975"/>
              <a:gd name="connsiteY8" fmla="*/ 3580002 h 5016456"/>
              <a:gd name="connsiteX9" fmla="*/ 1210 w 8339975"/>
              <a:gd name="connsiteY9" fmla="*/ 2578945 h 5016456"/>
              <a:gd name="connsiteX10" fmla="*/ 500797 w 8339975"/>
              <a:gd name="connsiteY10" fmla="*/ 1384103 h 5016456"/>
              <a:gd name="connsiteX11" fmla="*/ 1318314 w 8339975"/>
              <a:gd name="connsiteY11" fmla="*/ 689794 h 5016456"/>
              <a:gd name="connsiteX12" fmla="*/ 1708401 w 8339975"/>
              <a:gd name="connsiteY12" fmla="*/ 472905 h 5016456"/>
              <a:gd name="connsiteX13" fmla="*/ 3848638 w 8339975"/>
              <a:gd name="connsiteY13" fmla="*/ 256 h 5016456"/>
              <a:gd name="connsiteX14" fmla="*/ 5854939 w 8339975"/>
              <a:gd name="connsiteY14" fmla="*/ 453958 h 5016456"/>
              <a:gd name="connsiteX15" fmla="*/ 7528125 w 8339975"/>
              <a:gd name="connsiteY15" fmla="*/ 1647586 h 5016456"/>
              <a:gd name="connsiteX16" fmla="*/ 7964917 w 8339975"/>
              <a:gd name="connsiteY16" fmla="*/ 2141444 h 5016456"/>
              <a:gd name="connsiteX17" fmla="*/ 8282443 w 8339975"/>
              <a:gd name="connsiteY17" fmla="*/ 3652263 h 5016456"/>
              <a:gd name="connsiteX0" fmla="*/ 7614819 w 7964917"/>
              <a:gd name="connsiteY0" fmla="*/ 4625329 h 5016456"/>
              <a:gd name="connsiteX1" fmla="*/ 6295036 w 7964917"/>
              <a:gd name="connsiteY1" fmla="*/ 4840094 h 5016456"/>
              <a:gd name="connsiteX2" fmla="*/ 5873978 w 7964917"/>
              <a:gd name="connsiteY2" fmla="*/ 4635681 h 5016456"/>
              <a:gd name="connsiteX3" fmla="*/ 4908200 w 7964917"/>
              <a:gd name="connsiteY3" fmla="*/ 4320645 h 5016456"/>
              <a:gd name="connsiteX4" fmla="*/ 4012453 w 7964917"/>
              <a:gd name="connsiteY4" fmla="*/ 4430992 h 5016456"/>
              <a:gd name="connsiteX5" fmla="*/ 3293564 w 7964917"/>
              <a:gd name="connsiteY5" fmla="*/ 4694916 h 5016456"/>
              <a:gd name="connsiteX6" fmla="*/ 900660 w 7964917"/>
              <a:gd name="connsiteY6" fmla="*/ 4775642 h 5016456"/>
              <a:gd name="connsiteX7" fmla="*/ 464143 w 7964917"/>
              <a:gd name="connsiteY7" fmla="*/ 4374943 h 5016456"/>
              <a:gd name="connsiteX8" fmla="*/ 100508 w 7964917"/>
              <a:gd name="connsiteY8" fmla="*/ 3580002 h 5016456"/>
              <a:gd name="connsiteX9" fmla="*/ 1210 w 7964917"/>
              <a:gd name="connsiteY9" fmla="*/ 2578945 h 5016456"/>
              <a:gd name="connsiteX10" fmla="*/ 500797 w 7964917"/>
              <a:gd name="connsiteY10" fmla="*/ 1384103 h 5016456"/>
              <a:gd name="connsiteX11" fmla="*/ 1318314 w 7964917"/>
              <a:gd name="connsiteY11" fmla="*/ 689794 h 5016456"/>
              <a:gd name="connsiteX12" fmla="*/ 1708401 w 7964917"/>
              <a:gd name="connsiteY12" fmla="*/ 472905 h 5016456"/>
              <a:gd name="connsiteX13" fmla="*/ 3848638 w 7964917"/>
              <a:gd name="connsiteY13" fmla="*/ 256 h 5016456"/>
              <a:gd name="connsiteX14" fmla="*/ 5854939 w 7964917"/>
              <a:gd name="connsiteY14" fmla="*/ 453958 h 5016456"/>
              <a:gd name="connsiteX15" fmla="*/ 7528125 w 7964917"/>
              <a:gd name="connsiteY15" fmla="*/ 1647586 h 5016456"/>
              <a:gd name="connsiteX16" fmla="*/ 7964917 w 7964917"/>
              <a:gd name="connsiteY16" fmla="*/ 2141444 h 5016456"/>
              <a:gd name="connsiteX0" fmla="*/ 7614819 w 7614819"/>
              <a:gd name="connsiteY0" fmla="*/ 4625329 h 5016456"/>
              <a:gd name="connsiteX1" fmla="*/ 6295036 w 7614819"/>
              <a:gd name="connsiteY1" fmla="*/ 4840094 h 5016456"/>
              <a:gd name="connsiteX2" fmla="*/ 5873978 w 7614819"/>
              <a:gd name="connsiteY2" fmla="*/ 4635681 h 5016456"/>
              <a:gd name="connsiteX3" fmla="*/ 4908200 w 7614819"/>
              <a:gd name="connsiteY3" fmla="*/ 4320645 h 5016456"/>
              <a:gd name="connsiteX4" fmla="*/ 4012453 w 7614819"/>
              <a:gd name="connsiteY4" fmla="*/ 4430992 h 5016456"/>
              <a:gd name="connsiteX5" fmla="*/ 3293564 w 7614819"/>
              <a:gd name="connsiteY5" fmla="*/ 4694916 h 5016456"/>
              <a:gd name="connsiteX6" fmla="*/ 900660 w 7614819"/>
              <a:gd name="connsiteY6" fmla="*/ 4775642 h 5016456"/>
              <a:gd name="connsiteX7" fmla="*/ 464143 w 7614819"/>
              <a:gd name="connsiteY7" fmla="*/ 4374943 h 5016456"/>
              <a:gd name="connsiteX8" fmla="*/ 100508 w 7614819"/>
              <a:gd name="connsiteY8" fmla="*/ 3580002 h 5016456"/>
              <a:gd name="connsiteX9" fmla="*/ 1210 w 7614819"/>
              <a:gd name="connsiteY9" fmla="*/ 2578945 h 5016456"/>
              <a:gd name="connsiteX10" fmla="*/ 500797 w 7614819"/>
              <a:gd name="connsiteY10" fmla="*/ 1384103 h 5016456"/>
              <a:gd name="connsiteX11" fmla="*/ 1318314 w 7614819"/>
              <a:gd name="connsiteY11" fmla="*/ 689794 h 5016456"/>
              <a:gd name="connsiteX12" fmla="*/ 1708401 w 7614819"/>
              <a:gd name="connsiteY12" fmla="*/ 472905 h 5016456"/>
              <a:gd name="connsiteX13" fmla="*/ 3848638 w 7614819"/>
              <a:gd name="connsiteY13" fmla="*/ 256 h 5016456"/>
              <a:gd name="connsiteX14" fmla="*/ 5854939 w 7614819"/>
              <a:gd name="connsiteY14" fmla="*/ 453958 h 5016456"/>
              <a:gd name="connsiteX15" fmla="*/ 7528125 w 7614819"/>
              <a:gd name="connsiteY15" fmla="*/ 1647586 h 5016456"/>
              <a:gd name="connsiteX0" fmla="*/ 7614819 w 7614819"/>
              <a:gd name="connsiteY0" fmla="*/ 4625329 h 5016456"/>
              <a:gd name="connsiteX1" fmla="*/ 6295036 w 7614819"/>
              <a:gd name="connsiteY1" fmla="*/ 4840094 h 5016456"/>
              <a:gd name="connsiteX2" fmla="*/ 5873978 w 7614819"/>
              <a:gd name="connsiteY2" fmla="*/ 4635681 h 5016456"/>
              <a:gd name="connsiteX3" fmla="*/ 4908200 w 7614819"/>
              <a:gd name="connsiteY3" fmla="*/ 4320645 h 5016456"/>
              <a:gd name="connsiteX4" fmla="*/ 4012453 w 7614819"/>
              <a:gd name="connsiteY4" fmla="*/ 4430992 h 5016456"/>
              <a:gd name="connsiteX5" fmla="*/ 3293564 w 7614819"/>
              <a:gd name="connsiteY5" fmla="*/ 4694916 h 5016456"/>
              <a:gd name="connsiteX6" fmla="*/ 900660 w 7614819"/>
              <a:gd name="connsiteY6" fmla="*/ 4775642 h 5016456"/>
              <a:gd name="connsiteX7" fmla="*/ 464143 w 7614819"/>
              <a:gd name="connsiteY7" fmla="*/ 4374943 h 5016456"/>
              <a:gd name="connsiteX8" fmla="*/ 100508 w 7614819"/>
              <a:gd name="connsiteY8" fmla="*/ 3580002 h 5016456"/>
              <a:gd name="connsiteX9" fmla="*/ 1210 w 7614819"/>
              <a:gd name="connsiteY9" fmla="*/ 2578945 h 5016456"/>
              <a:gd name="connsiteX10" fmla="*/ 500797 w 7614819"/>
              <a:gd name="connsiteY10" fmla="*/ 1384103 h 5016456"/>
              <a:gd name="connsiteX11" fmla="*/ 1318314 w 7614819"/>
              <a:gd name="connsiteY11" fmla="*/ 689794 h 5016456"/>
              <a:gd name="connsiteX12" fmla="*/ 1708401 w 7614819"/>
              <a:gd name="connsiteY12" fmla="*/ 472905 h 5016456"/>
              <a:gd name="connsiteX13" fmla="*/ 3848638 w 7614819"/>
              <a:gd name="connsiteY13" fmla="*/ 256 h 5016456"/>
              <a:gd name="connsiteX14" fmla="*/ 5854939 w 7614819"/>
              <a:gd name="connsiteY14" fmla="*/ 453958 h 5016456"/>
              <a:gd name="connsiteX0" fmla="*/ 7614819 w 7614819"/>
              <a:gd name="connsiteY0" fmla="*/ 4625329 h 5016456"/>
              <a:gd name="connsiteX1" fmla="*/ 6295036 w 7614819"/>
              <a:gd name="connsiteY1" fmla="*/ 4840094 h 5016456"/>
              <a:gd name="connsiteX2" fmla="*/ 5873978 w 7614819"/>
              <a:gd name="connsiteY2" fmla="*/ 4635681 h 5016456"/>
              <a:gd name="connsiteX3" fmla="*/ 4908200 w 7614819"/>
              <a:gd name="connsiteY3" fmla="*/ 4320645 h 5016456"/>
              <a:gd name="connsiteX4" fmla="*/ 4012453 w 7614819"/>
              <a:gd name="connsiteY4" fmla="*/ 4430992 h 5016456"/>
              <a:gd name="connsiteX5" fmla="*/ 3293564 w 7614819"/>
              <a:gd name="connsiteY5" fmla="*/ 4694916 h 5016456"/>
              <a:gd name="connsiteX6" fmla="*/ 900660 w 7614819"/>
              <a:gd name="connsiteY6" fmla="*/ 4775642 h 5016456"/>
              <a:gd name="connsiteX7" fmla="*/ 464143 w 7614819"/>
              <a:gd name="connsiteY7" fmla="*/ 4374943 h 5016456"/>
              <a:gd name="connsiteX8" fmla="*/ 100508 w 7614819"/>
              <a:gd name="connsiteY8" fmla="*/ 3580002 h 5016456"/>
              <a:gd name="connsiteX9" fmla="*/ 1210 w 7614819"/>
              <a:gd name="connsiteY9" fmla="*/ 2578945 h 5016456"/>
              <a:gd name="connsiteX10" fmla="*/ 500797 w 7614819"/>
              <a:gd name="connsiteY10" fmla="*/ 1384103 h 5016456"/>
              <a:gd name="connsiteX11" fmla="*/ 1318314 w 7614819"/>
              <a:gd name="connsiteY11" fmla="*/ 689794 h 5016456"/>
              <a:gd name="connsiteX12" fmla="*/ 1708401 w 7614819"/>
              <a:gd name="connsiteY12" fmla="*/ 472905 h 5016456"/>
              <a:gd name="connsiteX13" fmla="*/ 3848638 w 7614819"/>
              <a:gd name="connsiteY13" fmla="*/ 256 h 5016456"/>
              <a:gd name="connsiteX0" fmla="*/ 7614819 w 7614819"/>
              <a:gd name="connsiteY0" fmla="*/ 4152424 h 4543551"/>
              <a:gd name="connsiteX1" fmla="*/ 6295036 w 7614819"/>
              <a:gd name="connsiteY1" fmla="*/ 4367189 h 4543551"/>
              <a:gd name="connsiteX2" fmla="*/ 5873978 w 7614819"/>
              <a:gd name="connsiteY2" fmla="*/ 4162776 h 4543551"/>
              <a:gd name="connsiteX3" fmla="*/ 4908200 w 7614819"/>
              <a:gd name="connsiteY3" fmla="*/ 3847740 h 4543551"/>
              <a:gd name="connsiteX4" fmla="*/ 4012453 w 7614819"/>
              <a:gd name="connsiteY4" fmla="*/ 3958087 h 4543551"/>
              <a:gd name="connsiteX5" fmla="*/ 3293564 w 7614819"/>
              <a:gd name="connsiteY5" fmla="*/ 4222011 h 4543551"/>
              <a:gd name="connsiteX6" fmla="*/ 900660 w 7614819"/>
              <a:gd name="connsiteY6" fmla="*/ 4302737 h 4543551"/>
              <a:gd name="connsiteX7" fmla="*/ 464143 w 7614819"/>
              <a:gd name="connsiteY7" fmla="*/ 3902038 h 4543551"/>
              <a:gd name="connsiteX8" fmla="*/ 100508 w 7614819"/>
              <a:gd name="connsiteY8" fmla="*/ 3107097 h 4543551"/>
              <a:gd name="connsiteX9" fmla="*/ 1210 w 7614819"/>
              <a:gd name="connsiteY9" fmla="*/ 2106040 h 4543551"/>
              <a:gd name="connsiteX10" fmla="*/ 500797 w 7614819"/>
              <a:gd name="connsiteY10" fmla="*/ 911198 h 4543551"/>
              <a:gd name="connsiteX11" fmla="*/ 1318314 w 7614819"/>
              <a:gd name="connsiteY11" fmla="*/ 216889 h 4543551"/>
              <a:gd name="connsiteX12" fmla="*/ 1708401 w 7614819"/>
              <a:gd name="connsiteY12" fmla="*/ 0 h 4543551"/>
              <a:gd name="connsiteX0" fmla="*/ 7614819 w 7614819"/>
              <a:gd name="connsiteY0" fmla="*/ 3935535 h 4326662"/>
              <a:gd name="connsiteX1" fmla="*/ 6295036 w 7614819"/>
              <a:gd name="connsiteY1" fmla="*/ 4150300 h 4326662"/>
              <a:gd name="connsiteX2" fmla="*/ 5873978 w 7614819"/>
              <a:gd name="connsiteY2" fmla="*/ 3945887 h 4326662"/>
              <a:gd name="connsiteX3" fmla="*/ 4908200 w 7614819"/>
              <a:gd name="connsiteY3" fmla="*/ 3630851 h 4326662"/>
              <a:gd name="connsiteX4" fmla="*/ 4012453 w 7614819"/>
              <a:gd name="connsiteY4" fmla="*/ 3741198 h 4326662"/>
              <a:gd name="connsiteX5" fmla="*/ 3293564 w 7614819"/>
              <a:gd name="connsiteY5" fmla="*/ 4005122 h 4326662"/>
              <a:gd name="connsiteX6" fmla="*/ 900660 w 7614819"/>
              <a:gd name="connsiteY6" fmla="*/ 4085848 h 4326662"/>
              <a:gd name="connsiteX7" fmla="*/ 464143 w 7614819"/>
              <a:gd name="connsiteY7" fmla="*/ 3685149 h 4326662"/>
              <a:gd name="connsiteX8" fmla="*/ 100508 w 7614819"/>
              <a:gd name="connsiteY8" fmla="*/ 2890208 h 4326662"/>
              <a:gd name="connsiteX9" fmla="*/ 1210 w 7614819"/>
              <a:gd name="connsiteY9" fmla="*/ 1889151 h 4326662"/>
              <a:gd name="connsiteX10" fmla="*/ 500797 w 7614819"/>
              <a:gd name="connsiteY10" fmla="*/ 694309 h 4326662"/>
              <a:gd name="connsiteX11" fmla="*/ 1318314 w 7614819"/>
              <a:gd name="connsiteY11" fmla="*/ 0 h 4326662"/>
              <a:gd name="connsiteX0" fmla="*/ 7614819 w 7614819"/>
              <a:gd name="connsiteY0" fmla="*/ 3241226 h 3632353"/>
              <a:gd name="connsiteX1" fmla="*/ 6295036 w 7614819"/>
              <a:gd name="connsiteY1" fmla="*/ 3455991 h 3632353"/>
              <a:gd name="connsiteX2" fmla="*/ 5873978 w 7614819"/>
              <a:gd name="connsiteY2" fmla="*/ 3251578 h 3632353"/>
              <a:gd name="connsiteX3" fmla="*/ 4908200 w 7614819"/>
              <a:gd name="connsiteY3" fmla="*/ 2936542 h 3632353"/>
              <a:gd name="connsiteX4" fmla="*/ 4012453 w 7614819"/>
              <a:gd name="connsiteY4" fmla="*/ 3046889 h 3632353"/>
              <a:gd name="connsiteX5" fmla="*/ 3293564 w 7614819"/>
              <a:gd name="connsiteY5" fmla="*/ 3310813 h 3632353"/>
              <a:gd name="connsiteX6" fmla="*/ 900660 w 7614819"/>
              <a:gd name="connsiteY6" fmla="*/ 3391539 h 3632353"/>
              <a:gd name="connsiteX7" fmla="*/ 464143 w 7614819"/>
              <a:gd name="connsiteY7" fmla="*/ 2990840 h 3632353"/>
              <a:gd name="connsiteX8" fmla="*/ 100508 w 7614819"/>
              <a:gd name="connsiteY8" fmla="*/ 2195899 h 3632353"/>
              <a:gd name="connsiteX9" fmla="*/ 1210 w 7614819"/>
              <a:gd name="connsiteY9" fmla="*/ 1194842 h 3632353"/>
              <a:gd name="connsiteX10" fmla="*/ 500797 w 7614819"/>
              <a:gd name="connsiteY10" fmla="*/ 0 h 3632353"/>
              <a:gd name="connsiteX0" fmla="*/ 7614819 w 7614819"/>
              <a:gd name="connsiteY0" fmla="*/ 2046384 h 2437511"/>
              <a:gd name="connsiteX1" fmla="*/ 6295036 w 7614819"/>
              <a:gd name="connsiteY1" fmla="*/ 2261149 h 2437511"/>
              <a:gd name="connsiteX2" fmla="*/ 5873978 w 7614819"/>
              <a:gd name="connsiteY2" fmla="*/ 2056736 h 2437511"/>
              <a:gd name="connsiteX3" fmla="*/ 4908200 w 7614819"/>
              <a:gd name="connsiteY3" fmla="*/ 1741700 h 2437511"/>
              <a:gd name="connsiteX4" fmla="*/ 4012453 w 7614819"/>
              <a:gd name="connsiteY4" fmla="*/ 1852047 h 2437511"/>
              <a:gd name="connsiteX5" fmla="*/ 3293564 w 7614819"/>
              <a:gd name="connsiteY5" fmla="*/ 2115971 h 2437511"/>
              <a:gd name="connsiteX6" fmla="*/ 900660 w 7614819"/>
              <a:gd name="connsiteY6" fmla="*/ 2196697 h 2437511"/>
              <a:gd name="connsiteX7" fmla="*/ 464143 w 7614819"/>
              <a:gd name="connsiteY7" fmla="*/ 1795998 h 2437511"/>
              <a:gd name="connsiteX8" fmla="*/ 100508 w 7614819"/>
              <a:gd name="connsiteY8" fmla="*/ 1001057 h 2437511"/>
              <a:gd name="connsiteX9" fmla="*/ 1210 w 7614819"/>
              <a:gd name="connsiteY9" fmla="*/ 0 h 2437511"/>
              <a:gd name="connsiteX0" fmla="*/ 7514311 w 7514311"/>
              <a:gd name="connsiteY0" fmla="*/ 1045327 h 1436454"/>
              <a:gd name="connsiteX1" fmla="*/ 6194528 w 7514311"/>
              <a:gd name="connsiteY1" fmla="*/ 1260092 h 1436454"/>
              <a:gd name="connsiteX2" fmla="*/ 5773470 w 7514311"/>
              <a:gd name="connsiteY2" fmla="*/ 1055679 h 1436454"/>
              <a:gd name="connsiteX3" fmla="*/ 4807692 w 7514311"/>
              <a:gd name="connsiteY3" fmla="*/ 740643 h 1436454"/>
              <a:gd name="connsiteX4" fmla="*/ 3911945 w 7514311"/>
              <a:gd name="connsiteY4" fmla="*/ 850990 h 1436454"/>
              <a:gd name="connsiteX5" fmla="*/ 3193056 w 7514311"/>
              <a:gd name="connsiteY5" fmla="*/ 1114914 h 1436454"/>
              <a:gd name="connsiteX6" fmla="*/ 800152 w 7514311"/>
              <a:gd name="connsiteY6" fmla="*/ 1195640 h 1436454"/>
              <a:gd name="connsiteX7" fmla="*/ 363635 w 7514311"/>
              <a:gd name="connsiteY7" fmla="*/ 794941 h 1436454"/>
              <a:gd name="connsiteX8" fmla="*/ 0 w 7514311"/>
              <a:gd name="connsiteY8" fmla="*/ 0 h 1436454"/>
              <a:gd name="connsiteX0" fmla="*/ 7150676 w 7150676"/>
              <a:gd name="connsiteY0" fmla="*/ 311933 h 703060"/>
              <a:gd name="connsiteX1" fmla="*/ 5830893 w 7150676"/>
              <a:gd name="connsiteY1" fmla="*/ 526698 h 703060"/>
              <a:gd name="connsiteX2" fmla="*/ 5409835 w 7150676"/>
              <a:gd name="connsiteY2" fmla="*/ 322285 h 703060"/>
              <a:gd name="connsiteX3" fmla="*/ 4444057 w 7150676"/>
              <a:gd name="connsiteY3" fmla="*/ 7249 h 703060"/>
              <a:gd name="connsiteX4" fmla="*/ 3548310 w 7150676"/>
              <a:gd name="connsiteY4" fmla="*/ 117596 h 703060"/>
              <a:gd name="connsiteX5" fmla="*/ 2829421 w 7150676"/>
              <a:gd name="connsiteY5" fmla="*/ 381520 h 703060"/>
              <a:gd name="connsiteX6" fmla="*/ 436517 w 7150676"/>
              <a:gd name="connsiteY6" fmla="*/ 462246 h 703060"/>
              <a:gd name="connsiteX7" fmla="*/ 0 w 7150676"/>
              <a:gd name="connsiteY7" fmla="*/ 61547 h 703060"/>
              <a:gd name="connsiteX0" fmla="*/ 6714159 w 6714159"/>
              <a:gd name="connsiteY0" fmla="*/ 311933 h 703060"/>
              <a:gd name="connsiteX1" fmla="*/ 5394376 w 6714159"/>
              <a:gd name="connsiteY1" fmla="*/ 526698 h 703060"/>
              <a:gd name="connsiteX2" fmla="*/ 4973318 w 6714159"/>
              <a:gd name="connsiteY2" fmla="*/ 322285 h 703060"/>
              <a:gd name="connsiteX3" fmla="*/ 4007540 w 6714159"/>
              <a:gd name="connsiteY3" fmla="*/ 7249 h 703060"/>
              <a:gd name="connsiteX4" fmla="*/ 3111793 w 6714159"/>
              <a:gd name="connsiteY4" fmla="*/ 117596 h 703060"/>
              <a:gd name="connsiteX5" fmla="*/ 2392904 w 6714159"/>
              <a:gd name="connsiteY5" fmla="*/ 381520 h 703060"/>
              <a:gd name="connsiteX6" fmla="*/ 0 w 6714159"/>
              <a:gd name="connsiteY6" fmla="*/ 462246 h 703060"/>
              <a:gd name="connsiteX0" fmla="*/ 5394376 w 5394376"/>
              <a:gd name="connsiteY0" fmla="*/ 526698 h 703060"/>
              <a:gd name="connsiteX1" fmla="*/ 4973318 w 5394376"/>
              <a:gd name="connsiteY1" fmla="*/ 322285 h 703060"/>
              <a:gd name="connsiteX2" fmla="*/ 4007540 w 5394376"/>
              <a:gd name="connsiteY2" fmla="*/ 7249 h 703060"/>
              <a:gd name="connsiteX3" fmla="*/ 3111793 w 5394376"/>
              <a:gd name="connsiteY3" fmla="*/ 117596 h 703060"/>
              <a:gd name="connsiteX4" fmla="*/ 2392904 w 5394376"/>
              <a:gd name="connsiteY4" fmla="*/ 381520 h 703060"/>
              <a:gd name="connsiteX5" fmla="*/ 0 w 5394376"/>
              <a:gd name="connsiteY5" fmla="*/ 462246 h 7030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5394376" h="703060">
                <a:moveTo>
                  <a:pt x="5394376" y="526698"/>
                </a:moveTo>
                <a:cubicBezTo>
                  <a:pt x="5241050" y="478413"/>
                  <a:pt x="5109010" y="397994"/>
                  <a:pt x="4973318" y="322285"/>
                </a:cubicBezTo>
                <a:cubicBezTo>
                  <a:pt x="4680067" y="158551"/>
                  <a:pt x="4365351" y="38293"/>
                  <a:pt x="4007540" y="7249"/>
                </a:cubicBezTo>
                <a:cubicBezTo>
                  <a:pt x="3706313" y="-19002"/>
                  <a:pt x="3408264" y="27934"/>
                  <a:pt x="3111793" y="117596"/>
                </a:cubicBezTo>
                <a:cubicBezTo>
                  <a:pt x="2780722" y="217729"/>
                  <a:pt x="2591498" y="300462"/>
                  <a:pt x="2392904" y="381520"/>
                </a:cubicBezTo>
                <a:cubicBezTo>
                  <a:pt x="2172204" y="471631"/>
                  <a:pt x="862669" y="1006013"/>
                  <a:pt x="0" y="462246"/>
                </a:cubicBezTo>
              </a:path>
            </a:pathLst>
          </a:custGeom>
          <a:noFill/>
          <a:ln w="60325" cap="flat">
            <a:solidFill>
              <a:schemeClr val="accent1"/>
            </a:solidFill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31" name="Text Placeholder 30">
            <a:extLst>
              <a:ext uri="{FF2B5EF4-FFF2-40B4-BE49-F238E27FC236}">
                <a16:creationId xmlns:a16="http://schemas.microsoft.com/office/drawing/2014/main" id="{F1D825FB-1257-A0AE-52A1-4542047D6730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8135812" y="493728"/>
            <a:ext cx="3551111" cy="2231330"/>
          </a:xfrm>
          <a:custGeom>
            <a:avLst/>
            <a:gdLst>
              <a:gd name="connsiteX0" fmla="*/ 2305207 w 3551111"/>
              <a:gd name="connsiteY0" fmla="*/ 1085 h 2231330"/>
              <a:gd name="connsiteX1" fmla="*/ 2891471 w 3551111"/>
              <a:gd name="connsiteY1" fmla="*/ 147787 h 2231330"/>
              <a:gd name="connsiteX2" fmla="*/ 3375904 w 3551111"/>
              <a:gd name="connsiteY2" fmla="*/ 572105 h 2231330"/>
              <a:gd name="connsiteX3" fmla="*/ 3545696 w 3551111"/>
              <a:gd name="connsiteY3" fmla="*/ 1135341 h 2231330"/>
              <a:gd name="connsiteX4" fmla="*/ 2222587 w 3551111"/>
              <a:gd name="connsiteY4" fmla="*/ 2184596 h 2231330"/>
              <a:gd name="connsiteX5" fmla="*/ 35707 w 3551111"/>
              <a:gd name="connsiteY5" fmla="*/ 1071359 h 2231330"/>
              <a:gd name="connsiteX6" fmla="*/ 60617 w 3551111"/>
              <a:gd name="connsiteY6" fmla="*/ 618095 h 2231330"/>
              <a:gd name="connsiteX7" fmla="*/ 990633 w 3551111"/>
              <a:gd name="connsiteY7" fmla="*/ 198239 h 2231330"/>
              <a:gd name="connsiteX8" fmla="*/ 2305207 w 3551111"/>
              <a:gd name="connsiteY8" fmla="*/ 1085 h 22313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3551111" h="2231330">
                <a:moveTo>
                  <a:pt x="2305207" y="1085"/>
                </a:moveTo>
                <a:cubicBezTo>
                  <a:pt x="2516433" y="8303"/>
                  <a:pt x="2706152" y="52068"/>
                  <a:pt x="2891471" y="147787"/>
                </a:cubicBezTo>
                <a:cubicBezTo>
                  <a:pt x="3144199" y="278334"/>
                  <a:pt x="3294784" y="456995"/>
                  <a:pt x="3375904" y="572105"/>
                </a:cubicBezTo>
                <a:cubicBezTo>
                  <a:pt x="3460793" y="684745"/>
                  <a:pt x="3577724" y="884737"/>
                  <a:pt x="3545696" y="1135341"/>
                </a:cubicBezTo>
                <a:cubicBezTo>
                  <a:pt x="3484530" y="1613971"/>
                  <a:pt x="2799135" y="2053794"/>
                  <a:pt x="2222587" y="2184596"/>
                </a:cubicBezTo>
                <a:cubicBezTo>
                  <a:pt x="1180379" y="2421094"/>
                  <a:pt x="220653" y="1715336"/>
                  <a:pt x="35707" y="1071359"/>
                </a:cubicBezTo>
                <a:cubicBezTo>
                  <a:pt x="9065" y="978593"/>
                  <a:pt x="-40065" y="795693"/>
                  <a:pt x="60617" y="618095"/>
                </a:cubicBezTo>
                <a:cubicBezTo>
                  <a:pt x="137998" y="481510"/>
                  <a:pt x="304548" y="347342"/>
                  <a:pt x="990633" y="198239"/>
                </a:cubicBezTo>
                <a:cubicBezTo>
                  <a:pt x="1541374" y="78548"/>
                  <a:pt x="1953162" y="-10944"/>
                  <a:pt x="2305207" y="1085"/>
                </a:cubicBezTo>
                <a:close/>
              </a:path>
            </a:pathLst>
          </a:custGeom>
          <a:solidFill>
            <a:schemeClr val="accent5">
              <a:lumMod val="40000"/>
              <a:lumOff val="60000"/>
            </a:schemeClr>
          </a:solidFill>
        </p:spPr>
        <p:txBody>
          <a:bodyPr wrap="square" anchor="ctr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2000" cap="all" baseline="0">
                <a:latin typeface="Gill Sans Nova" panose="020B0602020104020203" pitchFamily="34" charset="0"/>
              </a:defRPr>
            </a:lvl1pPr>
            <a:lvl2pPr marL="0" indent="0" algn="ctr">
              <a:lnSpc>
                <a:spcPct val="100000"/>
              </a:lnSpc>
              <a:spcBef>
                <a:spcPts val="0"/>
              </a:spcBef>
              <a:buNone/>
              <a:defRPr sz="1800"/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29" name="Text Placeholder 28">
            <a:extLst>
              <a:ext uri="{FF2B5EF4-FFF2-40B4-BE49-F238E27FC236}">
                <a16:creationId xmlns:a16="http://schemas.microsoft.com/office/drawing/2014/main" id="{D4FA3C64-C054-2952-4BDF-E6ECA3289E4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740470" y="1647132"/>
            <a:ext cx="3551111" cy="2231330"/>
          </a:xfrm>
          <a:custGeom>
            <a:avLst/>
            <a:gdLst>
              <a:gd name="connsiteX0" fmla="*/ 2305207 w 3551111"/>
              <a:gd name="connsiteY0" fmla="*/ 1085 h 2231330"/>
              <a:gd name="connsiteX1" fmla="*/ 2891471 w 3551111"/>
              <a:gd name="connsiteY1" fmla="*/ 147787 h 2231330"/>
              <a:gd name="connsiteX2" fmla="*/ 3375904 w 3551111"/>
              <a:gd name="connsiteY2" fmla="*/ 572105 h 2231330"/>
              <a:gd name="connsiteX3" fmla="*/ 3545696 w 3551111"/>
              <a:gd name="connsiteY3" fmla="*/ 1135341 h 2231330"/>
              <a:gd name="connsiteX4" fmla="*/ 2222587 w 3551111"/>
              <a:gd name="connsiteY4" fmla="*/ 2184596 h 2231330"/>
              <a:gd name="connsiteX5" fmla="*/ 35707 w 3551111"/>
              <a:gd name="connsiteY5" fmla="*/ 1071359 h 2231330"/>
              <a:gd name="connsiteX6" fmla="*/ 60617 w 3551111"/>
              <a:gd name="connsiteY6" fmla="*/ 618095 h 2231330"/>
              <a:gd name="connsiteX7" fmla="*/ 990633 w 3551111"/>
              <a:gd name="connsiteY7" fmla="*/ 198239 h 2231330"/>
              <a:gd name="connsiteX8" fmla="*/ 2305207 w 3551111"/>
              <a:gd name="connsiteY8" fmla="*/ 1085 h 22313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3551111" h="2231330">
                <a:moveTo>
                  <a:pt x="2305207" y="1085"/>
                </a:moveTo>
                <a:cubicBezTo>
                  <a:pt x="2516433" y="8303"/>
                  <a:pt x="2706152" y="52068"/>
                  <a:pt x="2891471" y="147787"/>
                </a:cubicBezTo>
                <a:cubicBezTo>
                  <a:pt x="3144199" y="278334"/>
                  <a:pt x="3294784" y="456995"/>
                  <a:pt x="3375904" y="572105"/>
                </a:cubicBezTo>
                <a:cubicBezTo>
                  <a:pt x="3460793" y="684745"/>
                  <a:pt x="3577724" y="884737"/>
                  <a:pt x="3545696" y="1135341"/>
                </a:cubicBezTo>
                <a:cubicBezTo>
                  <a:pt x="3484530" y="1613971"/>
                  <a:pt x="2799135" y="2053794"/>
                  <a:pt x="2222587" y="2184596"/>
                </a:cubicBezTo>
                <a:cubicBezTo>
                  <a:pt x="1180379" y="2421094"/>
                  <a:pt x="220653" y="1715336"/>
                  <a:pt x="35707" y="1071359"/>
                </a:cubicBezTo>
                <a:cubicBezTo>
                  <a:pt x="9065" y="978593"/>
                  <a:pt x="-40065" y="795693"/>
                  <a:pt x="60617" y="618095"/>
                </a:cubicBezTo>
                <a:cubicBezTo>
                  <a:pt x="137998" y="481510"/>
                  <a:pt x="304548" y="347342"/>
                  <a:pt x="990633" y="198239"/>
                </a:cubicBezTo>
                <a:cubicBezTo>
                  <a:pt x="1541374" y="78548"/>
                  <a:pt x="1953162" y="-10944"/>
                  <a:pt x="2305207" y="1085"/>
                </a:cubicBezTo>
                <a:close/>
              </a:path>
            </a:pathLst>
          </a:custGeom>
          <a:solidFill>
            <a:schemeClr val="accent5">
              <a:lumMod val="40000"/>
              <a:lumOff val="60000"/>
            </a:schemeClr>
          </a:solidFill>
        </p:spPr>
        <p:txBody>
          <a:bodyPr wrap="square" anchor="ctr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2000" cap="all" baseline="0">
                <a:latin typeface="Gill Sans Nova" panose="020B0602020104020203" pitchFamily="34" charset="0"/>
              </a:defRPr>
            </a:lvl1pPr>
            <a:lvl2pPr marL="0" indent="0" algn="ctr">
              <a:lnSpc>
                <a:spcPct val="100000"/>
              </a:lnSpc>
              <a:spcBef>
                <a:spcPts val="0"/>
              </a:spcBef>
              <a:buNone/>
              <a:defRPr sz="1800"/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30" name="Text Placeholder 29">
            <a:extLst>
              <a:ext uri="{FF2B5EF4-FFF2-40B4-BE49-F238E27FC236}">
                <a16:creationId xmlns:a16="http://schemas.microsoft.com/office/drawing/2014/main" id="{42FA87C5-37AE-BC94-DAF3-491F43AB1F03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4592321" y="2722253"/>
            <a:ext cx="3551111" cy="2231330"/>
          </a:xfrm>
          <a:custGeom>
            <a:avLst/>
            <a:gdLst>
              <a:gd name="connsiteX0" fmla="*/ 2305207 w 3551111"/>
              <a:gd name="connsiteY0" fmla="*/ 1085 h 2231330"/>
              <a:gd name="connsiteX1" fmla="*/ 2891471 w 3551111"/>
              <a:gd name="connsiteY1" fmla="*/ 147787 h 2231330"/>
              <a:gd name="connsiteX2" fmla="*/ 3375904 w 3551111"/>
              <a:gd name="connsiteY2" fmla="*/ 572105 h 2231330"/>
              <a:gd name="connsiteX3" fmla="*/ 3545696 w 3551111"/>
              <a:gd name="connsiteY3" fmla="*/ 1135341 h 2231330"/>
              <a:gd name="connsiteX4" fmla="*/ 2222587 w 3551111"/>
              <a:gd name="connsiteY4" fmla="*/ 2184596 h 2231330"/>
              <a:gd name="connsiteX5" fmla="*/ 35707 w 3551111"/>
              <a:gd name="connsiteY5" fmla="*/ 1071359 h 2231330"/>
              <a:gd name="connsiteX6" fmla="*/ 60617 w 3551111"/>
              <a:gd name="connsiteY6" fmla="*/ 618095 h 2231330"/>
              <a:gd name="connsiteX7" fmla="*/ 990633 w 3551111"/>
              <a:gd name="connsiteY7" fmla="*/ 198239 h 2231330"/>
              <a:gd name="connsiteX8" fmla="*/ 2305207 w 3551111"/>
              <a:gd name="connsiteY8" fmla="*/ 1085 h 22313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3551111" h="2231330">
                <a:moveTo>
                  <a:pt x="2305207" y="1085"/>
                </a:moveTo>
                <a:cubicBezTo>
                  <a:pt x="2516433" y="8303"/>
                  <a:pt x="2706152" y="52068"/>
                  <a:pt x="2891471" y="147787"/>
                </a:cubicBezTo>
                <a:cubicBezTo>
                  <a:pt x="3144199" y="278334"/>
                  <a:pt x="3294784" y="456995"/>
                  <a:pt x="3375904" y="572105"/>
                </a:cubicBezTo>
                <a:cubicBezTo>
                  <a:pt x="3460793" y="684745"/>
                  <a:pt x="3577724" y="884737"/>
                  <a:pt x="3545696" y="1135341"/>
                </a:cubicBezTo>
                <a:cubicBezTo>
                  <a:pt x="3484530" y="1613971"/>
                  <a:pt x="2799135" y="2053794"/>
                  <a:pt x="2222587" y="2184596"/>
                </a:cubicBezTo>
                <a:cubicBezTo>
                  <a:pt x="1180379" y="2421094"/>
                  <a:pt x="220653" y="1715336"/>
                  <a:pt x="35707" y="1071359"/>
                </a:cubicBezTo>
                <a:cubicBezTo>
                  <a:pt x="9065" y="978593"/>
                  <a:pt x="-40065" y="795693"/>
                  <a:pt x="60617" y="618095"/>
                </a:cubicBezTo>
                <a:cubicBezTo>
                  <a:pt x="137998" y="481510"/>
                  <a:pt x="304548" y="347342"/>
                  <a:pt x="990633" y="198239"/>
                </a:cubicBezTo>
                <a:cubicBezTo>
                  <a:pt x="1541374" y="78548"/>
                  <a:pt x="1953162" y="-10944"/>
                  <a:pt x="2305207" y="1085"/>
                </a:cubicBezTo>
                <a:close/>
              </a:path>
            </a:pathLst>
          </a:custGeom>
          <a:solidFill>
            <a:schemeClr val="accent5">
              <a:lumMod val="40000"/>
              <a:lumOff val="60000"/>
            </a:schemeClr>
          </a:solidFill>
        </p:spPr>
        <p:txBody>
          <a:bodyPr wrap="square" anchor="ctr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2000" cap="all" baseline="0">
                <a:latin typeface="Gill Sans Nova" panose="020B0602020104020203" pitchFamily="34" charset="0"/>
              </a:defRPr>
            </a:lvl1pPr>
            <a:lvl2pPr marL="0" indent="0" algn="ctr">
              <a:lnSpc>
                <a:spcPct val="100000"/>
              </a:lnSpc>
              <a:spcBef>
                <a:spcPts val="0"/>
              </a:spcBef>
              <a:buNone/>
              <a:defRPr sz="1800"/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32" name="Text Placeholder 31">
            <a:extLst>
              <a:ext uri="{FF2B5EF4-FFF2-40B4-BE49-F238E27FC236}">
                <a16:creationId xmlns:a16="http://schemas.microsoft.com/office/drawing/2014/main" id="{FCBE7C00-A095-64CA-20DE-604F2CC1BAE6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8224696" y="4198707"/>
            <a:ext cx="3551111" cy="2231330"/>
          </a:xfrm>
          <a:custGeom>
            <a:avLst/>
            <a:gdLst>
              <a:gd name="connsiteX0" fmla="*/ 2305207 w 3551111"/>
              <a:gd name="connsiteY0" fmla="*/ 1085 h 2231330"/>
              <a:gd name="connsiteX1" fmla="*/ 2891471 w 3551111"/>
              <a:gd name="connsiteY1" fmla="*/ 147787 h 2231330"/>
              <a:gd name="connsiteX2" fmla="*/ 3375904 w 3551111"/>
              <a:gd name="connsiteY2" fmla="*/ 572105 h 2231330"/>
              <a:gd name="connsiteX3" fmla="*/ 3545696 w 3551111"/>
              <a:gd name="connsiteY3" fmla="*/ 1135341 h 2231330"/>
              <a:gd name="connsiteX4" fmla="*/ 2222587 w 3551111"/>
              <a:gd name="connsiteY4" fmla="*/ 2184596 h 2231330"/>
              <a:gd name="connsiteX5" fmla="*/ 35707 w 3551111"/>
              <a:gd name="connsiteY5" fmla="*/ 1071359 h 2231330"/>
              <a:gd name="connsiteX6" fmla="*/ 60617 w 3551111"/>
              <a:gd name="connsiteY6" fmla="*/ 618095 h 2231330"/>
              <a:gd name="connsiteX7" fmla="*/ 990633 w 3551111"/>
              <a:gd name="connsiteY7" fmla="*/ 198239 h 2231330"/>
              <a:gd name="connsiteX8" fmla="*/ 2305207 w 3551111"/>
              <a:gd name="connsiteY8" fmla="*/ 1085 h 22313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3551111" h="2231330">
                <a:moveTo>
                  <a:pt x="2305207" y="1085"/>
                </a:moveTo>
                <a:cubicBezTo>
                  <a:pt x="2516433" y="8303"/>
                  <a:pt x="2706152" y="52068"/>
                  <a:pt x="2891471" y="147787"/>
                </a:cubicBezTo>
                <a:cubicBezTo>
                  <a:pt x="3144199" y="278334"/>
                  <a:pt x="3294784" y="456995"/>
                  <a:pt x="3375904" y="572105"/>
                </a:cubicBezTo>
                <a:cubicBezTo>
                  <a:pt x="3460793" y="684745"/>
                  <a:pt x="3577724" y="884737"/>
                  <a:pt x="3545696" y="1135341"/>
                </a:cubicBezTo>
                <a:cubicBezTo>
                  <a:pt x="3484530" y="1613971"/>
                  <a:pt x="2799135" y="2053794"/>
                  <a:pt x="2222587" y="2184596"/>
                </a:cubicBezTo>
                <a:cubicBezTo>
                  <a:pt x="1180379" y="2421094"/>
                  <a:pt x="220653" y="1715336"/>
                  <a:pt x="35707" y="1071359"/>
                </a:cubicBezTo>
                <a:cubicBezTo>
                  <a:pt x="9065" y="978593"/>
                  <a:pt x="-40065" y="795693"/>
                  <a:pt x="60617" y="618095"/>
                </a:cubicBezTo>
                <a:cubicBezTo>
                  <a:pt x="137998" y="481510"/>
                  <a:pt x="304548" y="347342"/>
                  <a:pt x="990633" y="198239"/>
                </a:cubicBezTo>
                <a:cubicBezTo>
                  <a:pt x="1541374" y="78548"/>
                  <a:pt x="1953162" y="-10944"/>
                  <a:pt x="2305207" y="1085"/>
                </a:cubicBezTo>
                <a:close/>
              </a:path>
            </a:pathLst>
          </a:custGeom>
          <a:solidFill>
            <a:schemeClr val="accent5">
              <a:lumMod val="40000"/>
              <a:lumOff val="60000"/>
            </a:schemeClr>
          </a:solidFill>
        </p:spPr>
        <p:txBody>
          <a:bodyPr wrap="square" anchor="ctr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2000" cap="all" baseline="0">
                <a:latin typeface="Gill Sans Nova" panose="020B0602020104020203" pitchFamily="34" charset="0"/>
              </a:defRPr>
            </a:lvl1pPr>
            <a:lvl2pPr marL="0" indent="0" algn="ctr">
              <a:lnSpc>
                <a:spcPct val="100000"/>
              </a:lnSpc>
              <a:spcBef>
                <a:spcPts val="0"/>
              </a:spcBef>
              <a:buNone/>
              <a:defRPr sz="1800"/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33" name="Text Placeholder 32">
            <a:extLst>
              <a:ext uri="{FF2B5EF4-FFF2-40B4-BE49-F238E27FC236}">
                <a16:creationId xmlns:a16="http://schemas.microsoft.com/office/drawing/2014/main" id="{DEA3A222-978C-86F9-2C65-2F702D50C43B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630126" y="4301905"/>
            <a:ext cx="3551111" cy="2231330"/>
          </a:xfrm>
          <a:custGeom>
            <a:avLst/>
            <a:gdLst>
              <a:gd name="connsiteX0" fmla="*/ 2305207 w 3551111"/>
              <a:gd name="connsiteY0" fmla="*/ 1085 h 2231330"/>
              <a:gd name="connsiteX1" fmla="*/ 2891471 w 3551111"/>
              <a:gd name="connsiteY1" fmla="*/ 147787 h 2231330"/>
              <a:gd name="connsiteX2" fmla="*/ 3375904 w 3551111"/>
              <a:gd name="connsiteY2" fmla="*/ 572105 h 2231330"/>
              <a:gd name="connsiteX3" fmla="*/ 3545696 w 3551111"/>
              <a:gd name="connsiteY3" fmla="*/ 1135341 h 2231330"/>
              <a:gd name="connsiteX4" fmla="*/ 2222587 w 3551111"/>
              <a:gd name="connsiteY4" fmla="*/ 2184596 h 2231330"/>
              <a:gd name="connsiteX5" fmla="*/ 35707 w 3551111"/>
              <a:gd name="connsiteY5" fmla="*/ 1071359 h 2231330"/>
              <a:gd name="connsiteX6" fmla="*/ 60617 w 3551111"/>
              <a:gd name="connsiteY6" fmla="*/ 618095 h 2231330"/>
              <a:gd name="connsiteX7" fmla="*/ 990633 w 3551111"/>
              <a:gd name="connsiteY7" fmla="*/ 198239 h 2231330"/>
              <a:gd name="connsiteX8" fmla="*/ 2305207 w 3551111"/>
              <a:gd name="connsiteY8" fmla="*/ 1085 h 22313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3551111" h="2231330">
                <a:moveTo>
                  <a:pt x="2305207" y="1085"/>
                </a:moveTo>
                <a:cubicBezTo>
                  <a:pt x="2516433" y="8303"/>
                  <a:pt x="2706152" y="52068"/>
                  <a:pt x="2891471" y="147787"/>
                </a:cubicBezTo>
                <a:cubicBezTo>
                  <a:pt x="3144199" y="278334"/>
                  <a:pt x="3294784" y="456995"/>
                  <a:pt x="3375904" y="572105"/>
                </a:cubicBezTo>
                <a:cubicBezTo>
                  <a:pt x="3460793" y="684745"/>
                  <a:pt x="3577724" y="884737"/>
                  <a:pt x="3545696" y="1135341"/>
                </a:cubicBezTo>
                <a:cubicBezTo>
                  <a:pt x="3484530" y="1613971"/>
                  <a:pt x="2799135" y="2053794"/>
                  <a:pt x="2222587" y="2184596"/>
                </a:cubicBezTo>
                <a:cubicBezTo>
                  <a:pt x="1180379" y="2421094"/>
                  <a:pt x="220653" y="1715336"/>
                  <a:pt x="35707" y="1071359"/>
                </a:cubicBezTo>
                <a:cubicBezTo>
                  <a:pt x="9065" y="978593"/>
                  <a:pt x="-40065" y="795693"/>
                  <a:pt x="60617" y="618095"/>
                </a:cubicBezTo>
                <a:cubicBezTo>
                  <a:pt x="137998" y="481510"/>
                  <a:pt x="304548" y="347342"/>
                  <a:pt x="990633" y="198239"/>
                </a:cubicBezTo>
                <a:cubicBezTo>
                  <a:pt x="1541374" y="78548"/>
                  <a:pt x="1953162" y="-10944"/>
                  <a:pt x="2305207" y="1085"/>
                </a:cubicBezTo>
                <a:close/>
              </a:path>
            </a:pathLst>
          </a:custGeom>
          <a:solidFill>
            <a:schemeClr val="accent5">
              <a:lumMod val="40000"/>
              <a:lumOff val="60000"/>
            </a:schemeClr>
          </a:solidFill>
        </p:spPr>
        <p:txBody>
          <a:bodyPr wrap="square" anchor="ctr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2000" cap="all" baseline="0">
                <a:latin typeface="Gill Sans Nova" panose="020B0602020104020203" pitchFamily="34" charset="0"/>
              </a:defRPr>
            </a:lvl1pPr>
            <a:lvl2pPr marL="0" indent="0" algn="ctr">
              <a:lnSpc>
                <a:spcPct val="100000"/>
              </a:lnSpc>
              <a:spcBef>
                <a:spcPts val="0"/>
              </a:spcBef>
              <a:buNone/>
              <a:defRPr sz="1800"/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52" name="Title 1">
            <a:extLst>
              <a:ext uri="{FF2B5EF4-FFF2-40B4-BE49-F238E27FC236}">
                <a16:creationId xmlns:a16="http://schemas.microsoft.com/office/drawing/2014/main" id="{66B7EB82-B226-DC7B-4629-981CFB7D608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76072" y="704088"/>
            <a:ext cx="10515600" cy="676656"/>
          </a:xfrm>
        </p:spPr>
        <p:txBody>
          <a:bodyPr/>
          <a:lstStyle>
            <a:lvl1pPr>
              <a:defRPr sz="4800"/>
            </a:lvl1pPr>
          </a:lstStyle>
          <a:p>
            <a:r>
              <a:rPr lang="en-US"/>
              <a:t>click to edit master title style	</a:t>
            </a:r>
          </a:p>
        </p:txBody>
      </p:sp>
    </p:spTree>
    <p:extLst>
      <p:ext uri="{BB962C8B-B14F-4D97-AF65-F5344CB8AC3E}">
        <p14:creationId xmlns:p14="http://schemas.microsoft.com/office/powerpoint/2010/main" val="2605517971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ADB288-82F8-6583-1143-2FBB7844A74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BE7EBBCF-34F4-44F5-5EB8-EB90D13AD27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58A8A21-A9E2-6E79-74E6-42538822CE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65DB941-5434-9434-650B-E2C79C2954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3252314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Three Column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Rectangle 40">
            <a:extLst>
              <a:ext uri="{FF2B5EF4-FFF2-40B4-BE49-F238E27FC236}">
                <a16:creationId xmlns:a16="http://schemas.microsoft.com/office/drawing/2014/main" id="{FE6B0A22-0BD7-C588-49A2-942210226C1F}"/>
              </a:ext>
            </a:extLst>
          </p:cNvPr>
          <p:cNvSpPr/>
          <p:nvPr userDrawn="1"/>
        </p:nvSpPr>
        <p:spPr>
          <a:xfrm rot="14022855">
            <a:off x="240725" y="3359784"/>
            <a:ext cx="900335" cy="925353"/>
          </a:xfrm>
          <a:prstGeom prst="rect">
            <a:avLst/>
          </a:prstGeom>
          <a:solidFill>
            <a:schemeClr val="accent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D70BE597-151F-4821-BE81-655544378C88}"/>
              </a:ext>
            </a:extLst>
          </p:cNvPr>
          <p:cNvSpPr/>
          <p:nvPr userDrawn="1"/>
        </p:nvSpPr>
        <p:spPr>
          <a:xfrm rot="14022855">
            <a:off x="-806748" y="5537038"/>
            <a:ext cx="3200908" cy="2635008"/>
          </a:xfrm>
          <a:prstGeom prst="rect">
            <a:avLst/>
          </a:prstGeom>
          <a:solidFill>
            <a:schemeClr val="tx1">
              <a:alpha val="51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90AF84E8-CD77-588A-1B65-99A17B6DD969}"/>
              </a:ext>
            </a:extLst>
          </p:cNvPr>
          <p:cNvSpPr/>
          <p:nvPr userDrawn="1"/>
        </p:nvSpPr>
        <p:spPr>
          <a:xfrm rot="14022855">
            <a:off x="284354" y="4384163"/>
            <a:ext cx="2859398" cy="2158368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0102E687-10A0-F8A7-EF7F-29519ED83375}"/>
              </a:ext>
            </a:extLst>
          </p:cNvPr>
          <p:cNvSpPr/>
          <p:nvPr userDrawn="1"/>
        </p:nvSpPr>
        <p:spPr>
          <a:xfrm rot="14022855">
            <a:off x="-510201" y="4833161"/>
            <a:ext cx="1841500" cy="1419380"/>
          </a:xfrm>
          <a:prstGeom prst="rect">
            <a:avLst/>
          </a:prstGeom>
          <a:solidFill>
            <a:schemeClr val="accent6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5" name="Rectangle 34">
            <a:extLst>
              <a:ext uri="{FF2B5EF4-FFF2-40B4-BE49-F238E27FC236}">
                <a16:creationId xmlns:a16="http://schemas.microsoft.com/office/drawing/2014/main" id="{648544C9-3A87-BCAC-5379-D35967EF99D0}"/>
              </a:ext>
            </a:extLst>
          </p:cNvPr>
          <p:cNvSpPr/>
          <p:nvPr userDrawn="1"/>
        </p:nvSpPr>
        <p:spPr>
          <a:xfrm rot="14022855">
            <a:off x="-1651097" y="3292917"/>
            <a:ext cx="1841500" cy="1419380"/>
          </a:xfrm>
          <a:prstGeom prst="rect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33" name="Straight Connector 32">
            <a:extLst>
              <a:ext uri="{FF2B5EF4-FFF2-40B4-BE49-F238E27FC236}">
                <a16:creationId xmlns:a16="http://schemas.microsoft.com/office/drawing/2014/main" id="{E90718B6-F0C0-E7EE-D41F-B5CE6A11D721}"/>
              </a:ext>
            </a:extLst>
          </p:cNvPr>
          <p:cNvCxnSpPr>
            <a:cxnSpLocks/>
          </p:cNvCxnSpPr>
          <p:nvPr userDrawn="1"/>
        </p:nvCxnSpPr>
        <p:spPr>
          <a:xfrm>
            <a:off x="0" y="6324600"/>
            <a:ext cx="12192000" cy="0"/>
          </a:xfrm>
          <a:prstGeom prst="line">
            <a:avLst/>
          </a:prstGeom>
          <a:ln w="15875">
            <a:solidFill>
              <a:schemeClr val="accent1"/>
            </a:solidFill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19" name="Rectangle 18">
            <a:extLst>
              <a:ext uri="{FF2B5EF4-FFF2-40B4-BE49-F238E27FC236}">
                <a16:creationId xmlns:a16="http://schemas.microsoft.com/office/drawing/2014/main" id="{038CA6B3-6964-9B67-0B2F-75CE1A7666EA}"/>
              </a:ext>
            </a:extLst>
          </p:cNvPr>
          <p:cNvSpPr/>
          <p:nvPr userDrawn="1"/>
        </p:nvSpPr>
        <p:spPr>
          <a:xfrm rot="2569738">
            <a:off x="9834663" y="-746161"/>
            <a:ext cx="2557275" cy="2686202"/>
          </a:xfrm>
          <a:prstGeom prst="rect">
            <a:avLst/>
          </a:prstGeom>
          <a:solidFill>
            <a:schemeClr val="tx1">
              <a:alpha val="51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44AB896A-8231-8332-1A07-B871DABF7460}"/>
              </a:ext>
            </a:extLst>
          </p:cNvPr>
          <p:cNvSpPr/>
          <p:nvPr userDrawn="1"/>
        </p:nvSpPr>
        <p:spPr>
          <a:xfrm rot="2569738">
            <a:off x="9146233" y="1685853"/>
            <a:ext cx="2284435" cy="2200302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9DC4ABA5-00F2-FACE-14EB-EF888EC5165E}"/>
              </a:ext>
            </a:extLst>
          </p:cNvPr>
          <p:cNvSpPr/>
          <p:nvPr userDrawn="1"/>
        </p:nvSpPr>
        <p:spPr>
          <a:xfrm rot="2569738">
            <a:off x="11456392" y="1225266"/>
            <a:ext cx="1471214" cy="1446956"/>
          </a:xfrm>
          <a:prstGeom prst="rect">
            <a:avLst/>
          </a:prstGeom>
          <a:solidFill>
            <a:schemeClr val="accent6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2" name="Rectangle 21">
            <a:extLst>
              <a:ext uri="{FF2B5EF4-FFF2-40B4-BE49-F238E27FC236}">
                <a16:creationId xmlns:a16="http://schemas.microsoft.com/office/drawing/2014/main" id="{B011EE09-1016-54BE-8875-47583A887719}"/>
              </a:ext>
            </a:extLst>
          </p:cNvPr>
          <p:cNvSpPr/>
          <p:nvPr userDrawn="1"/>
        </p:nvSpPr>
        <p:spPr>
          <a:xfrm rot="2569738">
            <a:off x="11292833" y="3173127"/>
            <a:ext cx="1471214" cy="1446956"/>
          </a:xfrm>
          <a:prstGeom prst="rect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Title 1">
            <a:extLst>
              <a:ext uri="{FF2B5EF4-FFF2-40B4-BE49-F238E27FC236}">
                <a16:creationId xmlns:a16="http://schemas.microsoft.com/office/drawing/2014/main" id="{7DBE1C6A-E1F3-3C2F-D986-13F0AF3CB748}"/>
              </a:ext>
            </a:extLst>
          </p:cNvPr>
          <p:cNvSpPr txBox="1">
            <a:spLocks/>
          </p:cNvSpPr>
          <p:nvPr userDrawn="1"/>
        </p:nvSpPr>
        <p:spPr>
          <a:xfrm>
            <a:off x="618931" y="333025"/>
            <a:ext cx="10954138" cy="1325563"/>
          </a:xfrm>
          <a:prstGeom prst="rect">
            <a:avLst/>
          </a:prstGeo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defRPr>
            </a:lvl1pPr>
          </a:lstStyle>
          <a:p>
            <a:pPr algn="ctr"/>
            <a:endParaRPr lang="en-US"/>
          </a:p>
        </p:txBody>
      </p:sp>
      <p:sp>
        <p:nvSpPr>
          <p:cNvPr id="10" name="Text Placeholder 4">
            <a:extLst>
              <a:ext uri="{FF2B5EF4-FFF2-40B4-BE49-F238E27FC236}">
                <a16:creationId xmlns:a16="http://schemas.microsoft.com/office/drawing/2014/main" id="{D87AB760-EFA5-CD02-9513-BD608EDE92E5}"/>
              </a:ext>
            </a:extLst>
          </p:cNvPr>
          <p:cNvSpPr>
            <a:spLocks noGrp="1"/>
          </p:cNvSpPr>
          <p:nvPr userDrawn="1">
            <p:ph type="body" sz="quarter" idx="16"/>
          </p:nvPr>
        </p:nvSpPr>
        <p:spPr>
          <a:xfrm>
            <a:off x="618931" y="1939259"/>
            <a:ext cx="3181738" cy="549942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Content Placeholder 5">
            <a:extLst>
              <a:ext uri="{FF2B5EF4-FFF2-40B4-BE49-F238E27FC236}">
                <a16:creationId xmlns:a16="http://schemas.microsoft.com/office/drawing/2014/main" id="{2BAA201E-052B-05D3-88EB-D728D1259FA1}"/>
              </a:ext>
            </a:extLst>
          </p:cNvPr>
          <p:cNvSpPr>
            <a:spLocks noGrp="1"/>
          </p:cNvSpPr>
          <p:nvPr userDrawn="1">
            <p:ph sz="quarter" idx="18"/>
          </p:nvPr>
        </p:nvSpPr>
        <p:spPr>
          <a:xfrm>
            <a:off x="618931" y="2505075"/>
            <a:ext cx="3181738" cy="3684588"/>
          </a:xfrm>
          <a:solidFill>
            <a:schemeClr val="accent2">
              <a:lumMod val="60000"/>
              <a:lumOff val="40000"/>
            </a:schemeClr>
          </a:solidFill>
          <a:ln w="19050">
            <a:solidFill>
              <a:schemeClr val="accent2"/>
            </a:solidFill>
          </a:ln>
        </p:spPr>
        <p:txBody>
          <a:bodyPr>
            <a:normAutofit/>
          </a:bodyPr>
          <a:lstStyle>
            <a:lvl1pPr marL="2857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8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7429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6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2001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4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5430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002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4" name="Text Placeholder 4">
            <a:extLst>
              <a:ext uri="{FF2B5EF4-FFF2-40B4-BE49-F238E27FC236}">
                <a16:creationId xmlns:a16="http://schemas.microsoft.com/office/drawing/2014/main" id="{0FE19CC9-E109-B9A7-0292-95123F669935}"/>
              </a:ext>
            </a:extLst>
          </p:cNvPr>
          <p:cNvSpPr>
            <a:spLocks noGrp="1"/>
          </p:cNvSpPr>
          <p:nvPr userDrawn="1">
            <p:ph type="body" sz="quarter" idx="19"/>
          </p:nvPr>
        </p:nvSpPr>
        <p:spPr>
          <a:xfrm>
            <a:off x="8391331" y="1939259"/>
            <a:ext cx="3181738" cy="549942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5" name="Content Placeholder 5">
            <a:extLst>
              <a:ext uri="{FF2B5EF4-FFF2-40B4-BE49-F238E27FC236}">
                <a16:creationId xmlns:a16="http://schemas.microsoft.com/office/drawing/2014/main" id="{91C7EA38-BE9A-5110-D0DD-70098F0BAB13}"/>
              </a:ext>
            </a:extLst>
          </p:cNvPr>
          <p:cNvSpPr>
            <a:spLocks noGrp="1"/>
          </p:cNvSpPr>
          <p:nvPr userDrawn="1">
            <p:ph sz="quarter" idx="20"/>
          </p:nvPr>
        </p:nvSpPr>
        <p:spPr>
          <a:xfrm>
            <a:off x="8391331" y="2505075"/>
            <a:ext cx="3181738" cy="3684588"/>
          </a:xfrm>
          <a:solidFill>
            <a:schemeClr val="accent2">
              <a:lumMod val="60000"/>
              <a:lumOff val="40000"/>
            </a:schemeClr>
          </a:solidFill>
          <a:ln w="19050">
            <a:solidFill>
              <a:schemeClr val="accent2"/>
            </a:solidFill>
          </a:ln>
        </p:spPr>
        <p:txBody>
          <a:bodyPr>
            <a:normAutofit/>
          </a:bodyPr>
          <a:lstStyle>
            <a:lvl1pPr marL="2857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8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7429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6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2001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4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5430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002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6" name="Text Placeholder 4">
            <a:extLst>
              <a:ext uri="{FF2B5EF4-FFF2-40B4-BE49-F238E27FC236}">
                <a16:creationId xmlns:a16="http://schemas.microsoft.com/office/drawing/2014/main" id="{007EAD61-BFBF-0E1E-A82A-FF67B7D9116F}"/>
              </a:ext>
            </a:extLst>
          </p:cNvPr>
          <p:cNvSpPr>
            <a:spLocks noGrp="1"/>
          </p:cNvSpPr>
          <p:nvPr userDrawn="1">
            <p:ph type="body" sz="quarter" idx="21"/>
          </p:nvPr>
        </p:nvSpPr>
        <p:spPr>
          <a:xfrm>
            <a:off x="4505131" y="1939259"/>
            <a:ext cx="3181738" cy="549942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7" name="Content Placeholder 5">
            <a:extLst>
              <a:ext uri="{FF2B5EF4-FFF2-40B4-BE49-F238E27FC236}">
                <a16:creationId xmlns:a16="http://schemas.microsoft.com/office/drawing/2014/main" id="{19D2ED62-7721-86B4-3655-0C0FFC3F4197}"/>
              </a:ext>
            </a:extLst>
          </p:cNvPr>
          <p:cNvSpPr>
            <a:spLocks noGrp="1"/>
          </p:cNvSpPr>
          <p:nvPr userDrawn="1">
            <p:ph sz="quarter" idx="22"/>
          </p:nvPr>
        </p:nvSpPr>
        <p:spPr>
          <a:xfrm>
            <a:off x="4505131" y="2505075"/>
            <a:ext cx="3181738" cy="3684588"/>
          </a:xfrm>
          <a:solidFill>
            <a:schemeClr val="accent2">
              <a:lumMod val="60000"/>
              <a:lumOff val="40000"/>
            </a:schemeClr>
          </a:solidFill>
          <a:ln w="19050">
            <a:solidFill>
              <a:schemeClr val="accent2"/>
            </a:solidFill>
          </a:ln>
        </p:spPr>
        <p:txBody>
          <a:bodyPr>
            <a:normAutofit/>
          </a:bodyPr>
          <a:lstStyle>
            <a:lvl1pPr marL="2857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8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7429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6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2001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4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5430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002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4" name="Text Placeholder 43">
            <a:extLst>
              <a:ext uri="{FF2B5EF4-FFF2-40B4-BE49-F238E27FC236}">
                <a16:creationId xmlns:a16="http://schemas.microsoft.com/office/drawing/2014/main" id="{99E9889C-B387-C0E3-3475-EA619967D9D5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>
          <a:xfrm>
            <a:off x="690892" y="549264"/>
            <a:ext cx="10023475" cy="914400"/>
          </a:xfrm>
        </p:spPr>
        <p:txBody>
          <a:bodyPr>
            <a:normAutofit/>
          </a:bodyPr>
          <a:lstStyle>
            <a:lvl1pPr marL="0" indent="0">
              <a:buNone/>
              <a:defRPr sz="4400" b="1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570553079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Three Column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Rectangle 40">
            <a:extLst>
              <a:ext uri="{FF2B5EF4-FFF2-40B4-BE49-F238E27FC236}">
                <a16:creationId xmlns:a16="http://schemas.microsoft.com/office/drawing/2014/main" id="{FE6B0A22-0BD7-C588-49A2-942210226C1F}"/>
              </a:ext>
            </a:extLst>
          </p:cNvPr>
          <p:cNvSpPr/>
          <p:nvPr userDrawn="1"/>
        </p:nvSpPr>
        <p:spPr>
          <a:xfrm rot="14022855">
            <a:off x="240725" y="3359784"/>
            <a:ext cx="900335" cy="925353"/>
          </a:xfrm>
          <a:prstGeom prst="rect">
            <a:avLst/>
          </a:prstGeom>
          <a:solidFill>
            <a:schemeClr val="accent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D70BE597-151F-4821-BE81-655544378C88}"/>
              </a:ext>
            </a:extLst>
          </p:cNvPr>
          <p:cNvSpPr/>
          <p:nvPr userDrawn="1"/>
        </p:nvSpPr>
        <p:spPr>
          <a:xfrm rot="14022855">
            <a:off x="-806748" y="5537038"/>
            <a:ext cx="3200908" cy="2635008"/>
          </a:xfrm>
          <a:prstGeom prst="rect">
            <a:avLst/>
          </a:prstGeom>
          <a:solidFill>
            <a:schemeClr val="tx1">
              <a:alpha val="51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90AF84E8-CD77-588A-1B65-99A17B6DD969}"/>
              </a:ext>
            </a:extLst>
          </p:cNvPr>
          <p:cNvSpPr/>
          <p:nvPr userDrawn="1"/>
        </p:nvSpPr>
        <p:spPr>
          <a:xfrm rot="14022855">
            <a:off x="284354" y="4384163"/>
            <a:ext cx="2859398" cy="2158368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0102E687-10A0-F8A7-EF7F-29519ED83375}"/>
              </a:ext>
            </a:extLst>
          </p:cNvPr>
          <p:cNvSpPr/>
          <p:nvPr userDrawn="1"/>
        </p:nvSpPr>
        <p:spPr>
          <a:xfrm rot="14022855">
            <a:off x="-510201" y="4833161"/>
            <a:ext cx="1841500" cy="1419380"/>
          </a:xfrm>
          <a:prstGeom prst="rect">
            <a:avLst/>
          </a:prstGeom>
          <a:solidFill>
            <a:schemeClr val="accent6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5" name="Rectangle 34">
            <a:extLst>
              <a:ext uri="{FF2B5EF4-FFF2-40B4-BE49-F238E27FC236}">
                <a16:creationId xmlns:a16="http://schemas.microsoft.com/office/drawing/2014/main" id="{648544C9-3A87-BCAC-5379-D35967EF99D0}"/>
              </a:ext>
            </a:extLst>
          </p:cNvPr>
          <p:cNvSpPr/>
          <p:nvPr userDrawn="1"/>
        </p:nvSpPr>
        <p:spPr>
          <a:xfrm rot="14022855">
            <a:off x="-1651097" y="3292917"/>
            <a:ext cx="1841500" cy="1419380"/>
          </a:xfrm>
          <a:prstGeom prst="rect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4DA73A1B-9BE9-D734-5640-B2B3206DACF4}"/>
              </a:ext>
            </a:extLst>
          </p:cNvPr>
          <p:cNvSpPr>
            <a:spLocks noGrp="1"/>
          </p:cNvSpPr>
          <p:nvPr userDrawn="1"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20XX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4E605360-0D0D-0515-AF1D-715236942234}"/>
              </a:ext>
            </a:extLst>
          </p:cNvPr>
          <p:cNvSpPr>
            <a:spLocks noGrp="1"/>
          </p:cNvSpPr>
          <p:nvPr userDrawn="1"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/>
              <a:t>presentation title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F02F138C-DDA6-0276-F8C9-E3D9813A00B0}"/>
              </a:ext>
            </a:extLst>
          </p:cNvPr>
          <p:cNvSpPr>
            <a:spLocks noGrp="1"/>
          </p:cNvSpPr>
          <p:nvPr userDrawn="1"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fld id="{58FB4751-880F-D840-AAA9-3A15815CC996}" type="slidenum">
              <a:rPr lang="en-US" smtClean="0"/>
              <a:pPr/>
              <a:t>‹#›</a:t>
            </a:fld>
            <a:endParaRPr lang="en-US"/>
          </a:p>
        </p:txBody>
      </p:sp>
      <p:cxnSp>
        <p:nvCxnSpPr>
          <p:cNvPr id="33" name="Straight Connector 32">
            <a:extLst>
              <a:ext uri="{FF2B5EF4-FFF2-40B4-BE49-F238E27FC236}">
                <a16:creationId xmlns:a16="http://schemas.microsoft.com/office/drawing/2014/main" id="{E90718B6-F0C0-E7EE-D41F-B5CE6A11D721}"/>
              </a:ext>
            </a:extLst>
          </p:cNvPr>
          <p:cNvCxnSpPr>
            <a:cxnSpLocks/>
          </p:cNvCxnSpPr>
          <p:nvPr userDrawn="1"/>
        </p:nvCxnSpPr>
        <p:spPr>
          <a:xfrm>
            <a:off x="0" y="6324600"/>
            <a:ext cx="12192000" cy="0"/>
          </a:xfrm>
          <a:prstGeom prst="line">
            <a:avLst/>
          </a:prstGeom>
          <a:ln w="15875">
            <a:solidFill>
              <a:schemeClr val="accent1"/>
            </a:solidFill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19" name="Rectangle 18">
            <a:extLst>
              <a:ext uri="{FF2B5EF4-FFF2-40B4-BE49-F238E27FC236}">
                <a16:creationId xmlns:a16="http://schemas.microsoft.com/office/drawing/2014/main" id="{038CA6B3-6964-9B67-0B2F-75CE1A7666EA}"/>
              </a:ext>
            </a:extLst>
          </p:cNvPr>
          <p:cNvSpPr/>
          <p:nvPr userDrawn="1"/>
        </p:nvSpPr>
        <p:spPr>
          <a:xfrm rot="2569738">
            <a:off x="9834663" y="-746161"/>
            <a:ext cx="2557275" cy="2686202"/>
          </a:xfrm>
          <a:prstGeom prst="rect">
            <a:avLst/>
          </a:prstGeom>
          <a:solidFill>
            <a:schemeClr val="tx1">
              <a:alpha val="51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44AB896A-8231-8332-1A07-B871DABF7460}"/>
              </a:ext>
            </a:extLst>
          </p:cNvPr>
          <p:cNvSpPr/>
          <p:nvPr userDrawn="1"/>
        </p:nvSpPr>
        <p:spPr>
          <a:xfrm rot="2569738">
            <a:off x="9146233" y="1685853"/>
            <a:ext cx="2284435" cy="2200302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9DC4ABA5-00F2-FACE-14EB-EF888EC5165E}"/>
              </a:ext>
            </a:extLst>
          </p:cNvPr>
          <p:cNvSpPr/>
          <p:nvPr userDrawn="1"/>
        </p:nvSpPr>
        <p:spPr>
          <a:xfrm rot="2569738">
            <a:off x="11456392" y="1225266"/>
            <a:ext cx="1471214" cy="1446956"/>
          </a:xfrm>
          <a:prstGeom prst="rect">
            <a:avLst/>
          </a:prstGeom>
          <a:solidFill>
            <a:schemeClr val="accent6"/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2" name="Rectangle 21">
            <a:extLst>
              <a:ext uri="{FF2B5EF4-FFF2-40B4-BE49-F238E27FC236}">
                <a16:creationId xmlns:a16="http://schemas.microsoft.com/office/drawing/2014/main" id="{B011EE09-1016-54BE-8875-47583A887719}"/>
              </a:ext>
            </a:extLst>
          </p:cNvPr>
          <p:cNvSpPr/>
          <p:nvPr userDrawn="1"/>
        </p:nvSpPr>
        <p:spPr>
          <a:xfrm rot="2569738">
            <a:off x="11292833" y="3173127"/>
            <a:ext cx="1471214" cy="1446956"/>
          </a:xfrm>
          <a:prstGeom prst="rect">
            <a:avLst/>
          </a:prstGeom>
          <a:solidFill>
            <a:schemeClr val="bg1">
              <a:lumMod val="75000"/>
            </a:schemeClr>
          </a:solidFill>
          <a:ln w="1905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Title 1">
            <a:extLst>
              <a:ext uri="{FF2B5EF4-FFF2-40B4-BE49-F238E27FC236}">
                <a16:creationId xmlns:a16="http://schemas.microsoft.com/office/drawing/2014/main" id="{7DBE1C6A-E1F3-3C2F-D986-13F0AF3CB748}"/>
              </a:ext>
            </a:extLst>
          </p:cNvPr>
          <p:cNvSpPr txBox="1">
            <a:spLocks/>
          </p:cNvSpPr>
          <p:nvPr userDrawn="1"/>
        </p:nvSpPr>
        <p:spPr>
          <a:xfrm>
            <a:off x="618931" y="333025"/>
            <a:ext cx="10954138" cy="1325563"/>
          </a:xfrm>
          <a:prstGeom prst="rect">
            <a:avLst/>
          </a:prstGeo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defRPr>
            </a:lvl1pPr>
          </a:lstStyle>
          <a:p>
            <a:pPr algn="ctr"/>
            <a:endParaRPr lang="en-US"/>
          </a:p>
        </p:txBody>
      </p:sp>
      <p:sp>
        <p:nvSpPr>
          <p:cNvPr id="10" name="Text Placeholder 4">
            <a:extLst>
              <a:ext uri="{FF2B5EF4-FFF2-40B4-BE49-F238E27FC236}">
                <a16:creationId xmlns:a16="http://schemas.microsoft.com/office/drawing/2014/main" id="{D87AB760-EFA5-CD02-9513-BD608EDE92E5}"/>
              </a:ext>
            </a:extLst>
          </p:cNvPr>
          <p:cNvSpPr>
            <a:spLocks noGrp="1"/>
          </p:cNvSpPr>
          <p:nvPr userDrawn="1">
            <p:ph type="body" sz="quarter" idx="16"/>
          </p:nvPr>
        </p:nvSpPr>
        <p:spPr>
          <a:xfrm>
            <a:off x="618931" y="1939259"/>
            <a:ext cx="3181738" cy="549942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Content Placeholder 5">
            <a:extLst>
              <a:ext uri="{FF2B5EF4-FFF2-40B4-BE49-F238E27FC236}">
                <a16:creationId xmlns:a16="http://schemas.microsoft.com/office/drawing/2014/main" id="{2BAA201E-052B-05D3-88EB-D728D1259FA1}"/>
              </a:ext>
            </a:extLst>
          </p:cNvPr>
          <p:cNvSpPr>
            <a:spLocks noGrp="1"/>
          </p:cNvSpPr>
          <p:nvPr userDrawn="1">
            <p:ph sz="quarter" idx="18"/>
          </p:nvPr>
        </p:nvSpPr>
        <p:spPr>
          <a:xfrm>
            <a:off x="618931" y="2505075"/>
            <a:ext cx="3181738" cy="3684588"/>
          </a:xfrm>
          <a:solidFill>
            <a:schemeClr val="accent2">
              <a:lumMod val="60000"/>
              <a:lumOff val="40000"/>
            </a:schemeClr>
          </a:solidFill>
          <a:ln w="19050">
            <a:solidFill>
              <a:schemeClr val="accent2"/>
            </a:solidFill>
          </a:ln>
        </p:spPr>
        <p:txBody>
          <a:bodyPr>
            <a:normAutofit/>
          </a:bodyPr>
          <a:lstStyle>
            <a:lvl1pPr marL="2857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8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7429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6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2001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4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5430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002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4" name="Text Placeholder 4">
            <a:extLst>
              <a:ext uri="{FF2B5EF4-FFF2-40B4-BE49-F238E27FC236}">
                <a16:creationId xmlns:a16="http://schemas.microsoft.com/office/drawing/2014/main" id="{0FE19CC9-E109-B9A7-0292-95123F669935}"/>
              </a:ext>
            </a:extLst>
          </p:cNvPr>
          <p:cNvSpPr>
            <a:spLocks noGrp="1"/>
          </p:cNvSpPr>
          <p:nvPr userDrawn="1">
            <p:ph type="body" sz="quarter" idx="19"/>
          </p:nvPr>
        </p:nvSpPr>
        <p:spPr>
          <a:xfrm>
            <a:off x="8391331" y="1939259"/>
            <a:ext cx="3181738" cy="549942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5" name="Content Placeholder 5">
            <a:extLst>
              <a:ext uri="{FF2B5EF4-FFF2-40B4-BE49-F238E27FC236}">
                <a16:creationId xmlns:a16="http://schemas.microsoft.com/office/drawing/2014/main" id="{91C7EA38-BE9A-5110-D0DD-70098F0BAB13}"/>
              </a:ext>
            </a:extLst>
          </p:cNvPr>
          <p:cNvSpPr>
            <a:spLocks noGrp="1"/>
          </p:cNvSpPr>
          <p:nvPr userDrawn="1">
            <p:ph sz="quarter" idx="20"/>
          </p:nvPr>
        </p:nvSpPr>
        <p:spPr>
          <a:xfrm>
            <a:off x="8391331" y="2505075"/>
            <a:ext cx="3181738" cy="3684588"/>
          </a:xfrm>
          <a:solidFill>
            <a:schemeClr val="accent2">
              <a:lumMod val="60000"/>
              <a:lumOff val="40000"/>
            </a:schemeClr>
          </a:solidFill>
          <a:ln w="19050">
            <a:solidFill>
              <a:schemeClr val="accent2"/>
            </a:solidFill>
          </a:ln>
        </p:spPr>
        <p:txBody>
          <a:bodyPr>
            <a:normAutofit/>
          </a:bodyPr>
          <a:lstStyle>
            <a:lvl1pPr marL="2857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8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7429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6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2001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4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5430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002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6" name="Text Placeholder 4">
            <a:extLst>
              <a:ext uri="{FF2B5EF4-FFF2-40B4-BE49-F238E27FC236}">
                <a16:creationId xmlns:a16="http://schemas.microsoft.com/office/drawing/2014/main" id="{007EAD61-BFBF-0E1E-A82A-FF67B7D9116F}"/>
              </a:ext>
            </a:extLst>
          </p:cNvPr>
          <p:cNvSpPr>
            <a:spLocks noGrp="1"/>
          </p:cNvSpPr>
          <p:nvPr userDrawn="1">
            <p:ph type="body" sz="quarter" idx="21"/>
          </p:nvPr>
        </p:nvSpPr>
        <p:spPr>
          <a:xfrm>
            <a:off x="4505131" y="1939259"/>
            <a:ext cx="3181738" cy="549942"/>
          </a:xfrm>
          <a:solidFill>
            <a:schemeClr val="accent2"/>
          </a:solidFill>
          <a:ln w="19050">
            <a:solidFill>
              <a:schemeClr val="accent2"/>
            </a:solidFill>
          </a:ln>
        </p:spPr>
        <p:txBody>
          <a:bodyPr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7" name="Content Placeholder 5">
            <a:extLst>
              <a:ext uri="{FF2B5EF4-FFF2-40B4-BE49-F238E27FC236}">
                <a16:creationId xmlns:a16="http://schemas.microsoft.com/office/drawing/2014/main" id="{19D2ED62-7721-86B4-3655-0C0FFC3F4197}"/>
              </a:ext>
            </a:extLst>
          </p:cNvPr>
          <p:cNvSpPr>
            <a:spLocks noGrp="1"/>
          </p:cNvSpPr>
          <p:nvPr userDrawn="1">
            <p:ph sz="quarter" idx="22"/>
          </p:nvPr>
        </p:nvSpPr>
        <p:spPr>
          <a:xfrm>
            <a:off x="4505131" y="2505075"/>
            <a:ext cx="3181738" cy="3684588"/>
          </a:xfrm>
          <a:solidFill>
            <a:schemeClr val="accent2">
              <a:lumMod val="60000"/>
              <a:lumOff val="40000"/>
            </a:schemeClr>
          </a:solidFill>
          <a:ln w="19050">
            <a:solidFill>
              <a:schemeClr val="accent2"/>
            </a:solidFill>
          </a:ln>
        </p:spPr>
        <p:txBody>
          <a:bodyPr>
            <a:normAutofit/>
          </a:bodyPr>
          <a:lstStyle>
            <a:lvl1pPr marL="2857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8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  <a:lvl2pPr marL="7429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6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2pPr>
            <a:lvl3pPr marL="1200150" indent="-2857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4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3pPr>
            <a:lvl4pPr marL="15430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4pPr>
            <a:lvl5pPr marL="2000250" indent="-171450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v"/>
              <a:defRPr sz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4" name="Text Placeholder 43">
            <a:extLst>
              <a:ext uri="{FF2B5EF4-FFF2-40B4-BE49-F238E27FC236}">
                <a16:creationId xmlns:a16="http://schemas.microsoft.com/office/drawing/2014/main" id="{99E9889C-B387-C0E3-3475-EA619967D9D5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>
          <a:xfrm>
            <a:off x="690892" y="549264"/>
            <a:ext cx="10023475" cy="914400"/>
          </a:xfrm>
        </p:spPr>
        <p:txBody>
          <a:bodyPr>
            <a:normAutofit/>
          </a:bodyPr>
          <a:lstStyle>
            <a:lvl1pPr marL="0" indent="0">
              <a:buNone/>
              <a:defRPr sz="4400" b="1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570553079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eam x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Title 1">
            <a:extLst>
              <a:ext uri="{FF2B5EF4-FFF2-40B4-BE49-F238E27FC236}">
                <a16:creationId xmlns:a16="http://schemas.microsoft.com/office/drawing/2014/main" id="{FDA50B04-DEA5-DCCF-0DAD-0D3B122FD652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76072" y="704088"/>
            <a:ext cx="10515600" cy="676656"/>
          </a:xfrm>
        </p:spPr>
        <p:txBody>
          <a:bodyPr/>
          <a:lstStyle>
            <a:lvl1pPr>
              <a:defRPr sz="4800"/>
            </a:lvl1pPr>
          </a:lstStyle>
          <a:p>
            <a:r>
              <a:rPr lang="en-US"/>
              <a:t>click to edit master title style	</a:t>
            </a:r>
          </a:p>
        </p:txBody>
      </p:sp>
      <p:sp>
        <p:nvSpPr>
          <p:cNvPr id="28" name="Freeform: Shape 27">
            <a:extLst>
              <a:ext uri="{FF2B5EF4-FFF2-40B4-BE49-F238E27FC236}">
                <a16:creationId xmlns:a16="http://schemas.microsoft.com/office/drawing/2014/main" id="{B1BA04E2-C77D-D0F1-EC03-2F832DFA5498}"/>
              </a:ext>
            </a:extLst>
          </p:cNvPr>
          <p:cNvSpPr>
            <a:spLocks/>
          </p:cNvSpPr>
          <p:nvPr userDrawn="1"/>
        </p:nvSpPr>
        <p:spPr>
          <a:xfrm>
            <a:off x="0" y="1641237"/>
            <a:ext cx="12192000" cy="5216762"/>
          </a:xfrm>
          <a:custGeom>
            <a:avLst/>
            <a:gdLst>
              <a:gd name="connsiteX0" fmla="*/ 1849560 w 12192000"/>
              <a:gd name="connsiteY0" fmla="*/ 803 h 5216762"/>
              <a:gd name="connsiteX1" fmla="*/ 2779308 w 12192000"/>
              <a:gd name="connsiteY1" fmla="*/ 191654 h 5216762"/>
              <a:gd name="connsiteX2" fmla="*/ 3529993 w 12192000"/>
              <a:gd name="connsiteY2" fmla="*/ 614650 h 5216762"/>
              <a:gd name="connsiteX3" fmla="*/ 5271920 w 12192000"/>
              <a:gd name="connsiteY3" fmla="*/ 1300408 h 5216762"/>
              <a:gd name="connsiteX4" fmla="*/ 6940105 w 12192000"/>
              <a:gd name="connsiteY4" fmla="*/ 1192018 h 5216762"/>
              <a:gd name="connsiteX5" fmla="*/ 8301823 w 12192000"/>
              <a:gd name="connsiteY5" fmla="*/ 780730 h 5216762"/>
              <a:gd name="connsiteX6" fmla="*/ 12120288 w 12192000"/>
              <a:gd name="connsiteY6" fmla="*/ 561429 h 5216762"/>
              <a:gd name="connsiteX7" fmla="*/ 12192000 w 12192000"/>
              <a:gd name="connsiteY7" fmla="*/ 591187 h 5216762"/>
              <a:gd name="connsiteX8" fmla="*/ 12192000 w 12192000"/>
              <a:gd name="connsiteY8" fmla="*/ 5216762 h 5216762"/>
              <a:gd name="connsiteX9" fmla="*/ 0 w 12192000"/>
              <a:gd name="connsiteY9" fmla="*/ 5216762 h 5216762"/>
              <a:gd name="connsiteX10" fmla="*/ 0 w 12192000"/>
              <a:gd name="connsiteY10" fmla="*/ 671712 h 5216762"/>
              <a:gd name="connsiteX11" fmla="*/ 66994 w 12192000"/>
              <a:gd name="connsiteY11" fmla="*/ 616810 h 5216762"/>
              <a:gd name="connsiteX12" fmla="*/ 314608 w 12192000"/>
              <a:gd name="connsiteY12" fmla="*/ 447849 h 5216762"/>
              <a:gd name="connsiteX13" fmla="*/ 1849560 w 12192000"/>
              <a:gd name="connsiteY13" fmla="*/ 803 h 52167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</a:cxnLst>
            <a:rect l="l" t="t" r="r" b="b"/>
            <a:pathLst>
              <a:path w="12192000" h="5216762">
                <a:moveTo>
                  <a:pt x="1849560" y="803"/>
                </a:moveTo>
                <a:cubicBezTo>
                  <a:pt x="2158708" y="8598"/>
                  <a:pt x="2468821" y="73153"/>
                  <a:pt x="2779308" y="191654"/>
                </a:cubicBezTo>
                <a:cubicBezTo>
                  <a:pt x="3056080" y="297323"/>
                  <a:pt x="3289358" y="460148"/>
                  <a:pt x="3529993" y="614650"/>
                </a:cubicBezTo>
                <a:cubicBezTo>
                  <a:pt x="4050027" y="948769"/>
                  <a:pt x="4615367" y="1204778"/>
                  <a:pt x="5271920" y="1300408"/>
                </a:cubicBezTo>
                <a:cubicBezTo>
                  <a:pt x="5824635" y="1381128"/>
                  <a:pt x="6381038" y="1326165"/>
                  <a:pt x="6940105" y="1192018"/>
                </a:cubicBezTo>
                <a:cubicBezTo>
                  <a:pt x="7564423" y="1042204"/>
                  <a:pt x="7924583" y="909418"/>
                  <a:pt x="8301823" y="780730"/>
                </a:cubicBezTo>
                <a:cubicBezTo>
                  <a:pt x="8668653" y="655543"/>
                  <a:pt x="10619014" y="-9633"/>
                  <a:pt x="12120288" y="561429"/>
                </a:cubicBezTo>
                <a:lnTo>
                  <a:pt x="12192000" y="591187"/>
                </a:lnTo>
                <a:lnTo>
                  <a:pt x="12192000" y="5216762"/>
                </a:lnTo>
                <a:lnTo>
                  <a:pt x="0" y="5216762"/>
                </a:lnTo>
                <a:lnTo>
                  <a:pt x="0" y="671712"/>
                </a:lnTo>
                <a:lnTo>
                  <a:pt x="66994" y="616810"/>
                </a:lnTo>
                <a:cubicBezTo>
                  <a:pt x="145598" y="557990"/>
                  <a:pt x="228102" y="501632"/>
                  <a:pt x="314608" y="447849"/>
                </a:cubicBezTo>
                <a:cubicBezTo>
                  <a:pt x="821750" y="132484"/>
                  <a:pt x="1334314" y="-12190"/>
                  <a:pt x="1849560" y="803"/>
                </a:cubicBezTo>
                <a:close/>
              </a:path>
            </a:pathLst>
          </a:custGeom>
          <a:solidFill>
            <a:schemeClr val="accent4">
              <a:alpha val="50000"/>
            </a:schemeClr>
          </a:solidFill>
          <a:ln w="5232" cap="flat">
            <a:noFill/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39" name="Picture Placeholder 38">
            <a:extLst>
              <a:ext uri="{FF2B5EF4-FFF2-40B4-BE49-F238E27FC236}">
                <a16:creationId xmlns:a16="http://schemas.microsoft.com/office/drawing/2014/main" id="{081294B5-CB6D-F1BF-22AD-497A1426B8CF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535984" y="1691640"/>
            <a:ext cx="2425322" cy="3343204"/>
          </a:xfrm>
          <a:custGeom>
            <a:avLst/>
            <a:gdLst>
              <a:gd name="connsiteX0" fmla="*/ 1212661 w 2425322"/>
              <a:gd name="connsiteY0" fmla="*/ 0 h 3343204"/>
              <a:gd name="connsiteX1" fmla="*/ 2425322 w 2425322"/>
              <a:gd name="connsiteY1" fmla="*/ 1671602 h 3343204"/>
              <a:gd name="connsiteX2" fmla="*/ 1212661 w 2425322"/>
              <a:gd name="connsiteY2" fmla="*/ 3343204 h 3343204"/>
              <a:gd name="connsiteX3" fmla="*/ 0 w 2425322"/>
              <a:gd name="connsiteY3" fmla="*/ 1671602 h 3343204"/>
              <a:gd name="connsiteX4" fmla="*/ 1212661 w 2425322"/>
              <a:gd name="connsiteY4" fmla="*/ 0 h 33432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425322" h="3343204">
                <a:moveTo>
                  <a:pt x="1212661" y="0"/>
                </a:moveTo>
                <a:cubicBezTo>
                  <a:pt x="1882395" y="0"/>
                  <a:pt x="2425322" y="748402"/>
                  <a:pt x="2425322" y="1671602"/>
                </a:cubicBezTo>
                <a:cubicBezTo>
                  <a:pt x="2425322" y="2594802"/>
                  <a:pt x="1882395" y="3343204"/>
                  <a:pt x="1212661" y="3343204"/>
                </a:cubicBezTo>
                <a:cubicBezTo>
                  <a:pt x="542927" y="3343204"/>
                  <a:pt x="0" y="2594802"/>
                  <a:pt x="0" y="1671602"/>
                </a:cubicBezTo>
                <a:cubicBezTo>
                  <a:pt x="0" y="748402"/>
                  <a:pt x="542927" y="0"/>
                  <a:pt x="1212661" y="0"/>
                </a:cubicBezTo>
                <a:close/>
              </a:path>
            </a:pathLst>
          </a:custGeom>
          <a:solidFill>
            <a:schemeClr val="accent4"/>
          </a:solidFill>
        </p:spPr>
        <p:txBody>
          <a:bodyPr wrap="square" anchor="ctr">
            <a:noAutofit/>
          </a:bodyPr>
          <a:lstStyle>
            <a:lvl1pPr marL="0" indent="0" algn="ctr">
              <a:buNone/>
              <a:defRPr sz="18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40" name="Picture Placeholder 39">
            <a:extLst>
              <a:ext uri="{FF2B5EF4-FFF2-40B4-BE49-F238E27FC236}">
                <a16:creationId xmlns:a16="http://schemas.microsoft.com/office/drawing/2014/main" id="{BBFBB2C1-DF1A-1E19-85F0-4AA596F66B87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3444123" y="1691640"/>
            <a:ext cx="2425322" cy="3343204"/>
          </a:xfrm>
          <a:custGeom>
            <a:avLst/>
            <a:gdLst>
              <a:gd name="connsiteX0" fmla="*/ 1212661 w 2425322"/>
              <a:gd name="connsiteY0" fmla="*/ 0 h 3343204"/>
              <a:gd name="connsiteX1" fmla="*/ 2425322 w 2425322"/>
              <a:gd name="connsiteY1" fmla="*/ 1671602 h 3343204"/>
              <a:gd name="connsiteX2" fmla="*/ 1212661 w 2425322"/>
              <a:gd name="connsiteY2" fmla="*/ 3343204 h 3343204"/>
              <a:gd name="connsiteX3" fmla="*/ 0 w 2425322"/>
              <a:gd name="connsiteY3" fmla="*/ 1671602 h 3343204"/>
              <a:gd name="connsiteX4" fmla="*/ 1212661 w 2425322"/>
              <a:gd name="connsiteY4" fmla="*/ 0 h 33432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425322" h="3343204">
                <a:moveTo>
                  <a:pt x="1212661" y="0"/>
                </a:moveTo>
                <a:cubicBezTo>
                  <a:pt x="1882395" y="0"/>
                  <a:pt x="2425322" y="748402"/>
                  <a:pt x="2425322" y="1671602"/>
                </a:cubicBezTo>
                <a:cubicBezTo>
                  <a:pt x="2425322" y="2594802"/>
                  <a:pt x="1882395" y="3343204"/>
                  <a:pt x="1212661" y="3343204"/>
                </a:cubicBezTo>
                <a:cubicBezTo>
                  <a:pt x="542927" y="3343204"/>
                  <a:pt x="0" y="2594802"/>
                  <a:pt x="0" y="1671602"/>
                </a:cubicBezTo>
                <a:cubicBezTo>
                  <a:pt x="0" y="748402"/>
                  <a:pt x="542927" y="0"/>
                  <a:pt x="1212661" y="0"/>
                </a:cubicBezTo>
                <a:close/>
              </a:path>
            </a:pathLst>
          </a:custGeom>
          <a:solidFill>
            <a:schemeClr val="accent4"/>
          </a:solidFill>
        </p:spPr>
        <p:txBody>
          <a:bodyPr wrap="square" anchor="ctr">
            <a:noAutofit/>
          </a:bodyPr>
          <a:lstStyle>
            <a:lvl1pPr marL="0" indent="0" algn="ctr">
              <a:buNone/>
              <a:defRPr sz="18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41" name="Picture Placeholder 40">
            <a:extLst>
              <a:ext uri="{FF2B5EF4-FFF2-40B4-BE49-F238E27FC236}">
                <a16:creationId xmlns:a16="http://schemas.microsoft.com/office/drawing/2014/main" id="{8C5BE6D6-23FF-B9B3-6EB7-147E9303C941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6352262" y="1691640"/>
            <a:ext cx="2425322" cy="3343204"/>
          </a:xfrm>
          <a:custGeom>
            <a:avLst/>
            <a:gdLst>
              <a:gd name="connsiteX0" fmla="*/ 1212661 w 2425322"/>
              <a:gd name="connsiteY0" fmla="*/ 0 h 3343204"/>
              <a:gd name="connsiteX1" fmla="*/ 2425322 w 2425322"/>
              <a:gd name="connsiteY1" fmla="*/ 1671602 h 3343204"/>
              <a:gd name="connsiteX2" fmla="*/ 1212661 w 2425322"/>
              <a:gd name="connsiteY2" fmla="*/ 3343204 h 3343204"/>
              <a:gd name="connsiteX3" fmla="*/ 0 w 2425322"/>
              <a:gd name="connsiteY3" fmla="*/ 1671602 h 3343204"/>
              <a:gd name="connsiteX4" fmla="*/ 1212661 w 2425322"/>
              <a:gd name="connsiteY4" fmla="*/ 0 h 33432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425322" h="3343204">
                <a:moveTo>
                  <a:pt x="1212661" y="0"/>
                </a:moveTo>
                <a:cubicBezTo>
                  <a:pt x="1882395" y="0"/>
                  <a:pt x="2425322" y="748402"/>
                  <a:pt x="2425322" y="1671602"/>
                </a:cubicBezTo>
                <a:cubicBezTo>
                  <a:pt x="2425322" y="2594802"/>
                  <a:pt x="1882395" y="3343204"/>
                  <a:pt x="1212661" y="3343204"/>
                </a:cubicBezTo>
                <a:cubicBezTo>
                  <a:pt x="542927" y="3343204"/>
                  <a:pt x="0" y="2594802"/>
                  <a:pt x="0" y="1671602"/>
                </a:cubicBezTo>
                <a:cubicBezTo>
                  <a:pt x="0" y="748402"/>
                  <a:pt x="542927" y="0"/>
                  <a:pt x="1212661" y="0"/>
                </a:cubicBezTo>
                <a:close/>
              </a:path>
            </a:pathLst>
          </a:custGeom>
          <a:solidFill>
            <a:schemeClr val="accent4"/>
          </a:solidFill>
        </p:spPr>
        <p:txBody>
          <a:bodyPr wrap="square" anchor="ctr">
            <a:noAutofit/>
          </a:bodyPr>
          <a:lstStyle>
            <a:lvl1pPr marL="0" indent="0" algn="ctr">
              <a:buNone/>
              <a:defRPr sz="18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42" name="Picture Placeholder 41">
            <a:extLst>
              <a:ext uri="{FF2B5EF4-FFF2-40B4-BE49-F238E27FC236}">
                <a16:creationId xmlns:a16="http://schemas.microsoft.com/office/drawing/2014/main" id="{A07A1DDE-85A4-10BA-7DD5-FCF33DA6C7BA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9260401" y="1691640"/>
            <a:ext cx="2425322" cy="3343204"/>
          </a:xfrm>
          <a:custGeom>
            <a:avLst/>
            <a:gdLst>
              <a:gd name="connsiteX0" fmla="*/ 1212661 w 2425322"/>
              <a:gd name="connsiteY0" fmla="*/ 0 h 3343204"/>
              <a:gd name="connsiteX1" fmla="*/ 2425322 w 2425322"/>
              <a:gd name="connsiteY1" fmla="*/ 1671602 h 3343204"/>
              <a:gd name="connsiteX2" fmla="*/ 1212661 w 2425322"/>
              <a:gd name="connsiteY2" fmla="*/ 3343204 h 3343204"/>
              <a:gd name="connsiteX3" fmla="*/ 0 w 2425322"/>
              <a:gd name="connsiteY3" fmla="*/ 1671602 h 3343204"/>
              <a:gd name="connsiteX4" fmla="*/ 1212661 w 2425322"/>
              <a:gd name="connsiteY4" fmla="*/ 0 h 33432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425322" h="3343204">
                <a:moveTo>
                  <a:pt x="1212661" y="0"/>
                </a:moveTo>
                <a:cubicBezTo>
                  <a:pt x="1882395" y="0"/>
                  <a:pt x="2425322" y="748402"/>
                  <a:pt x="2425322" y="1671602"/>
                </a:cubicBezTo>
                <a:cubicBezTo>
                  <a:pt x="2425322" y="2594802"/>
                  <a:pt x="1882395" y="3343204"/>
                  <a:pt x="1212661" y="3343204"/>
                </a:cubicBezTo>
                <a:cubicBezTo>
                  <a:pt x="542927" y="3343204"/>
                  <a:pt x="0" y="2594802"/>
                  <a:pt x="0" y="1671602"/>
                </a:cubicBezTo>
                <a:cubicBezTo>
                  <a:pt x="0" y="748402"/>
                  <a:pt x="542927" y="0"/>
                  <a:pt x="1212661" y="0"/>
                </a:cubicBezTo>
                <a:close/>
              </a:path>
            </a:pathLst>
          </a:custGeom>
          <a:solidFill>
            <a:schemeClr val="accent4"/>
          </a:solidFill>
        </p:spPr>
        <p:txBody>
          <a:bodyPr wrap="square" anchor="ctr">
            <a:noAutofit/>
          </a:bodyPr>
          <a:lstStyle>
            <a:lvl1pPr marL="0" indent="0" algn="ctr">
              <a:buNone/>
              <a:defRPr sz="18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47" name="Text Placeholder 46">
            <a:extLst>
              <a:ext uri="{FF2B5EF4-FFF2-40B4-BE49-F238E27FC236}">
                <a16:creationId xmlns:a16="http://schemas.microsoft.com/office/drawing/2014/main" id="{EC58C559-7910-45EC-28D0-D37F02FA738C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677863" y="5175504"/>
            <a:ext cx="2423160" cy="365760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800" cap="all" baseline="0">
                <a:latin typeface="Gill Sans Nova" panose="020B0602020104020203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8" name="Text Placeholder 46">
            <a:extLst>
              <a:ext uri="{FF2B5EF4-FFF2-40B4-BE49-F238E27FC236}">
                <a16:creationId xmlns:a16="http://schemas.microsoft.com/office/drawing/2014/main" id="{868B70E3-3C97-4D65-D598-457720AA7253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3444123" y="5175504"/>
            <a:ext cx="2423160" cy="365760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800" cap="all" baseline="0">
                <a:latin typeface="Gill Sans Nova" panose="020B0602020104020203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9" name="Text Placeholder 46">
            <a:extLst>
              <a:ext uri="{FF2B5EF4-FFF2-40B4-BE49-F238E27FC236}">
                <a16:creationId xmlns:a16="http://schemas.microsoft.com/office/drawing/2014/main" id="{89924195-02EA-2AF9-C021-ED282397B88B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6434931" y="5175504"/>
            <a:ext cx="2423160" cy="365760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800" cap="all" baseline="0">
                <a:latin typeface="Gill Sans Nova" panose="020B0602020104020203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0" name="Text Placeholder 46">
            <a:extLst>
              <a:ext uri="{FF2B5EF4-FFF2-40B4-BE49-F238E27FC236}">
                <a16:creationId xmlns:a16="http://schemas.microsoft.com/office/drawing/2014/main" id="{582E2EDB-08EC-D1DE-3C7C-2FC0C70B27C5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9260401" y="5175504"/>
            <a:ext cx="2423160" cy="365760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800" cap="all" baseline="0">
                <a:latin typeface="Gill Sans Nova" panose="020B0602020104020203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2" name="Text Placeholder 46">
            <a:extLst>
              <a:ext uri="{FF2B5EF4-FFF2-40B4-BE49-F238E27FC236}">
                <a16:creationId xmlns:a16="http://schemas.microsoft.com/office/drawing/2014/main" id="{F66E5144-974A-0BDB-D167-9253CC65BF1E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677863" y="5550408"/>
            <a:ext cx="2423160" cy="365760"/>
          </a:xfrm>
        </p:spPr>
        <p:txBody>
          <a:bodyPr anchor="t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800" cap="none" baseline="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3" name="Text Placeholder 46">
            <a:extLst>
              <a:ext uri="{FF2B5EF4-FFF2-40B4-BE49-F238E27FC236}">
                <a16:creationId xmlns:a16="http://schemas.microsoft.com/office/drawing/2014/main" id="{1D923A5E-0C6A-FC00-A515-E5A508A54FBD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3444123" y="5550408"/>
            <a:ext cx="2423160" cy="365760"/>
          </a:xfrm>
        </p:spPr>
        <p:txBody>
          <a:bodyPr anchor="t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800" cap="none" baseline="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4" name="Text Placeholder 46">
            <a:extLst>
              <a:ext uri="{FF2B5EF4-FFF2-40B4-BE49-F238E27FC236}">
                <a16:creationId xmlns:a16="http://schemas.microsoft.com/office/drawing/2014/main" id="{01866408-222B-FAA6-3180-5AA98BF83142}"/>
              </a:ext>
            </a:extLst>
          </p:cNvPr>
          <p:cNvSpPr>
            <a:spLocks noGrp="1"/>
          </p:cNvSpPr>
          <p:nvPr>
            <p:ph type="body" sz="quarter" idx="23" hasCustomPrompt="1"/>
          </p:nvPr>
        </p:nvSpPr>
        <p:spPr>
          <a:xfrm>
            <a:off x="6434931" y="5550408"/>
            <a:ext cx="2423160" cy="365760"/>
          </a:xfrm>
        </p:spPr>
        <p:txBody>
          <a:bodyPr anchor="t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800" cap="none" baseline="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5" name="Text Placeholder 46">
            <a:extLst>
              <a:ext uri="{FF2B5EF4-FFF2-40B4-BE49-F238E27FC236}">
                <a16:creationId xmlns:a16="http://schemas.microsoft.com/office/drawing/2014/main" id="{1A8C6A0D-BDFC-5DD0-110E-B4C5AE72306B}"/>
              </a:ext>
            </a:extLst>
          </p:cNvPr>
          <p:cNvSpPr>
            <a:spLocks noGrp="1"/>
          </p:cNvSpPr>
          <p:nvPr>
            <p:ph type="body" sz="quarter" idx="24" hasCustomPrompt="1"/>
          </p:nvPr>
        </p:nvSpPr>
        <p:spPr>
          <a:xfrm>
            <a:off x="9260401" y="5550408"/>
            <a:ext cx="2423160" cy="365760"/>
          </a:xfrm>
        </p:spPr>
        <p:txBody>
          <a:bodyPr anchor="t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800" cap="none" baseline="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0E51F5A-4888-D63D-29F3-B01CF7E21C4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20XX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F237303-EC0A-6693-6BFA-55DB329E39D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F4A5FC7-AE15-3D20-F798-0247D85FF79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8FB4751-880F-D840-AAA9-3A15815CC996}" type="slidenum">
              <a:rPr lang="en-US" smtClean="0"/>
              <a:t>‹#›</a:t>
            </a:fld>
            <a:endParaRPr lang="en-US"/>
          </a:p>
        </p:txBody>
      </p:sp>
      <p:sp>
        <p:nvSpPr>
          <p:cNvPr id="18" name="Freeform: Shape 17">
            <a:extLst>
              <a:ext uri="{FF2B5EF4-FFF2-40B4-BE49-F238E27FC236}">
                <a16:creationId xmlns:a16="http://schemas.microsoft.com/office/drawing/2014/main" id="{F0A8F0DB-3D3D-DC0F-84AC-4386B58AD6E5}"/>
              </a:ext>
            </a:extLst>
          </p:cNvPr>
          <p:cNvSpPr>
            <a:spLocks/>
          </p:cNvSpPr>
          <p:nvPr userDrawn="1"/>
        </p:nvSpPr>
        <p:spPr>
          <a:xfrm>
            <a:off x="5591140" y="1"/>
            <a:ext cx="5362677" cy="590065"/>
          </a:xfrm>
          <a:custGeom>
            <a:avLst/>
            <a:gdLst>
              <a:gd name="connsiteX0" fmla="*/ 0 w 5362677"/>
              <a:gd name="connsiteY0" fmla="*/ 0 h 590065"/>
              <a:gd name="connsiteX1" fmla="*/ 5362677 w 5362677"/>
              <a:gd name="connsiteY1" fmla="*/ 0 h 590065"/>
              <a:gd name="connsiteX2" fmla="*/ 5169991 w 5362677"/>
              <a:gd name="connsiteY2" fmla="*/ 69942 h 590065"/>
              <a:gd name="connsiteX3" fmla="*/ 2860400 w 5362677"/>
              <a:gd name="connsiteY3" fmla="*/ 564669 h 590065"/>
              <a:gd name="connsiteX4" fmla="*/ 85760 w 5362677"/>
              <a:gd name="connsiteY4" fmla="*/ 60567 h 59006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362677" h="590065">
                <a:moveTo>
                  <a:pt x="0" y="0"/>
                </a:moveTo>
                <a:lnTo>
                  <a:pt x="5362677" y="0"/>
                </a:lnTo>
                <a:lnTo>
                  <a:pt x="5169991" y="69942"/>
                </a:lnTo>
                <a:cubicBezTo>
                  <a:pt x="4068113" y="454981"/>
                  <a:pt x="3200546" y="538854"/>
                  <a:pt x="2860400" y="564669"/>
                </a:cubicBezTo>
                <a:cubicBezTo>
                  <a:pt x="1318014" y="681954"/>
                  <a:pt x="547573" y="372284"/>
                  <a:pt x="85760" y="60567"/>
                </a:cubicBezTo>
                <a:close/>
              </a:path>
            </a:pathLst>
          </a:custGeom>
          <a:solidFill>
            <a:schemeClr val="accent2">
              <a:lumMod val="60000"/>
              <a:lumOff val="40000"/>
              <a:alpha val="27000"/>
            </a:schemeClr>
          </a:solidFill>
          <a:ln w="4492" cap="flat">
            <a:noFill/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18293779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3984">
          <p15:clr>
            <a:srgbClr val="FBAE40"/>
          </p15:clr>
        </p15:guide>
        <p15:guide id="2" pos="7272">
          <p15:clr>
            <a:srgbClr val="FBAE40"/>
          </p15:clr>
        </p15:guide>
        <p15:guide id="3" pos="408">
          <p15:clr>
            <a:srgbClr val="FBAE40"/>
          </p15:clr>
        </p15:guide>
        <p15:guide id="4" orient="horz" pos="504">
          <p15:clr>
            <a:srgbClr val="FBAE40"/>
          </p15:clr>
        </p15:guide>
      </p15:sldGuideLst>
    </p:ext>
  </p:extLst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Team x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Freeform: Shape 23">
            <a:extLst>
              <a:ext uri="{FF2B5EF4-FFF2-40B4-BE49-F238E27FC236}">
                <a16:creationId xmlns:a16="http://schemas.microsoft.com/office/drawing/2014/main" id="{11C6679A-1B60-DCCD-7295-255649B92C60}"/>
              </a:ext>
            </a:extLst>
          </p:cNvPr>
          <p:cNvSpPr/>
          <p:nvPr userDrawn="1"/>
        </p:nvSpPr>
        <p:spPr>
          <a:xfrm>
            <a:off x="6381060" y="-24130"/>
            <a:ext cx="5371060" cy="6899910"/>
          </a:xfrm>
          <a:custGeom>
            <a:avLst/>
            <a:gdLst>
              <a:gd name="connsiteX0" fmla="*/ 0 w 5864280"/>
              <a:gd name="connsiteY0" fmla="*/ 0 h 6938010"/>
              <a:gd name="connsiteX1" fmla="*/ 5864280 w 5864280"/>
              <a:gd name="connsiteY1" fmla="*/ 0 h 6938010"/>
              <a:gd name="connsiteX2" fmla="*/ 5864280 w 5864280"/>
              <a:gd name="connsiteY2" fmla="*/ 6938010 h 6938010"/>
              <a:gd name="connsiteX3" fmla="*/ 4899969 w 5864280"/>
              <a:gd name="connsiteY3" fmla="*/ 6938010 h 6938010"/>
              <a:gd name="connsiteX4" fmla="*/ 4880783 w 5864280"/>
              <a:gd name="connsiteY4" fmla="*/ 6771085 h 6938010"/>
              <a:gd name="connsiteX5" fmla="*/ 5036864 w 5864280"/>
              <a:gd name="connsiteY5" fmla="*/ 1534679 h 6938010"/>
              <a:gd name="connsiteX6" fmla="*/ 438790 w 5864280"/>
              <a:gd name="connsiteY6" fmla="*/ 927368 h 6938010"/>
              <a:gd name="connsiteX7" fmla="*/ 39064 w 5864280"/>
              <a:gd name="connsiteY7" fmla="*/ 165620 h 6938010"/>
              <a:gd name="connsiteX0" fmla="*/ 0 w 5864280"/>
              <a:gd name="connsiteY0" fmla="*/ 0 h 6938010"/>
              <a:gd name="connsiteX1" fmla="*/ 5864280 w 5864280"/>
              <a:gd name="connsiteY1" fmla="*/ 0 h 6938010"/>
              <a:gd name="connsiteX2" fmla="*/ 5864280 w 5864280"/>
              <a:gd name="connsiteY2" fmla="*/ 6938010 h 6938010"/>
              <a:gd name="connsiteX3" fmla="*/ 4899969 w 5864280"/>
              <a:gd name="connsiteY3" fmla="*/ 6938010 h 6938010"/>
              <a:gd name="connsiteX4" fmla="*/ 4880783 w 5864280"/>
              <a:gd name="connsiteY4" fmla="*/ 6771085 h 6938010"/>
              <a:gd name="connsiteX5" fmla="*/ 5036864 w 5864280"/>
              <a:gd name="connsiteY5" fmla="*/ 1534679 h 6938010"/>
              <a:gd name="connsiteX6" fmla="*/ 438790 w 5864280"/>
              <a:gd name="connsiteY6" fmla="*/ 927368 h 6938010"/>
              <a:gd name="connsiteX7" fmla="*/ 39064 w 5864280"/>
              <a:gd name="connsiteY7" fmla="*/ 165620 h 6938010"/>
              <a:gd name="connsiteX8" fmla="*/ 91440 w 5864280"/>
              <a:gd name="connsiteY8" fmla="*/ 91440 h 6938010"/>
              <a:gd name="connsiteX0" fmla="*/ 7620 w 5871900"/>
              <a:gd name="connsiteY0" fmla="*/ 0 h 6938010"/>
              <a:gd name="connsiteX1" fmla="*/ 5871900 w 5871900"/>
              <a:gd name="connsiteY1" fmla="*/ 0 h 6938010"/>
              <a:gd name="connsiteX2" fmla="*/ 5871900 w 5871900"/>
              <a:gd name="connsiteY2" fmla="*/ 6938010 h 6938010"/>
              <a:gd name="connsiteX3" fmla="*/ 4907589 w 5871900"/>
              <a:gd name="connsiteY3" fmla="*/ 6938010 h 6938010"/>
              <a:gd name="connsiteX4" fmla="*/ 4888403 w 5871900"/>
              <a:gd name="connsiteY4" fmla="*/ 6771085 h 6938010"/>
              <a:gd name="connsiteX5" fmla="*/ 5044484 w 5871900"/>
              <a:gd name="connsiteY5" fmla="*/ 1534679 h 6938010"/>
              <a:gd name="connsiteX6" fmla="*/ 446410 w 5871900"/>
              <a:gd name="connsiteY6" fmla="*/ 927368 h 6938010"/>
              <a:gd name="connsiteX7" fmla="*/ 46684 w 5871900"/>
              <a:gd name="connsiteY7" fmla="*/ 165620 h 6938010"/>
              <a:gd name="connsiteX8" fmla="*/ 0 w 5871900"/>
              <a:gd name="connsiteY8" fmla="*/ 15240 h 6938010"/>
              <a:gd name="connsiteX0" fmla="*/ 0 w 5864280"/>
              <a:gd name="connsiteY0" fmla="*/ 0 h 6938010"/>
              <a:gd name="connsiteX1" fmla="*/ 5864280 w 5864280"/>
              <a:gd name="connsiteY1" fmla="*/ 0 h 6938010"/>
              <a:gd name="connsiteX2" fmla="*/ 5864280 w 5864280"/>
              <a:gd name="connsiteY2" fmla="*/ 6938010 h 6938010"/>
              <a:gd name="connsiteX3" fmla="*/ 4899969 w 5864280"/>
              <a:gd name="connsiteY3" fmla="*/ 6938010 h 6938010"/>
              <a:gd name="connsiteX4" fmla="*/ 4880783 w 5864280"/>
              <a:gd name="connsiteY4" fmla="*/ 6771085 h 6938010"/>
              <a:gd name="connsiteX5" fmla="*/ 5036864 w 5864280"/>
              <a:gd name="connsiteY5" fmla="*/ 1534679 h 6938010"/>
              <a:gd name="connsiteX6" fmla="*/ 438790 w 5864280"/>
              <a:gd name="connsiteY6" fmla="*/ 927368 h 6938010"/>
              <a:gd name="connsiteX7" fmla="*/ 39064 w 5864280"/>
              <a:gd name="connsiteY7" fmla="*/ 165620 h 6938010"/>
              <a:gd name="connsiteX8" fmla="*/ 7620 w 5864280"/>
              <a:gd name="connsiteY8" fmla="*/ 17780 h 6938010"/>
              <a:gd name="connsiteX0" fmla="*/ 12700 w 5856660"/>
              <a:gd name="connsiteY0" fmla="*/ 0 h 7004050"/>
              <a:gd name="connsiteX1" fmla="*/ 5856660 w 5856660"/>
              <a:gd name="connsiteY1" fmla="*/ 66040 h 7004050"/>
              <a:gd name="connsiteX2" fmla="*/ 5856660 w 5856660"/>
              <a:gd name="connsiteY2" fmla="*/ 7004050 h 7004050"/>
              <a:gd name="connsiteX3" fmla="*/ 4892349 w 5856660"/>
              <a:gd name="connsiteY3" fmla="*/ 7004050 h 7004050"/>
              <a:gd name="connsiteX4" fmla="*/ 4873163 w 5856660"/>
              <a:gd name="connsiteY4" fmla="*/ 6837125 h 7004050"/>
              <a:gd name="connsiteX5" fmla="*/ 5029244 w 5856660"/>
              <a:gd name="connsiteY5" fmla="*/ 1600719 h 7004050"/>
              <a:gd name="connsiteX6" fmla="*/ 431170 w 5856660"/>
              <a:gd name="connsiteY6" fmla="*/ 993408 h 7004050"/>
              <a:gd name="connsiteX7" fmla="*/ 31444 w 5856660"/>
              <a:gd name="connsiteY7" fmla="*/ 231660 h 7004050"/>
              <a:gd name="connsiteX8" fmla="*/ 0 w 5856660"/>
              <a:gd name="connsiteY8" fmla="*/ 83820 h 7004050"/>
              <a:gd name="connsiteX0" fmla="*/ 5856660 w 5856660"/>
              <a:gd name="connsiteY0" fmla="*/ 0 h 6938010"/>
              <a:gd name="connsiteX1" fmla="*/ 5856660 w 5856660"/>
              <a:gd name="connsiteY1" fmla="*/ 6938010 h 6938010"/>
              <a:gd name="connsiteX2" fmla="*/ 4892349 w 5856660"/>
              <a:gd name="connsiteY2" fmla="*/ 6938010 h 6938010"/>
              <a:gd name="connsiteX3" fmla="*/ 4873163 w 5856660"/>
              <a:gd name="connsiteY3" fmla="*/ 6771085 h 6938010"/>
              <a:gd name="connsiteX4" fmla="*/ 5029244 w 5856660"/>
              <a:gd name="connsiteY4" fmla="*/ 1534679 h 6938010"/>
              <a:gd name="connsiteX5" fmla="*/ 431170 w 5856660"/>
              <a:gd name="connsiteY5" fmla="*/ 927368 h 6938010"/>
              <a:gd name="connsiteX6" fmla="*/ 31444 w 5856660"/>
              <a:gd name="connsiteY6" fmla="*/ 165620 h 6938010"/>
              <a:gd name="connsiteX7" fmla="*/ 0 w 5856660"/>
              <a:gd name="connsiteY7" fmla="*/ 17780 h 6938010"/>
              <a:gd name="connsiteX0" fmla="*/ 5856660 w 5856660"/>
              <a:gd name="connsiteY0" fmla="*/ 6920230 h 6920230"/>
              <a:gd name="connsiteX1" fmla="*/ 4892349 w 5856660"/>
              <a:gd name="connsiteY1" fmla="*/ 6920230 h 6920230"/>
              <a:gd name="connsiteX2" fmla="*/ 4873163 w 5856660"/>
              <a:gd name="connsiteY2" fmla="*/ 6753305 h 6920230"/>
              <a:gd name="connsiteX3" fmla="*/ 5029244 w 5856660"/>
              <a:gd name="connsiteY3" fmla="*/ 1516899 h 6920230"/>
              <a:gd name="connsiteX4" fmla="*/ 431170 w 5856660"/>
              <a:gd name="connsiteY4" fmla="*/ 909588 h 6920230"/>
              <a:gd name="connsiteX5" fmla="*/ 31444 w 5856660"/>
              <a:gd name="connsiteY5" fmla="*/ 147840 h 6920230"/>
              <a:gd name="connsiteX6" fmla="*/ 0 w 5856660"/>
              <a:gd name="connsiteY6" fmla="*/ 0 h 6920230"/>
              <a:gd name="connsiteX0" fmla="*/ 4892349 w 5371060"/>
              <a:gd name="connsiteY0" fmla="*/ 6920230 h 6920230"/>
              <a:gd name="connsiteX1" fmla="*/ 4873163 w 5371060"/>
              <a:gd name="connsiteY1" fmla="*/ 6753305 h 6920230"/>
              <a:gd name="connsiteX2" fmla="*/ 5029244 w 5371060"/>
              <a:gd name="connsiteY2" fmla="*/ 1516899 h 6920230"/>
              <a:gd name="connsiteX3" fmla="*/ 431170 w 5371060"/>
              <a:gd name="connsiteY3" fmla="*/ 909588 h 6920230"/>
              <a:gd name="connsiteX4" fmla="*/ 31444 w 5371060"/>
              <a:gd name="connsiteY4" fmla="*/ 147840 h 6920230"/>
              <a:gd name="connsiteX5" fmla="*/ 0 w 5371060"/>
              <a:gd name="connsiteY5" fmla="*/ 0 h 6920230"/>
              <a:gd name="connsiteX0" fmla="*/ 4889809 w 5371060"/>
              <a:gd name="connsiteY0" fmla="*/ 6904990 h 6904990"/>
              <a:gd name="connsiteX1" fmla="*/ 4873163 w 5371060"/>
              <a:gd name="connsiteY1" fmla="*/ 6753305 h 6904990"/>
              <a:gd name="connsiteX2" fmla="*/ 5029244 w 5371060"/>
              <a:gd name="connsiteY2" fmla="*/ 1516899 h 6904990"/>
              <a:gd name="connsiteX3" fmla="*/ 431170 w 5371060"/>
              <a:gd name="connsiteY3" fmla="*/ 909588 h 6904990"/>
              <a:gd name="connsiteX4" fmla="*/ 31444 w 5371060"/>
              <a:gd name="connsiteY4" fmla="*/ 147840 h 6904990"/>
              <a:gd name="connsiteX5" fmla="*/ 0 w 5371060"/>
              <a:gd name="connsiteY5" fmla="*/ 0 h 6904990"/>
              <a:gd name="connsiteX0" fmla="*/ 4892349 w 5371060"/>
              <a:gd name="connsiteY0" fmla="*/ 6899910 h 6899910"/>
              <a:gd name="connsiteX1" fmla="*/ 4873163 w 5371060"/>
              <a:gd name="connsiteY1" fmla="*/ 6753305 h 6899910"/>
              <a:gd name="connsiteX2" fmla="*/ 5029244 w 5371060"/>
              <a:gd name="connsiteY2" fmla="*/ 1516899 h 6899910"/>
              <a:gd name="connsiteX3" fmla="*/ 431170 w 5371060"/>
              <a:gd name="connsiteY3" fmla="*/ 909588 h 6899910"/>
              <a:gd name="connsiteX4" fmla="*/ 31444 w 5371060"/>
              <a:gd name="connsiteY4" fmla="*/ 147840 h 6899910"/>
              <a:gd name="connsiteX5" fmla="*/ 0 w 5371060"/>
              <a:gd name="connsiteY5" fmla="*/ 0 h 689991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5371060" h="6899910">
                <a:moveTo>
                  <a:pt x="4892349" y="6899910"/>
                </a:moveTo>
                <a:lnTo>
                  <a:pt x="4873163" y="6753305"/>
                </a:lnTo>
                <a:cubicBezTo>
                  <a:pt x="4753267" y="5217685"/>
                  <a:pt x="5929393" y="2564469"/>
                  <a:pt x="5029244" y="1516899"/>
                </a:cubicBezTo>
                <a:cubicBezTo>
                  <a:pt x="4044398" y="370782"/>
                  <a:pt x="1685778" y="2440015"/>
                  <a:pt x="431170" y="909588"/>
                </a:cubicBezTo>
                <a:cubicBezTo>
                  <a:pt x="361992" y="824949"/>
                  <a:pt x="151981" y="561750"/>
                  <a:pt x="31444" y="147840"/>
                </a:cubicBezTo>
                <a:cubicBezTo>
                  <a:pt x="18423" y="92633"/>
                  <a:pt x="0" y="0"/>
                  <a:pt x="0" y="0"/>
                </a:cubicBezTo>
              </a:path>
            </a:pathLst>
          </a:custGeom>
          <a:noFill/>
          <a:ln w="60325" cap="flat">
            <a:solidFill>
              <a:schemeClr val="accent1"/>
            </a:solidFill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>
              <a:solidFill>
                <a:schemeClr val="tx1"/>
              </a:solidFill>
            </a:endParaRPr>
          </a:p>
        </p:txBody>
      </p:sp>
      <p:sp>
        <p:nvSpPr>
          <p:cNvPr id="45" name="Title 1">
            <a:extLst>
              <a:ext uri="{FF2B5EF4-FFF2-40B4-BE49-F238E27FC236}">
                <a16:creationId xmlns:a16="http://schemas.microsoft.com/office/drawing/2014/main" id="{FDA50B04-DEA5-DCCF-0DAD-0D3B122FD652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76072" y="704088"/>
            <a:ext cx="10515600" cy="676656"/>
          </a:xfrm>
        </p:spPr>
        <p:txBody>
          <a:bodyPr/>
          <a:lstStyle>
            <a:lvl1pPr>
              <a:defRPr sz="4800"/>
            </a:lvl1pPr>
          </a:lstStyle>
          <a:p>
            <a:r>
              <a:rPr lang="en-US"/>
              <a:t>click to edit master title style	</a:t>
            </a:r>
          </a:p>
        </p:txBody>
      </p:sp>
      <p:sp>
        <p:nvSpPr>
          <p:cNvPr id="39" name="Picture Placeholder 38">
            <a:extLst>
              <a:ext uri="{FF2B5EF4-FFF2-40B4-BE49-F238E27FC236}">
                <a16:creationId xmlns:a16="http://schemas.microsoft.com/office/drawing/2014/main" id="{081294B5-CB6D-F1BF-22AD-497A1426B8CF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1207008" y="1572768"/>
            <a:ext cx="1307592" cy="1810512"/>
          </a:xfrm>
          <a:custGeom>
            <a:avLst/>
            <a:gdLst>
              <a:gd name="connsiteX0" fmla="*/ 1212661 w 2425322"/>
              <a:gd name="connsiteY0" fmla="*/ 0 h 3343204"/>
              <a:gd name="connsiteX1" fmla="*/ 2425322 w 2425322"/>
              <a:gd name="connsiteY1" fmla="*/ 1671602 h 3343204"/>
              <a:gd name="connsiteX2" fmla="*/ 1212661 w 2425322"/>
              <a:gd name="connsiteY2" fmla="*/ 3343204 h 3343204"/>
              <a:gd name="connsiteX3" fmla="*/ 0 w 2425322"/>
              <a:gd name="connsiteY3" fmla="*/ 1671602 h 3343204"/>
              <a:gd name="connsiteX4" fmla="*/ 1212661 w 2425322"/>
              <a:gd name="connsiteY4" fmla="*/ 0 h 33432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425322" h="3343204">
                <a:moveTo>
                  <a:pt x="1212661" y="0"/>
                </a:moveTo>
                <a:cubicBezTo>
                  <a:pt x="1882395" y="0"/>
                  <a:pt x="2425322" y="748402"/>
                  <a:pt x="2425322" y="1671602"/>
                </a:cubicBezTo>
                <a:cubicBezTo>
                  <a:pt x="2425322" y="2594802"/>
                  <a:pt x="1882395" y="3343204"/>
                  <a:pt x="1212661" y="3343204"/>
                </a:cubicBezTo>
                <a:cubicBezTo>
                  <a:pt x="542927" y="3343204"/>
                  <a:pt x="0" y="2594802"/>
                  <a:pt x="0" y="1671602"/>
                </a:cubicBezTo>
                <a:cubicBezTo>
                  <a:pt x="0" y="748402"/>
                  <a:pt x="542927" y="0"/>
                  <a:pt x="1212661" y="0"/>
                </a:cubicBezTo>
                <a:close/>
              </a:path>
            </a:pathLst>
          </a:custGeom>
          <a:solidFill>
            <a:schemeClr val="accent4"/>
          </a:solidFill>
        </p:spPr>
        <p:txBody>
          <a:bodyPr wrap="square" anchor="ctr">
            <a:noAutofit/>
          </a:bodyPr>
          <a:lstStyle>
            <a:lvl1pPr marL="0" indent="0" algn="ctr">
              <a:buNone/>
              <a:defRPr sz="18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40" name="Picture Placeholder 39">
            <a:extLst>
              <a:ext uri="{FF2B5EF4-FFF2-40B4-BE49-F238E27FC236}">
                <a16:creationId xmlns:a16="http://schemas.microsoft.com/office/drawing/2014/main" id="{BBFBB2C1-DF1A-1E19-85F0-4AA596F66B87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3986784" y="1572768"/>
            <a:ext cx="1307592" cy="1810512"/>
          </a:xfrm>
          <a:custGeom>
            <a:avLst/>
            <a:gdLst>
              <a:gd name="connsiteX0" fmla="*/ 1212661 w 2425322"/>
              <a:gd name="connsiteY0" fmla="*/ 0 h 3343204"/>
              <a:gd name="connsiteX1" fmla="*/ 2425322 w 2425322"/>
              <a:gd name="connsiteY1" fmla="*/ 1671602 h 3343204"/>
              <a:gd name="connsiteX2" fmla="*/ 1212661 w 2425322"/>
              <a:gd name="connsiteY2" fmla="*/ 3343204 h 3343204"/>
              <a:gd name="connsiteX3" fmla="*/ 0 w 2425322"/>
              <a:gd name="connsiteY3" fmla="*/ 1671602 h 3343204"/>
              <a:gd name="connsiteX4" fmla="*/ 1212661 w 2425322"/>
              <a:gd name="connsiteY4" fmla="*/ 0 h 33432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425322" h="3343204">
                <a:moveTo>
                  <a:pt x="1212661" y="0"/>
                </a:moveTo>
                <a:cubicBezTo>
                  <a:pt x="1882395" y="0"/>
                  <a:pt x="2425322" y="748402"/>
                  <a:pt x="2425322" y="1671602"/>
                </a:cubicBezTo>
                <a:cubicBezTo>
                  <a:pt x="2425322" y="2594802"/>
                  <a:pt x="1882395" y="3343204"/>
                  <a:pt x="1212661" y="3343204"/>
                </a:cubicBezTo>
                <a:cubicBezTo>
                  <a:pt x="542927" y="3343204"/>
                  <a:pt x="0" y="2594802"/>
                  <a:pt x="0" y="1671602"/>
                </a:cubicBezTo>
                <a:cubicBezTo>
                  <a:pt x="0" y="748402"/>
                  <a:pt x="542927" y="0"/>
                  <a:pt x="1212661" y="0"/>
                </a:cubicBezTo>
                <a:close/>
              </a:path>
            </a:pathLst>
          </a:custGeom>
          <a:solidFill>
            <a:schemeClr val="accent4"/>
          </a:solidFill>
        </p:spPr>
        <p:txBody>
          <a:bodyPr wrap="square" anchor="ctr">
            <a:noAutofit/>
          </a:bodyPr>
          <a:lstStyle>
            <a:lvl1pPr marL="0" indent="0" algn="ctr">
              <a:buNone/>
              <a:defRPr sz="18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41" name="Picture Placeholder 40">
            <a:extLst>
              <a:ext uri="{FF2B5EF4-FFF2-40B4-BE49-F238E27FC236}">
                <a16:creationId xmlns:a16="http://schemas.microsoft.com/office/drawing/2014/main" id="{8C5BE6D6-23FF-B9B3-6EB7-147E9303C941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6766560" y="1572768"/>
            <a:ext cx="1307592" cy="1810512"/>
          </a:xfrm>
          <a:custGeom>
            <a:avLst/>
            <a:gdLst>
              <a:gd name="connsiteX0" fmla="*/ 1212661 w 2425322"/>
              <a:gd name="connsiteY0" fmla="*/ 0 h 3343204"/>
              <a:gd name="connsiteX1" fmla="*/ 2425322 w 2425322"/>
              <a:gd name="connsiteY1" fmla="*/ 1671602 h 3343204"/>
              <a:gd name="connsiteX2" fmla="*/ 1212661 w 2425322"/>
              <a:gd name="connsiteY2" fmla="*/ 3343204 h 3343204"/>
              <a:gd name="connsiteX3" fmla="*/ 0 w 2425322"/>
              <a:gd name="connsiteY3" fmla="*/ 1671602 h 3343204"/>
              <a:gd name="connsiteX4" fmla="*/ 1212661 w 2425322"/>
              <a:gd name="connsiteY4" fmla="*/ 0 h 33432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425322" h="3343204">
                <a:moveTo>
                  <a:pt x="1212661" y="0"/>
                </a:moveTo>
                <a:cubicBezTo>
                  <a:pt x="1882395" y="0"/>
                  <a:pt x="2425322" y="748402"/>
                  <a:pt x="2425322" y="1671602"/>
                </a:cubicBezTo>
                <a:cubicBezTo>
                  <a:pt x="2425322" y="2594802"/>
                  <a:pt x="1882395" y="3343204"/>
                  <a:pt x="1212661" y="3343204"/>
                </a:cubicBezTo>
                <a:cubicBezTo>
                  <a:pt x="542927" y="3343204"/>
                  <a:pt x="0" y="2594802"/>
                  <a:pt x="0" y="1671602"/>
                </a:cubicBezTo>
                <a:cubicBezTo>
                  <a:pt x="0" y="748402"/>
                  <a:pt x="542927" y="0"/>
                  <a:pt x="1212661" y="0"/>
                </a:cubicBezTo>
                <a:close/>
              </a:path>
            </a:pathLst>
          </a:custGeom>
          <a:solidFill>
            <a:schemeClr val="accent4"/>
          </a:solidFill>
        </p:spPr>
        <p:txBody>
          <a:bodyPr wrap="square" anchor="ctr">
            <a:noAutofit/>
          </a:bodyPr>
          <a:lstStyle>
            <a:lvl1pPr marL="0" indent="0" algn="ctr">
              <a:buNone/>
              <a:defRPr sz="18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42" name="Picture Placeholder 41">
            <a:extLst>
              <a:ext uri="{FF2B5EF4-FFF2-40B4-BE49-F238E27FC236}">
                <a16:creationId xmlns:a16="http://schemas.microsoft.com/office/drawing/2014/main" id="{A07A1DDE-85A4-10BA-7DD5-FCF33DA6C7BA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9546336" y="1572768"/>
            <a:ext cx="1307592" cy="1810512"/>
          </a:xfrm>
          <a:custGeom>
            <a:avLst/>
            <a:gdLst>
              <a:gd name="connsiteX0" fmla="*/ 1212661 w 2425322"/>
              <a:gd name="connsiteY0" fmla="*/ 0 h 3343204"/>
              <a:gd name="connsiteX1" fmla="*/ 2425322 w 2425322"/>
              <a:gd name="connsiteY1" fmla="*/ 1671602 h 3343204"/>
              <a:gd name="connsiteX2" fmla="*/ 1212661 w 2425322"/>
              <a:gd name="connsiteY2" fmla="*/ 3343204 h 3343204"/>
              <a:gd name="connsiteX3" fmla="*/ 0 w 2425322"/>
              <a:gd name="connsiteY3" fmla="*/ 1671602 h 3343204"/>
              <a:gd name="connsiteX4" fmla="*/ 1212661 w 2425322"/>
              <a:gd name="connsiteY4" fmla="*/ 0 h 33432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425322" h="3343204">
                <a:moveTo>
                  <a:pt x="1212661" y="0"/>
                </a:moveTo>
                <a:cubicBezTo>
                  <a:pt x="1882395" y="0"/>
                  <a:pt x="2425322" y="748402"/>
                  <a:pt x="2425322" y="1671602"/>
                </a:cubicBezTo>
                <a:cubicBezTo>
                  <a:pt x="2425322" y="2594802"/>
                  <a:pt x="1882395" y="3343204"/>
                  <a:pt x="1212661" y="3343204"/>
                </a:cubicBezTo>
                <a:cubicBezTo>
                  <a:pt x="542927" y="3343204"/>
                  <a:pt x="0" y="2594802"/>
                  <a:pt x="0" y="1671602"/>
                </a:cubicBezTo>
                <a:cubicBezTo>
                  <a:pt x="0" y="748402"/>
                  <a:pt x="542927" y="0"/>
                  <a:pt x="1212661" y="0"/>
                </a:cubicBezTo>
                <a:close/>
              </a:path>
            </a:pathLst>
          </a:custGeom>
          <a:solidFill>
            <a:schemeClr val="accent4"/>
          </a:solidFill>
        </p:spPr>
        <p:txBody>
          <a:bodyPr wrap="square" anchor="ctr">
            <a:noAutofit/>
          </a:bodyPr>
          <a:lstStyle>
            <a:lvl1pPr marL="0" indent="0" algn="ctr">
              <a:buNone/>
              <a:defRPr sz="18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47" name="Text Placeholder 46">
            <a:extLst>
              <a:ext uri="{FF2B5EF4-FFF2-40B4-BE49-F238E27FC236}">
                <a16:creationId xmlns:a16="http://schemas.microsoft.com/office/drawing/2014/main" id="{EC58C559-7910-45EC-28D0-D37F02FA738C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633259" y="3392424"/>
            <a:ext cx="2423160" cy="310896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400" cap="all" baseline="0">
                <a:latin typeface="Gill Sans Nova" panose="020B0602020104020203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8" name="Text Placeholder 46">
            <a:extLst>
              <a:ext uri="{FF2B5EF4-FFF2-40B4-BE49-F238E27FC236}">
                <a16:creationId xmlns:a16="http://schemas.microsoft.com/office/drawing/2014/main" id="{868B70E3-3C97-4D65-D598-457720AA7253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3419764" y="3392424"/>
            <a:ext cx="2423160" cy="310896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400" cap="all" baseline="0">
                <a:latin typeface="Gill Sans Nova" panose="020B0602020104020203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9" name="Text Placeholder 46">
            <a:extLst>
              <a:ext uri="{FF2B5EF4-FFF2-40B4-BE49-F238E27FC236}">
                <a16:creationId xmlns:a16="http://schemas.microsoft.com/office/drawing/2014/main" id="{89924195-02EA-2AF9-C021-ED282397B88B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6206269" y="3392424"/>
            <a:ext cx="2423160" cy="310896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400" cap="all" baseline="0">
                <a:latin typeface="Gill Sans Nova" panose="020B0602020104020203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0" name="Text Placeholder 46">
            <a:extLst>
              <a:ext uri="{FF2B5EF4-FFF2-40B4-BE49-F238E27FC236}">
                <a16:creationId xmlns:a16="http://schemas.microsoft.com/office/drawing/2014/main" id="{582E2EDB-08EC-D1DE-3C7C-2FC0C70B27C5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8992774" y="3392424"/>
            <a:ext cx="2423160" cy="310896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400" cap="all" baseline="0">
                <a:latin typeface="Gill Sans Nova" panose="020B0602020104020203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2" name="Text Placeholder 46">
            <a:extLst>
              <a:ext uri="{FF2B5EF4-FFF2-40B4-BE49-F238E27FC236}">
                <a16:creationId xmlns:a16="http://schemas.microsoft.com/office/drawing/2014/main" id="{F66E5144-974A-0BDB-D167-9253CC65BF1E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633259" y="3584448"/>
            <a:ext cx="2423160" cy="310896"/>
          </a:xfrm>
        </p:spPr>
        <p:txBody>
          <a:bodyPr anchor="t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400" cap="none" baseline="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3" name="Text Placeholder 46">
            <a:extLst>
              <a:ext uri="{FF2B5EF4-FFF2-40B4-BE49-F238E27FC236}">
                <a16:creationId xmlns:a16="http://schemas.microsoft.com/office/drawing/2014/main" id="{1D923A5E-0C6A-FC00-A515-E5A508A54FBD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3419764" y="3584448"/>
            <a:ext cx="2423160" cy="310896"/>
          </a:xfrm>
        </p:spPr>
        <p:txBody>
          <a:bodyPr anchor="t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400" cap="none" baseline="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4" name="Text Placeholder 46">
            <a:extLst>
              <a:ext uri="{FF2B5EF4-FFF2-40B4-BE49-F238E27FC236}">
                <a16:creationId xmlns:a16="http://schemas.microsoft.com/office/drawing/2014/main" id="{01866408-222B-FAA6-3180-5AA98BF83142}"/>
              </a:ext>
            </a:extLst>
          </p:cNvPr>
          <p:cNvSpPr>
            <a:spLocks noGrp="1"/>
          </p:cNvSpPr>
          <p:nvPr>
            <p:ph type="body" sz="quarter" idx="23" hasCustomPrompt="1"/>
          </p:nvPr>
        </p:nvSpPr>
        <p:spPr>
          <a:xfrm>
            <a:off x="6206269" y="3584448"/>
            <a:ext cx="2423160" cy="310896"/>
          </a:xfrm>
        </p:spPr>
        <p:txBody>
          <a:bodyPr anchor="t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400" cap="none" baseline="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5" name="Text Placeholder 46">
            <a:extLst>
              <a:ext uri="{FF2B5EF4-FFF2-40B4-BE49-F238E27FC236}">
                <a16:creationId xmlns:a16="http://schemas.microsoft.com/office/drawing/2014/main" id="{1A8C6A0D-BDFC-5DD0-110E-B4C5AE72306B}"/>
              </a:ext>
            </a:extLst>
          </p:cNvPr>
          <p:cNvSpPr>
            <a:spLocks noGrp="1"/>
          </p:cNvSpPr>
          <p:nvPr>
            <p:ph type="body" sz="quarter" idx="24" hasCustomPrompt="1"/>
          </p:nvPr>
        </p:nvSpPr>
        <p:spPr>
          <a:xfrm>
            <a:off x="8992774" y="3584448"/>
            <a:ext cx="2423160" cy="310896"/>
          </a:xfrm>
        </p:spPr>
        <p:txBody>
          <a:bodyPr anchor="t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400" cap="none" baseline="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" name="Picture Placeholder 38">
            <a:extLst>
              <a:ext uri="{FF2B5EF4-FFF2-40B4-BE49-F238E27FC236}">
                <a16:creationId xmlns:a16="http://schemas.microsoft.com/office/drawing/2014/main" id="{08C258FA-3031-35D9-6558-64BA58554EF4}"/>
              </a:ext>
            </a:extLst>
          </p:cNvPr>
          <p:cNvSpPr>
            <a:spLocks noGrp="1"/>
          </p:cNvSpPr>
          <p:nvPr>
            <p:ph type="pic" sz="quarter" idx="25"/>
          </p:nvPr>
        </p:nvSpPr>
        <p:spPr>
          <a:xfrm>
            <a:off x="1207008" y="4242816"/>
            <a:ext cx="1307592" cy="1810512"/>
          </a:xfrm>
          <a:custGeom>
            <a:avLst/>
            <a:gdLst>
              <a:gd name="connsiteX0" fmla="*/ 1212661 w 2425322"/>
              <a:gd name="connsiteY0" fmla="*/ 0 h 3343204"/>
              <a:gd name="connsiteX1" fmla="*/ 2425322 w 2425322"/>
              <a:gd name="connsiteY1" fmla="*/ 1671602 h 3343204"/>
              <a:gd name="connsiteX2" fmla="*/ 1212661 w 2425322"/>
              <a:gd name="connsiteY2" fmla="*/ 3343204 h 3343204"/>
              <a:gd name="connsiteX3" fmla="*/ 0 w 2425322"/>
              <a:gd name="connsiteY3" fmla="*/ 1671602 h 3343204"/>
              <a:gd name="connsiteX4" fmla="*/ 1212661 w 2425322"/>
              <a:gd name="connsiteY4" fmla="*/ 0 h 33432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425322" h="3343204">
                <a:moveTo>
                  <a:pt x="1212661" y="0"/>
                </a:moveTo>
                <a:cubicBezTo>
                  <a:pt x="1882395" y="0"/>
                  <a:pt x="2425322" y="748402"/>
                  <a:pt x="2425322" y="1671602"/>
                </a:cubicBezTo>
                <a:cubicBezTo>
                  <a:pt x="2425322" y="2594802"/>
                  <a:pt x="1882395" y="3343204"/>
                  <a:pt x="1212661" y="3343204"/>
                </a:cubicBezTo>
                <a:cubicBezTo>
                  <a:pt x="542927" y="3343204"/>
                  <a:pt x="0" y="2594802"/>
                  <a:pt x="0" y="1671602"/>
                </a:cubicBezTo>
                <a:cubicBezTo>
                  <a:pt x="0" y="748402"/>
                  <a:pt x="542927" y="0"/>
                  <a:pt x="1212661" y="0"/>
                </a:cubicBezTo>
                <a:close/>
              </a:path>
            </a:pathLst>
          </a:custGeom>
          <a:solidFill>
            <a:schemeClr val="accent4"/>
          </a:solidFill>
        </p:spPr>
        <p:txBody>
          <a:bodyPr wrap="square" anchor="ctr">
            <a:noAutofit/>
          </a:bodyPr>
          <a:lstStyle>
            <a:lvl1pPr marL="0" indent="0" algn="ctr">
              <a:buNone/>
              <a:defRPr sz="18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3" name="Picture Placeholder 39">
            <a:extLst>
              <a:ext uri="{FF2B5EF4-FFF2-40B4-BE49-F238E27FC236}">
                <a16:creationId xmlns:a16="http://schemas.microsoft.com/office/drawing/2014/main" id="{465869E5-C0B6-69BE-1E2D-A4496F633D25}"/>
              </a:ext>
            </a:extLst>
          </p:cNvPr>
          <p:cNvSpPr>
            <a:spLocks noGrp="1"/>
          </p:cNvSpPr>
          <p:nvPr>
            <p:ph type="pic" sz="quarter" idx="26"/>
          </p:nvPr>
        </p:nvSpPr>
        <p:spPr>
          <a:xfrm>
            <a:off x="3986784" y="4242816"/>
            <a:ext cx="1307592" cy="1810512"/>
          </a:xfrm>
          <a:custGeom>
            <a:avLst/>
            <a:gdLst>
              <a:gd name="connsiteX0" fmla="*/ 1212661 w 2425322"/>
              <a:gd name="connsiteY0" fmla="*/ 0 h 3343204"/>
              <a:gd name="connsiteX1" fmla="*/ 2425322 w 2425322"/>
              <a:gd name="connsiteY1" fmla="*/ 1671602 h 3343204"/>
              <a:gd name="connsiteX2" fmla="*/ 1212661 w 2425322"/>
              <a:gd name="connsiteY2" fmla="*/ 3343204 h 3343204"/>
              <a:gd name="connsiteX3" fmla="*/ 0 w 2425322"/>
              <a:gd name="connsiteY3" fmla="*/ 1671602 h 3343204"/>
              <a:gd name="connsiteX4" fmla="*/ 1212661 w 2425322"/>
              <a:gd name="connsiteY4" fmla="*/ 0 h 33432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425322" h="3343204">
                <a:moveTo>
                  <a:pt x="1212661" y="0"/>
                </a:moveTo>
                <a:cubicBezTo>
                  <a:pt x="1882395" y="0"/>
                  <a:pt x="2425322" y="748402"/>
                  <a:pt x="2425322" y="1671602"/>
                </a:cubicBezTo>
                <a:cubicBezTo>
                  <a:pt x="2425322" y="2594802"/>
                  <a:pt x="1882395" y="3343204"/>
                  <a:pt x="1212661" y="3343204"/>
                </a:cubicBezTo>
                <a:cubicBezTo>
                  <a:pt x="542927" y="3343204"/>
                  <a:pt x="0" y="2594802"/>
                  <a:pt x="0" y="1671602"/>
                </a:cubicBezTo>
                <a:cubicBezTo>
                  <a:pt x="0" y="748402"/>
                  <a:pt x="542927" y="0"/>
                  <a:pt x="1212661" y="0"/>
                </a:cubicBezTo>
                <a:close/>
              </a:path>
            </a:pathLst>
          </a:custGeom>
          <a:solidFill>
            <a:schemeClr val="accent4"/>
          </a:solidFill>
        </p:spPr>
        <p:txBody>
          <a:bodyPr wrap="square" anchor="ctr">
            <a:noAutofit/>
          </a:bodyPr>
          <a:lstStyle>
            <a:lvl1pPr marL="0" indent="0" algn="ctr">
              <a:buNone/>
              <a:defRPr sz="18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7" name="Picture Placeholder 40">
            <a:extLst>
              <a:ext uri="{FF2B5EF4-FFF2-40B4-BE49-F238E27FC236}">
                <a16:creationId xmlns:a16="http://schemas.microsoft.com/office/drawing/2014/main" id="{601870D8-4080-BDC3-CD50-097B328E1789}"/>
              </a:ext>
            </a:extLst>
          </p:cNvPr>
          <p:cNvSpPr>
            <a:spLocks noGrp="1"/>
          </p:cNvSpPr>
          <p:nvPr>
            <p:ph type="pic" sz="quarter" idx="27"/>
          </p:nvPr>
        </p:nvSpPr>
        <p:spPr>
          <a:xfrm>
            <a:off x="6766560" y="4242816"/>
            <a:ext cx="1307592" cy="1810512"/>
          </a:xfrm>
          <a:custGeom>
            <a:avLst/>
            <a:gdLst>
              <a:gd name="connsiteX0" fmla="*/ 1212661 w 2425322"/>
              <a:gd name="connsiteY0" fmla="*/ 0 h 3343204"/>
              <a:gd name="connsiteX1" fmla="*/ 2425322 w 2425322"/>
              <a:gd name="connsiteY1" fmla="*/ 1671602 h 3343204"/>
              <a:gd name="connsiteX2" fmla="*/ 1212661 w 2425322"/>
              <a:gd name="connsiteY2" fmla="*/ 3343204 h 3343204"/>
              <a:gd name="connsiteX3" fmla="*/ 0 w 2425322"/>
              <a:gd name="connsiteY3" fmla="*/ 1671602 h 3343204"/>
              <a:gd name="connsiteX4" fmla="*/ 1212661 w 2425322"/>
              <a:gd name="connsiteY4" fmla="*/ 0 h 33432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425322" h="3343204">
                <a:moveTo>
                  <a:pt x="1212661" y="0"/>
                </a:moveTo>
                <a:cubicBezTo>
                  <a:pt x="1882395" y="0"/>
                  <a:pt x="2425322" y="748402"/>
                  <a:pt x="2425322" y="1671602"/>
                </a:cubicBezTo>
                <a:cubicBezTo>
                  <a:pt x="2425322" y="2594802"/>
                  <a:pt x="1882395" y="3343204"/>
                  <a:pt x="1212661" y="3343204"/>
                </a:cubicBezTo>
                <a:cubicBezTo>
                  <a:pt x="542927" y="3343204"/>
                  <a:pt x="0" y="2594802"/>
                  <a:pt x="0" y="1671602"/>
                </a:cubicBezTo>
                <a:cubicBezTo>
                  <a:pt x="0" y="748402"/>
                  <a:pt x="542927" y="0"/>
                  <a:pt x="1212661" y="0"/>
                </a:cubicBezTo>
                <a:close/>
              </a:path>
            </a:pathLst>
          </a:custGeom>
          <a:solidFill>
            <a:schemeClr val="accent4"/>
          </a:solidFill>
        </p:spPr>
        <p:txBody>
          <a:bodyPr wrap="square" anchor="ctr">
            <a:noAutofit/>
          </a:bodyPr>
          <a:lstStyle>
            <a:lvl1pPr marL="0" indent="0" algn="ctr">
              <a:buNone/>
              <a:defRPr sz="18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8" name="Picture Placeholder 41">
            <a:extLst>
              <a:ext uri="{FF2B5EF4-FFF2-40B4-BE49-F238E27FC236}">
                <a16:creationId xmlns:a16="http://schemas.microsoft.com/office/drawing/2014/main" id="{B4779DAA-6424-E58D-2CC8-7DE922E2AFDA}"/>
              </a:ext>
            </a:extLst>
          </p:cNvPr>
          <p:cNvSpPr>
            <a:spLocks noGrp="1"/>
          </p:cNvSpPr>
          <p:nvPr>
            <p:ph type="pic" sz="quarter" idx="28"/>
          </p:nvPr>
        </p:nvSpPr>
        <p:spPr>
          <a:xfrm>
            <a:off x="9546336" y="4242816"/>
            <a:ext cx="1307592" cy="1810512"/>
          </a:xfrm>
          <a:custGeom>
            <a:avLst/>
            <a:gdLst>
              <a:gd name="connsiteX0" fmla="*/ 1212661 w 2425322"/>
              <a:gd name="connsiteY0" fmla="*/ 0 h 3343204"/>
              <a:gd name="connsiteX1" fmla="*/ 2425322 w 2425322"/>
              <a:gd name="connsiteY1" fmla="*/ 1671602 h 3343204"/>
              <a:gd name="connsiteX2" fmla="*/ 1212661 w 2425322"/>
              <a:gd name="connsiteY2" fmla="*/ 3343204 h 3343204"/>
              <a:gd name="connsiteX3" fmla="*/ 0 w 2425322"/>
              <a:gd name="connsiteY3" fmla="*/ 1671602 h 3343204"/>
              <a:gd name="connsiteX4" fmla="*/ 1212661 w 2425322"/>
              <a:gd name="connsiteY4" fmla="*/ 0 h 33432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425322" h="3343204">
                <a:moveTo>
                  <a:pt x="1212661" y="0"/>
                </a:moveTo>
                <a:cubicBezTo>
                  <a:pt x="1882395" y="0"/>
                  <a:pt x="2425322" y="748402"/>
                  <a:pt x="2425322" y="1671602"/>
                </a:cubicBezTo>
                <a:cubicBezTo>
                  <a:pt x="2425322" y="2594802"/>
                  <a:pt x="1882395" y="3343204"/>
                  <a:pt x="1212661" y="3343204"/>
                </a:cubicBezTo>
                <a:cubicBezTo>
                  <a:pt x="542927" y="3343204"/>
                  <a:pt x="0" y="2594802"/>
                  <a:pt x="0" y="1671602"/>
                </a:cubicBezTo>
                <a:cubicBezTo>
                  <a:pt x="0" y="748402"/>
                  <a:pt x="542927" y="0"/>
                  <a:pt x="1212661" y="0"/>
                </a:cubicBezTo>
                <a:close/>
              </a:path>
            </a:pathLst>
          </a:custGeom>
          <a:solidFill>
            <a:schemeClr val="accent4"/>
          </a:solidFill>
        </p:spPr>
        <p:txBody>
          <a:bodyPr wrap="square" anchor="ctr">
            <a:noAutofit/>
          </a:bodyPr>
          <a:lstStyle>
            <a:lvl1pPr marL="0" indent="0" algn="ctr">
              <a:buNone/>
              <a:defRPr sz="18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9" name="Text Placeholder 46">
            <a:extLst>
              <a:ext uri="{FF2B5EF4-FFF2-40B4-BE49-F238E27FC236}">
                <a16:creationId xmlns:a16="http://schemas.microsoft.com/office/drawing/2014/main" id="{1732A3A5-B50F-7A5D-DA66-644509A99987}"/>
              </a:ext>
            </a:extLst>
          </p:cNvPr>
          <p:cNvSpPr>
            <a:spLocks noGrp="1"/>
          </p:cNvSpPr>
          <p:nvPr>
            <p:ph type="body" sz="quarter" idx="29"/>
          </p:nvPr>
        </p:nvSpPr>
        <p:spPr>
          <a:xfrm>
            <a:off x="633259" y="6062472"/>
            <a:ext cx="2423160" cy="310896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400" cap="all" baseline="0">
                <a:latin typeface="Gill Sans Nova" panose="020B0602020104020203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0" name="Text Placeholder 46">
            <a:extLst>
              <a:ext uri="{FF2B5EF4-FFF2-40B4-BE49-F238E27FC236}">
                <a16:creationId xmlns:a16="http://schemas.microsoft.com/office/drawing/2014/main" id="{87CC578C-FDBD-2BD2-8930-A795C0A8D1FC}"/>
              </a:ext>
            </a:extLst>
          </p:cNvPr>
          <p:cNvSpPr>
            <a:spLocks noGrp="1"/>
          </p:cNvSpPr>
          <p:nvPr>
            <p:ph type="body" sz="quarter" idx="30"/>
          </p:nvPr>
        </p:nvSpPr>
        <p:spPr>
          <a:xfrm>
            <a:off x="3419764" y="6062472"/>
            <a:ext cx="2423160" cy="310896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400" cap="all" baseline="0">
                <a:latin typeface="Gill Sans Nova" panose="020B0602020104020203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Text Placeholder 46">
            <a:extLst>
              <a:ext uri="{FF2B5EF4-FFF2-40B4-BE49-F238E27FC236}">
                <a16:creationId xmlns:a16="http://schemas.microsoft.com/office/drawing/2014/main" id="{6CE31252-6548-7D94-98E5-E652CED78F27}"/>
              </a:ext>
            </a:extLst>
          </p:cNvPr>
          <p:cNvSpPr>
            <a:spLocks noGrp="1"/>
          </p:cNvSpPr>
          <p:nvPr>
            <p:ph type="body" sz="quarter" idx="31"/>
          </p:nvPr>
        </p:nvSpPr>
        <p:spPr>
          <a:xfrm>
            <a:off x="6206269" y="6062472"/>
            <a:ext cx="2423160" cy="310896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400" cap="all" baseline="0">
                <a:latin typeface="Gill Sans Nova" panose="020B0602020104020203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Text Placeholder 46">
            <a:extLst>
              <a:ext uri="{FF2B5EF4-FFF2-40B4-BE49-F238E27FC236}">
                <a16:creationId xmlns:a16="http://schemas.microsoft.com/office/drawing/2014/main" id="{2C4E0AF4-17FD-BEAA-BDD9-806DC564D2F7}"/>
              </a:ext>
            </a:extLst>
          </p:cNvPr>
          <p:cNvSpPr>
            <a:spLocks noGrp="1"/>
          </p:cNvSpPr>
          <p:nvPr>
            <p:ph type="body" sz="quarter" idx="32"/>
          </p:nvPr>
        </p:nvSpPr>
        <p:spPr>
          <a:xfrm>
            <a:off x="8992774" y="6062472"/>
            <a:ext cx="2423160" cy="310896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400" cap="all" baseline="0">
                <a:latin typeface="Gill Sans Nova" panose="020B0602020104020203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3" name="Text Placeholder 46">
            <a:extLst>
              <a:ext uri="{FF2B5EF4-FFF2-40B4-BE49-F238E27FC236}">
                <a16:creationId xmlns:a16="http://schemas.microsoft.com/office/drawing/2014/main" id="{35C6F103-92F0-87A2-E3CC-656E2EF3E365}"/>
              </a:ext>
            </a:extLst>
          </p:cNvPr>
          <p:cNvSpPr>
            <a:spLocks noGrp="1"/>
          </p:cNvSpPr>
          <p:nvPr>
            <p:ph type="body" sz="quarter" idx="33" hasCustomPrompt="1"/>
          </p:nvPr>
        </p:nvSpPr>
        <p:spPr>
          <a:xfrm>
            <a:off x="633259" y="6254496"/>
            <a:ext cx="2423160" cy="310896"/>
          </a:xfrm>
        </p:spPr>
        <p:txBody>
          <a:bodyPr anchor="t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400" cap="none" baseline="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Text Placeholder 46">
            <a:extLst>
              <a:ext uri="{FF2B5EF4-FFF2-40B4-BE49-F238E27FC236}">
                <a16:creationId xmlns:a16="http://schemas.microsoft.com/office/drawing/2014/main" id="{C30881DE-F3FC-C690-BFCB-9EF66A5EB141}"/>
              </a:ext>
            </a:extLst>
          </p:cNvPr>
          <p:cNvSpPr>
            <a:spLocks noGrp="1"/>
          </p:cNvSpPr>
          <p:nvPr>
            <p:ph type="body" sz="quarter" idx="34" hasCustomPrompt="1"/>
          </p:nvPr>
        </p:nvSpPr>
        <p:spPr>
          <a:xfrm>
            <a:off x="3419764" y="6254496"/>
            <a:ext cx="2423160" cy="310896"/>
          </a:xfrm>
        </p:spPr>
        <p:txBody>
          <a:bodyPr anchor="t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400" cap="none" baseline="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5" name="Text Placeholder 46">
            <a:extLst>
              <a:ext uri="{FF2B5EF4-FFF2-40B4-BE49-F238E27FC236}">
                <a16:creationId xmlns:a16="http://schemas.microsoft.com/office/drawing/2014/main" id="{971AAA9F-B007-79B3-0B99-BE5131FC81F3}"/>
              </a:ext>
            </a:extLst>
          </p:cNvPr>
          <p:cNvSpPr>
            <a:spLocks noGrp="1"/>
          </p:cNvSpPr>
          <p:nvPr>
            <p:ph type="body" sz="quarter" idx="35" hasCustomPrompt="1"/>
          </p:nvPr>
        </p:nvSpPr>
        <p:spPr>
          <a:xfrm>
            <a:off x="6206269" y="6254496"/>
            <a:ext cx="2423160" cy="310896"/>
          </a:xfrm>
        </p:spPr>
        <p:txBody>
          <a:bodyPr anchor="t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400" cap="none" baseline="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6" name="Text Placeholder 46">
            <a:extLst>
              <a:ext uri="{FF2B5EF4-FFF2-40B4-BE49-F238E27FC236}">
                <a16:creationId xmlns:a16="http://schemas.microsoft.com/office/drawing/2014/main" id="{EDC1B84D-1134-2679-FDF4-5B93BE5F27E8}"/>
              </a:ext>
            </a:extLst>
          </p:cNvPr>
          <p:cNvSpPr>
            <a:spLocks noGrp="1"/>
          </p:cNvSpPr>
          <p:nvPr>
            <p:ph type="body" sz="quarter" idx="36" hasCustomPrompt="1"/>
          </p:nvPr>
        </p:nvSpPr>
        <p:spPr>
          <a:xfrm>
            <a:off x="8992774" y="6254496"/>
            <a:ext cx="2423160" cy="310896"/>
          </a:xfrm>
        </p:spPr>
        <p:txBody>
          <a:bodyPr anchor="t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buNone/>
              <a:defRPr sz="1400" cap="none" baseline="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81251355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3984">
          <p15:clr>
            <a:srgbClr val="FBAE40"/>
          </p15:clr>
        </p15:guide>
        <p15:guide id="2" pos="7272">
          <p15:clr>
            <a:srgbClr val="FBAE40"/>
          </p15:clr>
        </p15:guide>
        <p15:guide id="3" pos="408">
          <p15:clr>
            <a:srgbClr val="FBAE40"/>
          </p15:clr>
        </p15:guide>
        <p15:guide id="4" orient="horz" pos="504">
          <p15:clr>
            <a:srgbClr val="FBAE40"/>
          </p15:clr>
        </p15:guide>
      </p15:sldGuideLst>
    </p:ext>
  </p:extLs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_rels/slideMaster2.xml.rels><?xml version="1.0" encoding="UTF-8" standalone="yes"?>
<Relationships xmlns="http://schemas.openxmlformats.org/package/2006/relationships"><Relationship Id="rId2" Type="http://schemas.openxmlformats.org/officeDocument/2006/relationships/theme" Target="../theme/theme2.xml"/><Relationship Id="rId1" Type="http://schemas.openxmlformats.org/officeDocument/2006/relationships/slideLayout" Target="../slideLayouts/slideLayout17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5.xml"/><Relationship Id="rId13" Type="http://schemas.openxmlformats.org/officeDocument/2006/relationships/slideLayout" Target="../slideLayouts/slideLayout30.xml"/><Relationship Id="rId18" Type="http://schemas.openxmlformats.org/officeDocument/2006/relationships/slideLayout" Target="../slideLayouts/slideLayout35.xml"/><Relationship Id="rId3" Type="http://schemas.openxmlformats.org/officeDocument/2006/relationships/slideLayout" Target="../slideLayouts/slideLayout20.xml"/><Relationship Id="rId21" Type="http://schemas.openxmlformats.org/officeDocument/2006/relationships/slideLayout" Target="../slideLayouts/slideLayout38.xml"/><Relationship Id="rId7" Type="http://schemas.openxmlformats.org/officeDocument/2006/relationships/slideLayout" Target="../slideLayouts/slideLayout24.xml"/><Relationship Id="rId12" Type="http://schemas.openxmlformats.org/officeDocument/2006/relationships/slideLayout" Target="../slideLayouts/slideLayout29.xml"/><Relationship Id="rId17" Type="http://schemas.openxmlformats.org/officeDocument/2006/relationships/slideLayout" Target="../slideLayouts/slideLayout34.xml"/><Relationship Id="rId2" Type="http://schemas.openxmlformats.org/officeDocument/2006/relationships/slideLayout" Target="../slideLayouts/slideLayout19.xml"/><Relationship Id="rId16" Type="http://schemas.openxmlformats.org/officeDocument/2006/relationships/slideLayout" Target="../slideLayouts/slideLayout33.xml"/><Relationship Id="rId20" Type="http://schemas.openxmlformats.org/officeDocument/2006/relationships/slideLayout" Target="../slideLayouts/slideLayout37.xml"/><Relationship Id="rId1" Type="http://schemas.openxmlformats.org/officeDocument/2006/relationships/slideLayout" Target="../slideLayouts/slideLayout18.xml"/><Relationship Id="rId6" Type="http://schemas.openxmlformats.org/officeDocument/2006/relationships/slideLayout" Target="../slideLayouts/slideLayout23.xml"/><Relationship Id="rId11" Type="http://schemas.openxmlformats.org/officeDocument/2006/relationships/slideLayout" Target="../slideLayouts/slideLayout28.xml"/><Relationship Id="rId5" Type="http://schemas.openxmlformats.org/officeDocument/2006/relationships/slideLayout" Target="../slideLayouts/slideLayout22.xml"/><Relationship Id="rId15" Type="http://schemas.openxmlformats.org/officeDocument/2006/relationships/slideLayout" Target="../slideLayouts/slideLayout32.xml"/><Relationship Id="rId23" Type="http://schemas.openxmlformats.org/officeDocument/2006/relationships/theme" Target="../theme/theme3.xml"/><Relationship Id="rId10" Type="http://schemas.openxmlformats.org/officeDocument/2006/relationships/slideLayout" Target="../slideLayouts/slideLayout27.xml"/><Relationship Id="rId19" Type="http://schemas.openxmlformats.org/officeDocument/2006/relationships/slideLayout" Target="../slideLayouts/slideLayout36.xml"/><Relationship Id="rId4" Type="http://schemas.openxmlformats.org/officeDocument/2006/relationships/slideLayout" Target="../slideLayouts/slideLayout21.xml"/><Relationship Id="rId9" Type="http://schemas.openxmlformats.org/officeDocument/2006/relationships/slideLayout" Target="../slideLayouts/slideLayout26.xml"/><Relationship Id="rId14" Type="http://schemas.openxmlformats.org/officeDocument/2006/relationships/slideLayout" Target="../slideLayouts/slideLayout31.xml"/><Relationship Id="rId22" Type="http://schemas.openxmlformats.org/officeDocument/2006/relationships/slideLayout" Target="../slideLayouts/slideLayout3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C11115D5-8C2E-73A0-5525-8FFD2B29840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36EC42D-44BF-64C8-CEB7-67F48469003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5BD9262-91B3-0A16-4AF4-FAC6734F8A0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1B7E099-DD14-D6C9-5A93-2D005473D56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92C0413-FD55-AFCF-9480-CBCD83113D4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443770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8" r:id="rId1"/>
    <p:sldLayoutId id="2147483679" r:id="rId2"/>
    <p:sldLayoutId id="2147483680" r:id="rId3"/>
    <p:sldLayoutId id="2147483681" r:id="rId4"/>
    <p:sldLayoutId id="2147483682" r:id="rId5"/>
    <p:sldLayoutId id="2147483683" r:id="rId6"/>
    <p:sldLayoutId id="2147483684" r:id="rId7"/>
    <p:sldLayoutId id="2147483685" r:id="rId8"/>
    <p:sldLayoutId id="2147483686" r:id="rId9"/>
    <p:sldLayoutId id="2147483687" r:id="rId10"/>
    <p:sldLayoutId id="2147483688" r:id="rId11"/>
    <p:sldLayoutId id="2147483672" r:id="rId12"/>
    <p:sldLayoutId id="2147483674" r:id="rId13"/>
    <p:sldLayoutId id="2147483675" r:id="rId14"/>
    <p:sldLayoutId id="2147483690" r:id="rId15"/>
    <p:sldLayoutId id="2147483676" r:id="rId16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C11115D5-8C2E-73A0-5525-8FFD2B29840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36EC42D-44BF-64C8-CEB7-67F48469003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5BD9262-91B3-0A16-4AF4-FAC6734F8A0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2493A48-3D28-4593-99DA-1F8E19F2E8B3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7/14/2025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1B7E099-DD14-D6C9-5A93-2D005473D56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92C0413-FD55-AFCF-9480-CBCD83113D4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7D7E28B0-8467-4247-942A-E4C07D5DAE3D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6684945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2" r:id="rId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C11115D5-8C2E-73A0-5525-8FFD2B29840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36EC42D-44BF-64C8-CEB7-67F48469003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5BD9262-91B3-0A16-4AF4-FAC6734F8A0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2493A48-3D28-4593-99DA-1F8E19F2E8B3}" type="datetimeFigureOut">
              <a:rPr lang="en-US" smtClean="0"/>
              <a:t>7/14/2025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1B7E099-DD14-D6C9-5A93-2D005473D56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92C0413-FD55-AFCF-9480-CBCD83113D4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D7E28B0-8467-4247-942A-E4C07D5DAE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697090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4" r:id="rId1"/>
    <p:sldLayoutId id="2147483695" r:id="rId2"/>
    <p:sldLayoutId id="2147483696" r:id="rId3"/>
    <p:sldLayoutId id="2147483713" r:id="rId4"/>
    <p:sldLayoutId id="2147483714" r:id="rId5"/>
    <p:sldLayoutId id="2147483697" r:id="rId6"/>
    <p:sldLayoutId id="2147483698" r:id="rId7"/>
    <p:sldLayoutId id="2147483699" r:id="rId8"/>
    <p:sldLayoutId id="2147483700" r:id="rId9"/>
    <p:sldLayoutId id="2147483701" r:id="rId10"/>
    <p:sldLayoutId id="2147483702" r:id="rId11"/>
    <p:sldLayoutId id="2147483703" r:id="rId12"/>
    <p:sldLayoutId id="2147483704" r:id="rId13"/>
    <p:sldLayoutId id="2147483705" r:id="rId14"/>
    <p:sldLayoutId id="2147483706" r:id="rId15"/>
    <p:sldLayoutId id="2147483707" r:id="rId16"/>
    <p:sldLayoutId id="2147483708" r:id="rId17"/>
    <p:sldLayoutId id="2147483709" r:id="rId18"/>
    <p:sldLayoutId id="2147483715" r:id="rId19"/>
    <p:sldLayoutId id="2147483710" r:id="rId20"/>
    <p:sldLayoutId id="2147483711" r:id="rId21"/>
    <p:sldLayoutId id="2147483712" r:id="rId2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4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4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4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4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4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3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3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3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3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3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3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3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5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5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5.xml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24.svg"/><Relationship Id="rId3" Type="http://schemas.openxmlformats.org/officeDocument/2006/relationships/image" Target="../media/image19.png"/><Relationship Id="rId7" Type="http://schemas.openxmlformats.org/officeDocument/2006/relationships/image" Target="../media/image23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22.svg"/><Relationship Id="rId5" Type="http://schemas.openxmlformats.org/officeDocument/2006/relationships/image" Target="../media/image21.png"/><Relationship Id="rId4" Type="http://schemas.openxmlformats.org/officeDocument/2006/relationships/image" Target="../media/image20.sv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jpe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31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31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5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5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e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5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e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5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5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5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e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5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5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e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5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3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5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35.xml"/><Relationship Id="rId5" Type="http://schemas.openxmlformats.org/officeDocument/2006/relationships/image" Target="../media/image35.jpeg"/><Relationship Id="rId4" Type="http://schemas.openxmlformats.org/officeDocument/2006/relationships/image" Target="../media/image34.jpe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e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35.xml"/><Relationship Id="rId6" Type="http://schemas.openxmlformats.org/officeDocument/2006/relationships/image" Target="../media/image39.jpeg"/><Relationship Id="rId5" Type="http://schemas.openxmlformats.org/officeDocument/2006/relationships/image" Target="../media/image38.jpeg"/><Relationship Id="rId4" Type="http://schemas.openxmlformats.org/officeDocument/2006/relationships/image" Target="../media/image37.jpeg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32.xml"/></Relationships>
</file>

<file path=ppt/slides/_rels/slide39.xml.rels><?xml version="1.0" encoding="UTF-8" standalone="yes"?>
<Relationships xmlns="http://schemas.openxmlformats.org/package/2006/relationships"><Relationship Id="rId8" Type="http://schemas.openxmlformats.org/officeDocument/2006/relationships/image" Target="../media/image44.png"/><Relationship Id="rId3" Type="http://schemas.openxmlformats.org/officeDocument/2006/relationships/image" Target="../media/image40.png"/><Relationship Id="rId7" Type="http://schemas.openxmlformats.org/officeDocument/2006/relationships/image" Target="../media/image43.pn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5.xml"/><Relationship Id="rId6" Type="http://schemas.microsoft.com/office/2007/relationships/hdphoto" Target="../media/hdphoto1.wdp"/><Relationship Id="rId5" Type="http://schemas.openxmlformats.org/officeDocument/2006/relationships/image" Target="../media/image42.png"/><Relationship Id="rId4" Type="http://schemas.openxmlformats.org/officeDocument/2006/relationships/image" Target="../media/image41.png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jpeg"/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31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5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notesSlide" Target="../notesSlides/notesSlide42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47.jpeg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7" Type="http://schemas.openxmlformats.org/officeDocument/2006/relationships/image" Target="../media/image51.jpeg"/><Relationship Id="rId2" Type="http://schemas.openxmlformats.org/officeDocument/2006/relationships/notesSlide" Target="../notesSlides/notesSlide43.xml"/><Relationship Id="rId1" Type="http://schemas.openxmlformats.org/officeDocument/2006/relationships/slideLayout" Target="../slideLayouts/slideLayout34.xml"/><Relationship Id="rId6" Type="http://schemas.openxmlformats.org/officeDocument/2006/relationships/image" Target="../media/image50.png"/><Relationship Id="rId5" Type="http://schemas.openxmlformats.org/officeDocument/2006/relationships/image" Target="../media/image32.png"/><Relationship Id="rId4" Type="http://schemas.openxmlformats.org/officeDocument/2006/relationships/image" Target="../media/image49.png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4.xml"/><Relationship Id="rId1" Type="http://schemas.openxmlformats.org/officeDocument/2006/relationships/slideLayout" Target="../slideLayouts/slideLayout32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5.xml"/><Relationship Id="rId1" Type="http://schemas.openxmlformats.org/officeDocument/2006/relationships/slideLayout" Target="../slideLayouts/slideLayout3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l="-64000" r="-64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B82AE8-D7DB-20D2-6550-BAB5FE30D0D8}"/>
              </a:ext>
            </a:extLst>
          </p:cNvPr>
          <p:cNvSpPr>
            <a:spLocks noGrp="1"/>
          </p:cNvSpPr>
          <p:nvPr>
            <p:ph type="title" idx="4294967295"/>
          </p:nvPr>
        </p:nvSpPr>
        <p:spPr>
          <a:xfrm>
            <a:off x="1054453" y="1920564"/>
            <a:ext cx="10083093" cy="1711501"/>
          </a:xfrm>
          <a:prstGeom prst="roundRect">
            <a:avLst/>
          </a:prstGeom>
          <a:solidFill>
            <a:schemeClr val="accent4">
              <a:lumMod val="50000"/>
            </a:schemeClr>
          </a:solidFill>
          <a:ln w="28575">
            <a:solidFill>
              <a:schemeClr val="accent3">
                <a:lumMod val="40000"/>
                <a:lumOff val="60000"/>
              </a:schemeClr>
            </a:solidFill>
          </a:ln>
        </p:spPr>
        <p:txBody>
          <a:bodyPr>
            <a:normAutofit/>
          </a:bodyPr>
          <a:lstStyle/>
          <a:p>
            <a:pPr algn="ctr" rtl="0"/>
            <a:r>
              <a:rPr lang="en" sz="4400" b="1" i="0" u="none" baseline="0" dirty="0">
                <a:solidFill>
                  <a:schemeClr val="accent1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How to Engage Effectively with County Agricultural Commissioners</a:t>
            </a:r>
            <a:endParaRPr lang="en" sz="4400" b="1" dirty="0">
              <a:solidFill>
                <a:schemeClr val="accent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8" name="Flowchart: Alternate Process 7">
            <a:extLst>
              <a:ext uri="{FF2B5EF4-FFF2-40B4-BE49-F238E27FC236}">
                <a16:creationId xmlns:a16="http://schemas.microsoft.com/office/drawing/2014/main" id="{281BD276-3C04-7879-F324-7567615A6B60}"/>
              </a:ext>
            </a:extLst>
          </p:cNvPr>
          <p:cNvSpPr/>
          <p:nvPr/>
        </p:nvSpPr>
        <p:spPr>
          <a:xfrm>
            <a:off x="3228762" y="3944233"/>
            <a:ext cx="5734473" cy="1181799"/>
          </a:xfrm>
          <a:prstGeom prst="flowChartAlternateProcess">
            <a:avLst/>
          </a:prstGeom>
          <a:solidFill>
            <a:schemeClr val="accent4">
              <a:lumMod val="50000"/>
            </a:schemeClr>
          </a:solidFill>
          <a:ln w="28575"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2800" b="0" i="0" u="none" strike="noStrike" kern="1200" cap="none" spc="0" normalizeH="0" baseline="0">
                <a:ln>
                  <a:noFill/>
                </a:ln>
                <a:solidFill>
                  <a:srgbClr val="FDFEFE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Training for Community Members</a:t>
            </a:r>
            <a:endParaRPr kumimoji="0" lang="en" sz="2800" b="0" i="0" u="none" strike="noStrike" kern="1200" cap="none" spc="0" normalizeH="0" baseline="0" noProof="0">
              <a:ln>
                <a:noFill/>
              </a:ln>
              <a:solidFill>
                <a:srgbClr val="FDFEFE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1511491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132AEB9-9836-B1FA-2DBA-6A1707E8DA0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21806E9C-C32E-CAD0-2596-9287EE2AB41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4109357" y="1683327"/>
            <a:ext cx="3973286" cy="5174673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Slide Number Placeholder 7">
            <a:extLst>
              <a:ext uri="{FF2B5EF4-FFF2-40B4-BE49-F238E27FC236}">
                <a16:creationId xmlns:a16="http://schemas.microsoft.com/office/drawing/2014/main" id="{B8646BEB-2079-9051-8127-A07E5055866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BDA94BA0-9107-9B61-34BA-5424B95D9AE9}"/>
              </a:ext>
            </a:extLst>
          </p:cNvPr>
          <p:cNvSpPr>
            <a:spLocks noGrp="1"/>
          </p:cNvSpPr>
          <p:nvPr>
            <p:ph type="title"/>
          </p:nvPr>
        </p:nvSpPr>
        <p:spPr>
          <a:prstGeom prst="round2DiagRect">
            <a:avLst/>
          </a:prstGeom>
          <a:solidFill>
            <a:schemeClr val="accent2">
              <a:lumMod val="75000"/>
            </a:schemeClr>
          </a:solidFill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" sz="6600" b="1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Welcome</a:t>
            </a:r>
            <a:r>
              <a:rPr lang="en" sz="66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 </a:t>
            </a:r>
            <a:r>
              <a:rPr lang="en" sz="18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(1 of 9)</a:t>
            </a:r>
            <a:endParaRPr lang="en" sz="1800" b="1" i="0" u="none" baseline="0" dirty="0">
              <a:solidFill>
                <a:schemeClr val="accent1"/>
              </a:solidFill>
              <a:latin typeface="Times New Roman"/>
              <a:ea typeface="Times New Roman"/>
              <a:cs typeface="Times New Roman"/>
            </a:endParaRPr>
          </a:p>
        </p:txBody>
      </p:sp>
      <p:pic>
        <p:nvPicPr>
          <p:cNvPr id="8" name="Content Placeholder 7" descr="An agency staff person giving a presentation to a seated audience.">
            <a:extLst>
              <a:ext uri="{FF2B5EF4-FFF2-40B4-BE49-F238E27FC236}">
                <a16:creationId xmlns:a16="http://schemas.microsoft.com/office/drawing/2014/main" id="{33515029-8A32-51BB-6B8D-33D4C310653E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62121" y="1811381"/>
            <a:ext cx="3688923" cy="4918564"/>
          </a:xfrm>
        </p:spPr>
      </p:pic>
    </p:spTree>
    <p:extLst>
      <p:ext uri="{BB962C8B-B14F-4D97-AF65-F5344CB8AC3E}">
        <p14:creationId xmlns:p14="http://schemas.microsoft.com/office/powerpoint/2010/main" val="1312256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F751F8B-A5CF-B76C-D043-F8D50BE47A2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>
            <a:extLst>
              <a:ext uri="{FF2B5EF4-FFF2-40B4-BE49-F238E27FC236}">
                <a16:creationId xmlns:a16="http://schemas.microsoft.com/office/drawing/2014/main" id="{D1C26681-B622-7529-7408-03317E090E6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2932386" y="1809513"/>
            <a:ext cx="6600497" cy="4920432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Slide Number Placeholder 7">
            <a:extLst>
              <a:ext uri="{FF2B5EF4-FFF2-40B4-BE49-F238E27FC236}">
                <a16:creationId xmlns:a16="http://schemas.microsoft.com/office/drawing/2014/main" id="{9A517A0A-BDA8-5CC2-9153-D3CB78D551A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E61632EE-AE2B-2AE7-2FAD-75C459369BD6}"/>
              </a:ext>
            </a:extLst>
          </p:cNvPr>
          <p:cNvSpPr>
            <a:spLocks noGrp="1"/>
          </p:cNvSpPr>
          <p:nvPr>
            <p:ph type="title"/>
          </p:nvPr>
        </p:nvSpPr>
        <p:spPr>
          <a:prstGeom prst="round2DiagRect">
            <a:avLst/>
          </a:prstGeom>
          <a:solidFill>
            <a:schemeClr val="accent2">
              <a:lumMod val="75000"/>
            </a:schemeClr>
          </a:solidFill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" sz="6600" b="1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Welcome</a:t>
            </a:r>
            <a:r>
              <a:rPr lang="en" sz="66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 </a:t>
            </a:r>
            <a:r>
              <a:rPr lang="en" sz="18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(2 of 9)</a:t>
            </a:r>
            <a:endParaRPr lang="en" sz="6600" b="1" i="0" u="none" baseline="0" dirty="0">
              <a:solidFill>
                <a:schemeClr val="accent1"/>
              </a:solidFill>
              <a:latin typeface="Times New Roman"/>
              <a:ea typeface="Times New Roman"/>
              <a:cs typeface="Times New Roman"/>
            </a:endParaRPr>
          </a:p>
        </p:txBody>
      </p:sp>
      <p:pic>
        <p:nvPicPr>
          <p:cNvPr id="15" name="Picture 14" descr="DPR and county staff standing behind their information booths.">
            <a:extLst>
              <a:ext uri="{FF2B5EF4-FFF2-40B4-BE49-F238E27FC236}">
                <a16:creationId xmlns:a16="http://schemas.microsoft.com/office/drawing/2014/main" id="{D9C9E0F2-A429-3B0A-8781-A9D53942441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58509" y="1886128"/>
            <a:ext cx="6358760" cy="476907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6762301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8B8A824-47D6-4638-ABEE-98BE8D5D089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>
            <a:extLst>
              <a:ext uri="{FF2B5EF4-FFF2-40B4-BE49-F238E27FC236}">
                <a16:creationId xmlns:a16="http://schemas.microsoft.com/office/drawing/2014/main" id="{B46CAE71-BD91-D4BB-B41A-3205E8D6544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2932386" y="1809513"/>
            <a:ext cx="6600497" cy="4920432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Slide Number Placeholder 7">
            <a:extLst>
              <a:ext uri="{FF2B5EF4-FFF2-40B4-BE49-F238E27FC236}">
                <a16:creationId xmlns:a16="http://schemas.microsoft.com/office/drawing/2014/main" id="{AC24954A-646F-AD54-4002-BF17DDFA793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34111EA3-86CF-3922-3AD7-D5F481B59A3C}"/>
              </a:ext>
            </a:extLst>
          </p:cNvPr>
          <p:cNvSpPr>
            <a:spLocks noGrp="1"/>
          </p:cNvSpPr>
          <p:nvPr>
            <p:ph type="title"/>
          </p:nvPr>
        </p:nvSpPr>
        <p:spPr>
          <a:prstGeom prst="round2DiagRect">
            <a:avLst/>
          </a:prstGeom>
          <a:solidFill>
            <a:schemeClr val="accent2">
              <a:lumMod val="75000"/>
            </a:schemeClr>
          </a:solidFill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" sz="6600" b="1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Welcome</a:t>
            </a:r>
            <a:r>
              <a:rPr lang="en" sz="66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 </a:t>
            </a:r>
            <a:r>
              <a:rPr lang="en" sz="18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(3 of 9)</a:t>
            </a:r>
            <a:endParaRPr lang="en-US" dirty="0">
              <a:solidFill>
                <a:schemeClr val="accent1"/>
              </a:solidFill>
            </a:endParaRPr>
          </a:p>
        </p:txBody>
      </p:sp>
      <p:pic>
        <p:nvPicPr>
          <p:cNvPr id="19" name="Picture 18" descr="Community members picking up informational flyers and materials at a resources fair.">
            <a:extLst>
              <a:ext uri="{FF2B5EF4-FFF2-40B4-BE49-F238E27FC236}">
                <a16:creationId xmlns:a16="http://schemas.microsoft.com/office/drawing/2014/main" id="{F8827806-9846-032C-2A4F-D58A8B56AD3F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58581" y="1886127"/>
            <a:ext cx="6358759" cy="476906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726622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D8D45AA-5B02-78CA-367C-F033ADD5A08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>
            <a:extLst>
              <a:ext uri="{FF2B5EF4-FFF2-40B4-BE49-F238E27FC236}">
                <a16:creationId xmlns:a16="http://schemas.microsoft.com/office/drawing/2014/main" id="{32A6C822-BF47-F4E1-A060-E575E1A3CB5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2932386" y="1809513"/>
            <a:ext cx="6600497" cy="4920432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Slide Number Placeholder 7">
            <a:extLst>
              <a:ext uri="{FF2B5EF4-FFF2-40B4-BE49-F238E27FC236}">
                <a16:creationId xmlns:a16="http://schemas.microsoft.com/office/drawing/2014/main" id="{981B59E2-114B-A178-770E-7BF13FAC425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5699DFFA-8631-5FE0-B64B-75458201CEBF}"/>
              </a:ext>
            </a:extLst>
          </p:cNvPr>
          <p:cNvSpPr>
            <a:spLocks noGrp="1"/>
          </p:cNvSpPr>
          <p:nvPr>
            <p:ph type="title"/>
          </p:nvPr>
        </p:nvSpPr>
        <p:spPr>
          <a:prstGeom prst="round2DiagRect">
            <a:avLst/>
          </a:prstGeom>
          <a:solidFill>
            <a:schemeClr val="accent2">
              <a:lumMod val="75000"/>
            </a:schemeClr>
          </a:solidFill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" sz="6600" b="1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Welcome</a:t>
            </a:r>
            <a:r>
              <a:rPr lang="en" sz="66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 </a:t>
            </a:r>
            <a:r>
              <a:rPr lang="en" sz="18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(4 of 9)</a:t>
            </a:r>
            <a:endParaRPr lang="en" sz="6600" b="1" i="0" u="none" baseline="0" dirty="0">
              <a:solidFill>
                <a:schemeClr val="accent1"/>
              </a:solidFill>
              <a:latin typeface="Times New Roman"/>
              <a:ea typeface="Times New Roman"/>
              <a:cs typeface="Times New Roman"/>
            </a:endParaRPr>
          </a:p>
        </p:txBody>
      </p:sp>
      <p:pic>
        <p:nvPicPr>
          <p:cNvPr id="21" name="Picture 20" descr="A county information booth and tent outside.">
            <a:extLst>
              <a:ext uri="{FF2B5EF4-FFF2-40B4-BE49-F238E27FC236}">
                <a16:creationId xmlns:a16="http://schemas.microsoft.com/office/drawing/2014/main" id="{C09250D3-7863-2383-B62F-AFB8572AAB05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47998" y="1879763"/>
            <a:ext cx="6381355" cy="47860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8617811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7A66E32-E4D1-90DC-64FD-AA2EDF9F4C4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>
            <a:extLst>
              <a:ext uri="{FF2B5EF4-FFF2-40B4-BE49-F238E27FC236}">
                <a16:creationId xmlns:a16="http://schemas.microsoft.com/office/drawing/2014/main" id="{9155E2E1-55FE-7609-91F0-1EA48490769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2932386" y="1809513"/>
            <a:ext cx="6600497" cy="4920432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Slide Number Placeholder 7">
            <a:extLst>
              <a:ext uri="{FF2B5EF4-FFF2-40B4-BE49-F238E27FC236}">
                <a16:creationId xmlns:a16="http://schemas.microsoft.com/office/drawing/2014/main" id="{77067EB4-C611-DCFE-1003-74E372A03B2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BE32AC1D-4612-272D-7A1A-C9384B354BF8}"/>
              </a:ext>
            </a:extLst>
          </p:cNvPr>
          <p:cNvSpPr>
            <a:spLocks noGrp="1"/>
          </p:cNvSpPr>
          <p:nvPr>
            <p:ph type="title"/>
          </p:nvPr>
        </p:nvSpPr>
        <p:spPr>
          <a:prstGeom prst="round2DiagRect">
            <a:avLst/>
          </a:prstGeom>
          <a:solidFill>
            <a:schemeClr val="accent2">
              <a:lumMod val="75000"/>
            </a:schemeClr>
          </a:solidFill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" sz="6600" b="1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Welcome</a:t>
            </a:r>
            <a:r>
              <a:rPr lang="en" sz="66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 </a:t>
            </a:r>
            <a:r>
              <a:rPr lang="en" sz="18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(5 of 9)</a:t>
            </a:r>
            <a:endParaRPr lang="en" sz="6600" b="1" i="0" u="none" baseline="0" dirty="0">
              <a:solidFill>
                <a:schemeClr val="accent1"/>
              </a:solidFill>
              <a:latin typeface="Times New Roman"/>
              <a:ea typeface="Times New Roman"/>
              <a:cs typeface="Times New Roman"/>
            </a:endParaRPr>
          </a:p>
        </p:txBody>
      </p:sp>
      <p:pic>
        <p:nvPicPr>
          <p:cNvPr id="23" name="Picture 22" descr="Community members picking up flyers and interacting with a county staff at a resource fair.">
            <a:extLst>
              <a:ext uri="{FF2B5EF4-FFF2-40B4-BE49-F238E27FC236}">
                <a16:creationId xmlns:a16="http://schemas.microsoft.com/office/drawing/2014/main" id="{D52CDE08-7289-F9FE-A9AB-CF0010A414C6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57008" y="1892972"/>
            <a:ext cx="6358759" cy="476906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118763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1545BCE-5300-9836-A09F-C85CB36A57E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>
            <a:extLst>
              <a:ext uri="{FF2B5EF4-FFF2-40B4-BE49-F238E27FC236}">
                <a16:creationId xmlns:a16="http://schemas.microsoft.com/office/drawing/2014/main" id="{EDFA9480-C834-394B-F5DA-F1952F0C1BE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2932386" y="1809513"/>
            <a:ext cx="6600497" cy="4920432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Slide Number Placeholder 7">
            <a:extLst>
              <a:ext uri="{FF2B5EF4-FFF2-40B4-BE49-F238E27FC236}">
                <a16:creationId xmlns:a16="http://schemas.microsoft.com/office/drawing/2014/main" id="{4D9FCC2D-A0B4-1F60-7F45-FF7EF25588E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BC00F698-E0D6-B460-7808-64ED2B7F5B85}"/>
              </a:ext>
            </a:extLst>
          </p:cNvPr>
          <p:cNvSpPr>
            <a:spLocks noGrp="1"/>
          </p:cNvSpPr>
          <p:nvPr>
            <p:ph type="title"/>
          </p:nvPr>
        </p:nvSpPr>
        <p:spPr>
          <a:prstGeom prst="round2DiagRect">
            <a:avLst/>
          </a:prstGeom>
          <a:solidFill>
            <a:schemeClr val="accent2">
              <a:lumMod val="75000"/>
            </a:schemeClr>
          </a:solidFill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" sz="6600" b="1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Welcome</a:t>
            </a:r>
            <a:r>
              <a:rPr lang="en" sz="66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 </a:t>
            </a:r>
            <a:r>
              <a:rPr lang="en" sz="18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(6 of 9)</a:t>
            </a:r>
            <a:endParaRPr lang="en-US" dirty="0">
              <a:solidFill>
                <a:schemeClr val="accent1"/>
              </a:solidFill>
            </a:endParaRPr>
          </a:p>
        </p:txBody>
      </p:sp>
      <p:pic>
        <p:nvPicPr>
          <p:cNvPr id="25" name="Picture 24" descr="Community members at a farmers market.">
            <a:extLst>
              <a:ext uri="{FF2B5EF4-FFF2-40B4-BE49-F238E27FC236}">
                <a16:creationId xmlns:a16="http://schemas.microsoft.com/office/drawing/2014/main" id="{E69BC5CE-0B1D-3118-1D3F-8E9532AC40A9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59939" y="1886127"/>
            <a:ext cx="6346674" cy="476906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8308888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60E813E-9503-2A2D-1BB6-3E56015A153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>
            <a:extLst>
              <a:ext uri="{FF2B5EF4-FFF2-40B4-BE49-F238E27FC236}">
                <a16:creationId xmlns:a16="http://schemas.microsoft.com/office/drawing/2014/main" id="{366C84F4-C580-E2A9-6834-7C679B274EB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2932386" y="1809513"/>
            <a:ext cx="6600497" cy="4920432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Slide Number Placeholder 7">
            <a:extLst>
              <a:ext uri="{FF2B5EF4-FFF2-40B4-BE49-F238E27FC236}">
                <a16:creationId xmlns:a16="http://schemas.microsoft.com/office/drawing/2014/main" id="{F402A171-C08D-13FE-2C77-A3D6162B13D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F47BF8D8-FAE3-8F14-0349-5CA3A318BD4B}"/>
              </a:ext>
            </a:extLst>
          </p:cNvPr>
          <p:cNvSpPr>
            <a:spLocks noGrp="1"/>
          </p:cNvSpPr>
          <p:nvPr>
            <p:ph type="title"/>
          </p:nvPr>
        </p:nvSpPr>
        <p:spPr>
          <a:prstGeom prst="round2DiagRect">
            <a:avLst/>
          </a:prstGeom>
          <a:solidFill>
            <a:schemeClr val="accent2">
              <a:lumMod val="75000"/>
            </a:schemeClr>
          </a:solidFill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" sz="6600" b="1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Welcome</a:t>
            </a:r>
            <a:r>
              <a:rPr lang="en" sz="66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 </a:t>
            </a:r>
            <a:r>
              <a:rPr lang="en" sz="18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(7 of 9)</a:t>
            </a:r>
            <a:endParaRPr lang="en" sz="6600" b="1" i="0" u="none" baseline="0" dirty="0">
              <a:solidFill>
                <a:schemeClr val="accent1"/>
              </a:solidFill>
              <a:latin typeface="Times New Roman"/>
              <a:ea typeface="Times New Roman"/>
              <a:cs typeface="Times New Roman"/>
            </a:endParaRPr>
          </a:p>
        </p:txBody>
      </p:sp>
      <p:pic>
        <p:nvPicPr>
          <p:cNvPr id="27" name="Picture 26" descr="Community members selling vegetables at a farmers market.">
            <a:extLst>
              <a:ext uri="{FF2B5EF4-FFF2-40B4-BE49-F238E27FC236}">
                <a16:creationId xmlns:a16="http://schemas.microsoft.com/office/drawing/2014/main" id="{5DEE6542-BBFB-7623-BDE5-E102E3E4EDF1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53043" y="1886125"/>
            <a:ext cx="6370982" cy="47654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60128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7EF05D3-B2C4-0462-873F-F22A283A5EB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>
            <a:extLst>
              <a:ext uri="{FF2B5EF4-FFF2-40B4-BE49-F238E27FC236}">
                <a16:creationId xmlns:a16="http://schemas.microsoft.com/office/drawing/2014/main" id="{6A94D60A-410C-C105-C53C-DB770CA0869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2932386" y="1809513"/>
            <a:ext cx="6600497" cy="4920432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Slide Number Placeholder 7">
            <a:extLst>
              <a:ext uri="{FF2B5EF4-FFF2-40B4-BE49-F238E27FC236}">
                <a16:creationId xmlns:a16="http://schemas.microsoft.com/office/drawing/2014/main" id="{77229EC4-8C71-9AEE-A945-4E000752A24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9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7661F2DF-340B-8598-6506-B5A59F720CAA}"/>
              </a:ext>
            </a:extLst>
          </p:cNvPr>
          <p:cNvSpPr>
            <a:spLocks noGrp="1"/>
          </p:cNvSpPr>
          <p:nvPr>
            <p:ph type="title"/>
          </p:nvPr>
        </p:nvSpPr>
        <p:spPr>
          <a:prstGeom prst="round2DiagRect">
            <a:avLst/>
          </a:prstGeom>
          <a:solidFill>
            <a:schemeClr val="accent2">
              <a:lumMod val="75000"/>
            </a:schemeClr>
          </a:solidFill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" sz="6600" b="1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Welcome</a:t>
            </a:r>
            <a:r>
              <a:rPr lang="en" sz="66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 </a:t>
            </a:r>
            <a:r>
              <a:rPr lang="en" sz="18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(8 of 9)</a:t>
            </a:r>
            <a:endParaRPr lang="en" sz="6600" b="1" i="0" u="none" baseline="0" dirty="0">
              <a:solidFill>
                <a:schemeClr val="accent1"/>
              </a:solidFill>
              <a:latin typeface="Times New Roman"/>
              <a:ea typeface="Times New Roman"/>
              <a:cs typeface="Times New Roman"/>
            </a:endParaRPr>
          </a:p>
        </p:txBody>
      </p:sp>
      <p:pic>
        <p:nvPicPr>
          <p:cNvPr id="29" name="Picture 28" descr="Agency staff at a radio interview.">
            <a:extLst>
              <a:ext uri="{FF2B5EF4-FFF2-40B4-BE49-F238E27FC236}">
                <a16:creationId xmlns:a16="http://schemas.microsoft.com/office/drawing/2014/main" id="{81E3999B-A252-9FCE-A1C2-3D2FD548C3AF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53253" y="1882549"/>
            <a:ext cx="6381355" cy="47860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229830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4358CB8-689E-86E3-CCB9-A000FE0F47C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>
            <a:extLst>
              <a:ext uri="{FF2B5EF4-FFF2-40B4-BE49-F238E27FC236}">
                <a16:creationId xmlns:a16="http://schemas.microsoft.com/office/drawing/2014/main" id="{FD6CC0FB-E6A6-BEF0-076E-219C55E4F7C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2932386" y="1809513"/>
            <a:ext cx="6600497" cy="4920432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Slide Number Placeholder 7">
            <a:extLst>
              <a:ext uri="{FF2B5EF4-FFF2-40B4-BE49-F238E27FC236}">
                <a16:creationId xmlns:a16="http://schemas.microsoft.com/office/drawing/2014/main" id="{D06E1A2F-60F0-5330-D74C-32D1DBD9FCB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FFB31F3C-4D9F-2AAB-AA98-DD89ED157AA6}"/>
              </a:ext>
            </a:extLst>
          </p:cNvPr>
          <p:cNvSpPr>
            <a:spLocks noGrp="1"/>
          </p:cNvSpPr>
          <p:nvPr>
            <p:ph type="title"/>
          </p:nvPr>
        </p:nvSpPr>
        <p:spPr>
          <a:prstGeom prst="round2DiagRect">
            <a:avLst/>
          </a:prstGeom>
          <a:solidFill>
            <a:schemeClr val="accent2">
              <a:lumMod val="75000"/>
            </a:schemeClr>
          </a:solidFill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" sz="6600" b="1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Welcome</a:t>
            </a:r>
            <a:r>
              <a:rPr lang="en" sz="66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 </a:t>
            </a:r>
            <a:r>
              <a:rPr lang="en" sz="18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(9 of 9)</a:t>
            </a:r>
            <a:endParaRPr lang="en-US" dirty="0">
              <a:solidFill>
                <a:schemeClr val="accent1"/>
              </a:solidFill>
            </a:endParaRPr>
          </a:p>
        </p:txBody>
      </p:sp>
      <p:pic>
        <p:nvPicPr>
          <p:cNvPr id="31" name="Picture 30" descr="Community members having conversations at different tables.">
            <a:extLst>
              <a:ext uri="{FF2B5EF4-FFF2-40B4-BE49-F238E27FC236}">
                <a16:creationId xmlns:a16="http://schemas.microsoft.com/office/drawing/2014/main" id="{DFC23717-A52C-E580-B6D2-A6ED2F210065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47857" y="1882549"/>
            <a:ext cx="6381355" cy="47860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9427382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lowchart: Document 3">
            <a:extLst>
              <a:ext uri="{FF2B5EF4-FFF2-40B4-BE49-F238E27FC236}">
                <a16:creationId xmlns:a16="http://schemas.microsoft.com/office/drawing/2014/main" id="{589B3196-A1FC-E182-F000-1272B314263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588956" y="1874197"/>
            <a:ext cx="11400844" cy="4352542"/>
          </a:xfrm>
          <a:prstGeom prst="flowChartDocument">
            <a:avLst/>
          </a:prstGeom>
          <a:solidFill>
            <a:schemeClr val="bg2">
              <a:lumMod val="40000"/>
              <a:lumOff val="60000"/>
            </a:schemeClr>
          </a:solidFill>
          <a:ln w="28575">
            <a:solidFill>
              <a:schemeClr val="bg1">
                <a:lumMod val="2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6" name="Title 5">
            <a:extLst>
              <a:ext uri="{FF2B5EF4-FFF2-40B4-BE49-F238E27FC236}">
                <a16:creationId xmlns:a16="http://schemas.microsoft.com/office/drawing/2014/main" id="{6C61CBEB-DC84-232B-FBF8-BCA8168319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93343" y="721502"/>
            <a:ext cx="11410023" cy="1164439"/>
          </a:xfrm>
          <a:prstGeom prst="round2SameRect">
            <a:avLst/>
          </a:prstGeom>
          <a:solidFill>
            <a:schemeClr val="bg1">
              <a:lumMod val="25000"/>
            </a:schemeClr>
          </a:solidFill>
          <a:ln w="28575">
            <a:solidFill>
              <a:schemeClr val="bg1">
                <a:lumMod val="25000"/>
              </a:schemeClr>
            </a:solidFill>
          </a:ln>
        </p:spPr>
        <p:txBody>
          <a:bodyPr lIns="182880">
            <a:normAutofit/>
          </a:bodyPr>
          <a:lstStyle/>
          <a:p>
            <a:pPr algn="l" rtl="0"/>
            <a:r>
              <a:rPr lang="en" sz="6600" b="0" i="0" u="none" baseline="0">
                <a:solidFill>
                  <a:schemeClr val="accent1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Today's Topics</a:t>
            </a:r>
            <a:endParaRPr lang="en" sz="6600" b="1" dirty="0">
              <a:solidFill>
                <a:schemeClr val="accent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8" name="Group 7" descr="Number 1">
            <a:extLst>
              <a:ext uri="{FF2B5EF4-FFF2-40B4-BE49-F238E27FC236}">
                <a16:creationId xmlns:a16="http://schemas.microsoft.com/office/drawing/2014/main" id="{CFFE4981-F344-2AAA-DBBC-BF1A2A8F6E79}"/>
              </a:ext>
            </a:extLst>
          </p:cNvPr>
          <p:cNvGrpSpPr/>
          <p:nvPr/>
        </p:nvGrpSpPr>
        <p:grpSpPr>
          <a:xfrm>
            <a:off x="997935" y="2383911"/>
            <a:ext cx="619980" cy="635846"/>
            <a:chOff x="983096" y="2450223"/>
            <a:chExt cx="619980" cy="635846"/>
          </a:xfrm>
        </p:grpSpPr>
        <p:sp>
          <p:nvSpPr>
            <p:cNvPr id="5" name="Rectangle 4">
              <a:extLst>
                <a:ext uri="{FF2B5EF4-FFF2-40B4-BE49-F238E27FC236}">
                  <a16:creationId xmlns:a16="http://schemas.microsoft.com/office/drawing/2014/main" id="{AEB858AE-4F35-A338-2B64-CE0CB3D3A0A7}"/>
                </a:ext>
              </a:extLst>
            </p:cNvPr>
            <p:cNvSpPr/>
            <p:nvPr/>
          </p:nvSpPr>
          <p:spPr>
            <a:xfrm rot="2569738">
              <a:off x="983096" y="2450223"/>
              <a:ext cx="619980" cy="635846"/>
            </a:xfrm>
            <a:prstGeom prst="rect">
              <a:avLst/>
            </a:prstGeom>
            <a:solidFill>
              <a:schemeClr val="tx2">
                <a:lumMod val="75000"/>
              </a:schemeClr>
            </a:solidFill>
            <a:ln w="19050">
              <a:solidFill>
                <a:schemeClr val="tx2">
                  <a:lumMod val="40000"/>
                  <a:lumOff val="6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" b="0" i="0" u="none" strike="noStrike" kern="1200" cap="none" spc="0" normalizeH="0" baseline="0" noProof="0">
                <a:ln>
                  <a:noFill/>
                </a:ln>
                <a:solidFill>
                  <a:srgbClr val="E9ECE5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5" name="TextBox 34">
              <a:extLst>
                <a:ext uri="{FF2B5EF4-FFF2-40B4-BE49-F238E27FC236}">
                  <a16:creationId xmlns:a16="http://schemas.microsoft.com/office/drawing/2014/main" id="{646E8AE8-B971-C46C-128D-B280D48907C1}"/>
                </a:ext>
              </a:extLst>
            </p:cNvPr>
            <p:cNvSpPr txBox="1"/>
            <p:nvPr/>
          </p:nvSpPr>
          <p:spPr>
            <a:xfrm>
              <a:off x="1000855" y="2506536"/>
              <a:ext cx="584462" cy="523220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pPr algn="l" rtl="0"/>
              <a:r>
                <a:rPr lang="en" sz="2800" b="1" i="0" u="none" baseline="0">
                  <a:solidFill>
                    <a:schemeClr val="bg1"/>
                  </a:solidFill>
                </a:rPr>
                <a:t>01</a:t>
              </a:r>
            </a:p>
          </p:txBody>
        </p:sp>
      </p:grpSp>
      <p:sp>
        <p:nvSpPr>
          <p:cNvPr id="43" name="TextBox 42">
            <a:extLst>
              <a:ext uri="{FF2B5EF4-FFF2-40B4-BE49-F238E27FC236}">
                <a16:creationId xmlns:a16="http://schemas.microsoft.com/office/drawing/2014/main" id="{25E87215-69BD-C282-0C85-6DFE781AE557}"/>
              </a:ext>
            </a:extLst>
          </p:cNvPr>
          <p:cNvSpPr txBox="1"/>
          <p:nvPr/>
        </p:nvSpPr>
        <p:spPr>
          <a:xfrm>
            <a:off x="2017700" y="2471002"/>
            <a:ext cx="460028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 rtl="0"/>
            <a:r>
              <a:rPr lang="en" sz="2400" b="1" i="0" u="none" baseline="0">
                <a:solidFill>
                  <a:schemeClr val="tx2">
                    <a:lumMod val="75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Welcome </a:t>
            </a:r>
          </a:p>
        </p:txBody>
      </p:sp>
      <p:grpSp>
        <p:nvGrpSpPr>
          <p:cNvPr id="11" name="Group 10" descr="Number 2">
            <a:extLst>
              <a:ext uri="{FF2B5EF4-FFF2-40B4-BE49-F238E27FC236}">
                <a16:creationId xmlns:a16="http://schemas.microsoft.com/office/drawing/2014/main" id="{92894389-3247-7D31-9A76-89389DDC5184}"/>
              </a:ext>
            </a:extLst>
          </p:cNvPr>
          <p:cNvGrpSpPr/>
          <p:nvPr/>
        </p:nvGrpSpPr>
        <p:grpSpPr>
          <a:xfrm>
            <a:off x="997935" y="3585120"/>
            <a:ext cx="619980" cy="635846"/>
            <a:chOff x="1012775" y="3607153"/>
            <a:chExt cx="619980" cy="635846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5361BA24-5003-F99A-3FD7-4941140D7641}"/>
                </a:ext>
              </a:extLst>
            </p:cNvPr>
            <p:cNvSpPr/>
            <p:nvPr/>
          </p:nvSpPr>
          <p:spPr>
            <a:xfrm rot="2569738">
              <a:off x="1012775" y="3607153"/>
              <a:ext cx="619980" cy="635846"/>
            </a:xfrm>
            <a:prstGeom prst="rect">
              <a:avLst/>
            </a:prstGeom>
            <a:solidFill>
              <a:schemeClr val="tx2">
                <a:lumMod val="75000"/>
              </a:schemeClr>
            </a:solidFill>
            <a:ln w="19050">
              <a:solidFill>
                <a:schemeClr val="tx2">
                  <a:lumMod val="40000"/>
                  <a:lumOff val="6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" b="0" i="0" u="none" strike="noStrike" kern="1200" cap="none" spc="0" normalizeH="0" baseline="0" noProof="0">
                <a:ln>
                  <a:noFill/>
                </a:ln>
                <a:solidFill>
                  <a:srgbClr val="E9ECE5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6" name="TextBox 35" descr="Number 2">
              <a:extLst>
                <a:ext uri="{FF2B5EF4-FFF2-40B4-BE49-F238E27FC236}">
                  <a16:creationId xmlns:a16="http://schemas.microsoft.com/office/drawing/2014/main" id="{5B2D0DC1-FD0C-1CE2-76DE-D4CBB1E9C1C7}"/>
                </a:ext>
              </a:extLst>
            </p:cNvPr>
            <p:cNvSpPr txBox="1"/>
            <p:nvPr/>
          </p:nvSpPr>
          <p:spPr>
            <a:xfrm>
              <a:off x="1030534" y="3663466"/>
              <a:ext cx="584462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l" rtl="0"/>
              <a:r>
                <a:rPr lang="en" sz="2800" b="1" i="0" u="none" baseline="0">
                  <a:solidFill>
                    <a:schemeClr val="bg1"/>
                  </a:solidFill>
                </a:rPr>
                <a:t>02</a:t>
              </a:r>
            </a:p>
          </p:txBody>
        </p:sp>
      </p:grpSp>
      <p:sp>
        <p:nvSpPr>
          <p:cNvPr id="44" name="TextBox 43">
            <a:extLst>
              <a:ext uri="{FF2B5EF4-FFF2-40B4-BE49-F238E27FC236}">
                <a16:creationId xmlns:a16="http://schemas.microsoft.com/office/drawing/2014/main" id="{8E6506E0-7919-FDC3-F586-6B4A188DA58C}"/>
              </a:ext>
            </a:extLst>
          </p:cNvPr>
          <p:cNvSpPr txBox="1"/>
          <p:nvPr/>
        </p:nvSpPr>
        <p:spPr>
          <a:xfrm>
            <a:off x="1977233" y="3664987"/>
            <a:ext cx="371416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 rtl="0"/>
            <a:r>
              <a:rPr lang="en" sz="2400" b="1" i="0" u="none" baseline="0">
                <a:solidFill>
                  <a:schemeClr val="tx2">
                    <a:lumMod val="75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Main Goals </a:t>
            </a:r>
          </a:p>
        </p:txBody>
      </p:sp>
      <p:grpSp>
        <p:nvGrpSpPr>
          <p:cNvPr id="12" name="Group 11" descr="Number 3">
            <a:extLst>
              <a:ext uri="{FF2B5EF4-FFF2-40B4-BE49-F238E27FC236}">
                <a16:creationId xmlns:a16="http://schemas.microsoft.com/office/drawing/2014/main" id="{75967D94-9258-FDD9-BD7A-903CB2FE4AEA}"/>
              </a:ext>
            </a:extLst>
          </p:cNvPr>
          <p:cNvGrpSpPr/>
          <p:nvPr/>
        </p:nvGrpSpPr>
        <p:grpSpPr>
          <a:xfrm>
            <a:off x="997935" y="4813310"/>
            <a:ext cx="619980" cy="635846"/>
            <a:chOff x="1012775" y="4813310"/>
            <a:chExt cx="619980" cy="635846"/>
          </a:xfrm>
        </p:grpSpPr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B472FA39-4E24-5095-AE5A-DB77BF6F9EB6}"/>
                </a:ext>
              </a:extLst>
            </p:cNvPr>
            <p:cNvSpPr/>
            <p:nvPr/>
          </p:nvSpPr>
          <p:spPr>
            <a:xfrm rot="2569738">
              <a:off x="1012775" y="4813310"/>
              <a:ext cx="619980" cy="635846"/>
            </a:xfrm>
            <a:prstGeom prst="rect">
              <a:avLst/>
            </a:prstGeom>
            <a:solidFill>
              <a:schemeClr val="tx2">
                <a:lumMod val="75000"/>
              </a:schemeClr>
            </a:solidFill>
            <a:ln w="19050">
              <a:solidFill>
                <a:schemeClr val="tx2">
                  <a:lumMod val="40000"/>
                  <a:lumOff val="6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" b="0" i="0" u="none" strike="noStrike" kern="1200" cap="none" spc="0" normalizeH="0" baseline="0" noProof="0">
                <a:ln>
                  <a:noFill/>
                </a:ln>
                <a:solidFill>
                  <a:srgbClr val="E9ECE5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7" name="TextBox 36" descr="Number 3">
              <a:extLst>
                <a:ext uri="{FF2B5EF4-FFF2-40B4-BE49-F238E27FC236}">
                  <a16:creationId xmlns:a16="http://schemas.microsoft.com/office/drawing/2014/main" id="{4B6ECC73-8B96-1E06-B567-5080E32D43EF}"/>
                </a:ext>
              </a:extLst>
            </p:cNvPr>
            <p:cNvSpPr txBox="1"/>
            <p:nvPr/>
          </p:nvSpPr>
          <p:spPr>
            <a:xfrm>
              <a:off x="1030534" y="4869623"/>
              <a:ext cx="584462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l" rtl="0"/>
              <a:r>
                <a:rPr lang="en" sz="2800" b="1" i="0" u="none" baseline="0">
                  <a:solidFill>
                    <a:schemeClr val="bg1"/>
                  </a:solidFill>
                </a:rPr>
                <a:t>03</a:t>
              </a:r>
            </a:p>
          </p:txBody>
        </p:sp>
      </p:grpSp>
      <p:sp>
        <p:nvSpPr>
          <p:cNvPr id="45" name="TextBox 44">
            <a:extLst>
              <a:ext uri="{FF2B5EF4-FFF2-40B4-BE49-F238E27FC236}">
                <a16:creationId xmlns:a16="http://schemas.microsoft.com/office/drawing/2014/main" id="{F0FC298C-DF2D-826D-0EF0-D3D06AF3CE03}"/>
              </a:ext>
            </a:extLst>
          </p:cNvPr>
          <p:cNvSpPr txBox="1"/>
          <p:nvPr/>
        </p:nvSpPr>
        <p:spPr>
          <a:xfrm>
            <a:off x="1977233" y="4815415"/>
            <a:ext cx="4202244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 rtl="0"/>
            <a:r>
              <a:rPr lang="en" sz="2400" b="1" i="0" u="none" baseline="0">
                <a:solidFill>
                  <a:schemeClr val="tx2">
                    <a:lumMod val="75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Community Engagement and Environmental Justice </a:t>
            </a:r>
          </a:p>
          <a:p>
            <a:endParaRPr lang="en" sz="2400" b="1" dirty="0">
              <a:solidFill>
                <a:schemeClr val="tx2">
                  <a:lumMod val="7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7" name="Group 6" descr="Number 4">
            <a:extLst>
              <a:ext uri="{FF2B5EF4-FFF2-40B4-BE49-F238E27FC236}">
                <a16:creationId xmlns:a16="http://schemas.microsoft.com/office/drawing/2014/main" id="{A764C5F9-368A-6616-5D4C-37461B59CD06}"/>
              </a:ext>
            </a:extLst>
          </p:cNvPr>
          <p:cNvGrpSpPr/>
          <p:nvPr/>
        </p:nvGrpSpPr>
        <p:grpSpPr>
          <a:xfrm>
            <a:off x="6727304" y="2383911"/>
            <a:ext cx="619980" cy="635846"/>
            <a:chOff x="6722399" y="2263638"/>
            <a:chExt cx="619980" cy="635846"/>
          </a:xfrm>
        </p:grpSpPr>
        <p:sp>
          <p:nvSpPr>
            <p:cNvPr id="30" name="Rectangle 29">
              <a:extLst>
                <a:ext uri="{FF2B5EF4-FFF2-40B4-BE49-F238E27FC236}">
                  <a16:creationId xmlns:a16="http://schemas.microsoft.com/office/drawing/2014/main" id="{C596029D-81D5-4A3F-C062-6828976AB07D}"/>
                </a:ext>
              </a:extLst>
            </p:cNvPr>
            <p:cNvSpPr/>
            <p:nvPr/>
          </p:nvSpPr>
          <p:spPr>
            <a:xfrm rot="2569738">
              <a:off x="6722399" y="2263638"/>
              <a:ext cx="619980" cy="635846"/>
            </a:xfrm>
            <a:prstGeom prst="rect">
              <a:avLst/>
            </a:prstGeom>
            <a:solidFill>
              <a:schemeClr val="tx2">
                <a:lumMod val="75000"/>
              </a:schemeClr>
            </a:solidFill>
            <a:ln w="19050">
              <a:solidFill>
                <a:schemeClr val="tx2">
                  <a:lumMod val="40000"/>
                  <a:lumOff val="6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" b="0" i="0" u="none" strike="noStrike" kern="1200" cap="none" spc="0" normalizeH="0" baseline="0" noProof="0">
                <a:ln>
                  <a:noFill/>
                </a:ln>
                <a:solidFill>
                  <a:srgbClr val="E9ECE5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1" name="TextBox 40" descr="Number 4">
              <a:extLst>
                <a:ext uri="{FF2B5EF4-FFF2-40B4-BE49-F238E27FC236}">
                  <a16:creationId xmlns:a16="http://schemas.microsoft.com/office/drawing/2014/main" id="{E6693295-EF2D-5E8B-0D3C-EF863646BF08}"/>
                </a:ext>
              </a:extLst>
            </p:cNvPr>
            <p:cNvSpPr txBox="1"/>
            <p:nvPr/>
          </p:nvSpPr>
          <p:spPr>
            <a:xfrm>
              <a:off x="6740158" y="2319951"/>
              <a:ext cx="584462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l" rtl="0"/>
              <a:r>
                <a:rPr lang="en" sz="2800" b="1" i="0" u="none" baseline="0">
                  <a:solidFill>
                    <a:schemeClr val="bg1"/>
                  </a:solidFill>
                </a:rPr>
                <a:t>04</a:t>
              </a:r>
            </a:p>
          </p:txBody>
        </p:sp>
      </p:grpSp>
      <p:sp>
        <p:nvSpPr>
          <p:cNvPr id="50" name="TextBox 49">
            <a:extLst>
              <a:ext uri="{FF2B5EF4-FFF2-40B4-BE49-F238E27FC236}">
                <a16:creationId xmlns:a16="http://schemas.microsoft.com/office/drawing/2014/main" id="{B3FB5E41-C498-F483-4963-1BDE2CDF4CD6}"/>
              </a:ext>
            </a:extLst>
          </p:cNvPr>
          <p:cNvSpPr txBox="1"/>
          <p:nvPr/>
        </p:nvSpPr>
        <p:spPr>
          <a:xfrm>
            <a:off x="7766197" y="2286336"/>
            <a:ext cx="4223603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 rtl="0"/>
            <a:r>
              <a:rPr lang="en" sz="2400" b="1" i="0" u="none" baseline="0">
                <a:solidFill>
                  <a:schemeClr val="tx2">
                    <a:lumMod val="75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Roles and responsibilities of the CACs </a:t>
            </a:r>
            <a:endParaRPr lang="en" sz="2400" b="1" dirty="0">
              <a:solidFill>
                <a:schemeClr val="tx2">
                  <a:lumMod val="7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3" name="Group 2" descr="Number 5">
            <a:extLst>
              <a:ext uri="{FF2B5EF4-FFF2-40B4-BE49-F238E27FC236}">
                <a16:creationId xmlns:a16="http://schemas.microsoft.com/office/drawing/2014/main" id="{816A5D04-F2B2-4BB9-1383-A42EBCE1E155}"/>
              </a:ext>
            </a:extLst>
          </p:cNvPr>
          <p:cNvGrpSpPr/>
          <p:nvPr/>
        </p:nvGrpSpPr>
        <p:grpSpPr>
          <a:xfrm>
            <a:off x="6727304" y="3585120"/>
            <a:ext cx="619980" cy="635846"/>
            <a:chOff x="6722398" y="3553729"/>
            <a:chExt cx="619980" cy="635846"/>
          </a:xfrm>
        </p:grpSpPr>
        <p:sp>
          <p:nvSpPr>
            <p:cNvPr id="32" name="Rectangle 31">
              <a:extLst>
                <a:ext uri="{FF2B5EF4-FFF2-40B4-BE49-F238E27FC236}">
                  <a16:creationId xmlns:a16="http://schemas.microsoft.com/office/drawing/2014/main" id="{98796DCB-5BA7-4AB3-DDA3-2AD93C0FF7F3}"/>
                </a:ext>
              </a:extLst>
            </p:cNvPr>
            <p:cNvSpPr/>
            <p:nvPr/>
          </p:nvSpPr>
          <p:spPr>
            <a:xfrm rot="2569738">
              <a:off x="6722398" y="3553729"/>
              <a:ext cx="619980" cy="635846"/>
            </a:xfrm>
            <a:prstGeom prst="rect">
              <a:avLst/>
            </a:prstGeom>
            <a:solidFill>
              <a:schemeClr val="tx2">
                <a:lumMod val="75000"/>
              </a:schemeClr>
            </a:solidFill>
            <a:ln w="19050">
              <a:solidFill>
                <a:schemeClr val="tx2">
                  <a:lumMod val="40000"/>
                  <a:lumOff val="6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" b="0" i="0" u="none" strike="noStrike" kern="1200" cap="none" spc="0" normalizeH="0" baseline="0" noProof="0">
                <a:ln>
                  <a:noFill/>
                </a:ln>
                <a:solidFill>
                  <a:srgbClr val="E9ECE5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40" name="TextBox 39" descr="Number 5">
              <a:extLst>
                <a:ext uri="{FF2B5EF4-FFF2-40B4-BE49-F238E27FC236}">
                  <a16:creationId xmlns:a16="http://schemas.microsoft.com/office/drawing/2014/main" id="{2ECE6102-8E45-84D3-D0A5-4907C02EF7C6}"/>
                </a:ext>
              </a:extLst>
            </p:cNvPr>
            <p:cNvSpPr txBox="1"/>
            <p:nvPr/>
          </p:nvSpPr>
          <p:spPr>
            <a:xfrm>
              <a:off x="6740157" y="3610042"/>
              <a:ext cx="584462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l" rtl="0"/>
              <a:r>
                <a:rPr lang="en" sz="2800" b="1" i="0" u="none" baseline="0">
                  <a:solidFill>
                    <a:schemeClr val="bg1"/>
                  </a:solidFill>
                </a:rPr>
                <a:t>05</a:t>
              </a:r>
            </a:p>
          </p:txBody>
        </p:sp>
      </p:grpSp>
      <p:sp>
        <p:nvSpPr>
          <p:cNvPr id="48" name="TextBox 47">
            <a:extLst>
              <a:ext uri="{FF2B5EF4-FFF2-40B4-BE49-F238E27FC236}">
                <a16:creationId xmlns:a16="http://schemas.microsoft.com/office/drawing/2014/main" id="{C42720D9-A7D4-B20A-33F0-D4314E0E69D8}"/>
              </a:ext>
            </a:extLst>
          </p:cNvPr>
          <p:cNvSpPr txBox="1"/>
          <p:nvPr/>
        </p:nvSpPr>
        <p:spPr>
          <a:xfrm>
            <a:off x="7766197" y="3480321"/>
            <a:ext cx="4202244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 rtl="0"/>
            <a:r>
              <a:rPr lang="en" sz="2400" b="1" i="0" u="none" baseline="0">
                <a:solidFill>
                  <a:schemeClr val="tx2">
                    <a:lumMod val="75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Goals of CAC-Community Engagement </a:t>
            </a:r>
            <a:endParaRPr lang="en" sz="2400" b="1" dirty="0">
              <a:solidFill>
                <a:schemeClr val="tx2">
                  <a:lumMod val="7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9" name="Group 8" descr="Number 6">
            <a:extLst>
              <a:ext uri="{FF2B5EF4-FFF2-40B4-BE49-F238E27FC236}">
                <a16:creationId xmlns:a16="http://schemas.microsoft.com/office/drawing/2014/main" id="{E9549D08-4F1C-6A96-84A2-EDD938A949C1}"/>
              </a:ext>
            </a:extLst>
          </p:cNvPr>
          <p:cNvGrpSpPr/>
          <p:nvPr/>
        </p:nvGrpSpPr>
        <p:grpSpPr>
          <a:xfrm>
            <a:off x="6727304" y="4799887"/>
            <a:ext cx="619980" cy="635846"/>
            <a:chOff x="6732210" y="4813310"/>
            <a:chExt cx="619980" cy="635846"/>
          </a:xfrm>
        </p:grpSpPr>
        <p:sp>
          <p:nvSpPr>
            <p:cNvPr id="33" name="Rectangle 32">
              <a:extLst>
                <a:ext uri="{FF2B5EF4-FFF2-40B4-BE49-F238E27FC236}">
                  <a16:creationId xmlns:a16="http://schemas.microsoft.com/office/drawing/2014/main" id="{FB81F3E6-1141-07E0-9C3E-18D4874CDA3E}"/>
                </a:ext>
              </a:extLst>
            </p:cNvPr>
            <p:cNvSpPr/>
            <p:nvPr/>
          </p:nvSpPr>
          <p:spPr>
            <a:xfrm rot="2569738">
              <a:off x="6732210" y="4813310"/>
              <a:ext cx="619980" cy="635846"/>
            </a:xfrm>
            <a:prstGeom prst="rect">
              <a:avLst/>
            </a:prstGeom>
            <a:solidFill>
              <a:schemeClr val="tx2">
                <a:lumMod val="75000"/>
              </a:schemeClr>
            </a:solidFill>
            <a:ln w="19050">
              <a:solidFill>
                <a:schemeClr val="tx2">
                  <a:lumMod val="40000"/>
                  <a:lumOff val="6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" b="0" i="0" u="none" strike="noStrike" kern="1200" cap="none" spc="0" normalizeH="0" baseline="0" noProof="0">
                <a:ln>
                  <a:noFill/>
                </a:ln>
                <a:solidFill>
                  <a:srgbClr val="E9ECE5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39" name="TextBox 38" descr="Number 6">
              <a:extLst>
                <a:ext uri="{FF2B5EF4-FFF2-40B4-BE49-F238E27FC236}">
                  <a16:creationId xmlns:a16="http://schemas.microsoft.com/office/drawing/2014/main" id="{6EEE6375-8D86-1E83-6983-F4CF472234D9}"/>
                </a:ext>
              </a:extLst>
            </p:cNvPr>
            <p:cNvSpPr txBox="1"/>
            <p:nvPr/>
          </p:nvSpPr>
          <p:spPr>
            <a:xfrm>
              <a:off x="6749969" y="4869623"/>
              <a:ext cx="584462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l" rtl="0"/>
              <a:r>
                <a:rPr lang="en" sz="2800" b="1" i="0" u="none" baseline="0">
                  <a:solidFill>
                    <a:schemeClr val="bg1"/>
                  </a:solidFill>
                </a:rPr>
                <a:t>06</a:t>
              </a:r>
            </a:p>
          </p:txBody>
        </p:sp>
      </p:grpSp>
      <p:sp>
        <p:nvSpPr>
          <p:cNvPr id="51" name="TextBox 50">
            <a:extLst>
              <a:ext uri="{FF2B5EF4-FFF2-40B4-BE49-F238E27FC236}">
                <a16:creationId xmlns:a16="http://schemas.microsoft.com/office/drawing/2014/main" id="{862E99E4-5096-36C8-812D-8186971B3267}"/>
              </a:ext>
            </a:extLst>
          </p:cNvPr>
          <p:cNvSpPr txBox="1"/>
          <p:nvPr/>
        </p:nvSpPr>
        <p:spPr>
          <a:xfrm>
            <a:off x="7766197" y="4867100"/>
            <a:ext cx="4202244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 rtl="0"/>
            <a:r>
              <a:rPr lang="en" sz="2400" b="1" i="0" u="none" baseline="0">
                <a:solidFill>
                  <a:schemeClr val="tx2">
                    <a:lumMod val="75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Resources/Acknowledgements </a:t>
            </a:r>
          </a:p>
        </p:txBody>
      </p:sp>
      <p:sp>
        <p:nvSpPr>
          <p:cNvPr id="16" name="Slide Number Placeholder 7">
            <a:extLst>
              <a:ext uri="{FF2B5EF4-FFF2-40B4-BE49-F238E27FC236}">
                <a16:creationId xmlns:a16="http://schemas.microsoft.com/office/drawing/2014/main" id="{8FC881B1-39A4-EE67-1836-4352B6E6364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11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60976512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132AEB9-9836-B1FA-2DBA-6A1707E8DA0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Picture Placeholder 8">
            <a:extLst>
              <a:ext uri="{FF2B5EF4-FFF2-40B4-BE49-F238E27FC236}">
                <a16:creationId xmlns:a16="http://schemas.microsoft.com/office/drawing/2014/main" id="{3D832A28-E390-6785-7C32-CE4F8F0A481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pic" idx="1"/>
          </p:nvPr>
        </p:nvSpPr>
        <p:spPr/>
        <p:txBody>
          <a:bodyPr/>
          <a:lstStyle/>
          <a:p>
            <a:pPr rtl="0"/>
            <a:r>
              <a:rPr lang="en" b="0" i="0" u="none" baseline="0"/>
              <a:t> 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B9B81B98-9B7A-BCFA-71D4-0B1F4E9751C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2584175" y="1712837"/>
            <a:ext cx="7023653" cy="4530258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 w="28575">
            <a:solidFill>
              <a:schemeClr val="bg1">
                <a:lumMod val="2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BDA94BA0-9107-9B61-34BA-5424B95D9AE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24000" y="637113"/>
            <a:ext cx="9144000" cy="854855"/>
          </a:xfrm>
          <a:prstGeom prst="round2SameRect">
            <a:avLst/>
          </a:prstGeom>
          <a:solidFill>
            <a:schemeClr val="tx2">
              <a:lumMod val="75000"/>
            </a:schemeClr>
          </a:solidFill>
          <a:ln w="28575">
            <a:solidFill>
              <a:schemeClr val="tx2">
                <a:lumMod val="20000"/>
                <a:lumOff val="80000"/>
              </a:schemeClr>
            </a:solidFill>
          </a:ln>
        </p:spPr>
        <p:txBody>
          <a:bodyPr lIns="182880">
            <a:normAutofit/>
          </a:bodyPr>
          <a:lstStyle/>
          <a:p>
            <a:r>
              <a:rPr lang="en" b="0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Main Goals of This </a:t>
            </a:r>
            <a:r>
              <a:rPr lang="en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Training </a:t>
            </a:r>
            <a:r>
              <a:rPr lang="en" sz="1600" b="1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(1 of 7)</a:t>
            </a:r>
            <a:endParaRPr lang="en" sz="1600" dirty="0">
              <a:solidFill>
                <a:schemeClr val="accent1"/>
              </a:solidFill>
              <a:latin typeface="Times New Roman"/>
              <a:cs typeface="Times New Roman"/>
            </a:endParaRPr>
          </a:p>
        </p:txBody>
      </p:sp>
      <p:pic>
        <p:nvPicPr>
          <p:cNvPr id="2" name="Picture 1" descr="Community members at a farmers market.">
            <a:extLst>
              <a:ext uri="{FF2B5EF4-FFF2-40B4-BE49-F238E27FC236}">
                <a16:creationId xmlns:a16="http://schemas.microsoft.com/office/drawing/2014/main" id="{8F7700B4-77FF-7BEB-04C5-6BB3F4DA26D5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352800" y="1912730"/>
            <a:ext cx="5486400" cy="4114800"/>
          </a:xfrm>
          <a:prstGeom prst="rect">
            <a:avLst/>
          </a:prstGeom>
        </p:spPr>
      </p:pic>
      <p:sp>
        <p:nvSpPr>
          <p:cNvPr id="17" name="Slide Number Placeholder 7">
            <a:extLst>
              <a:ext uri="{FF2B5EF4-FFF2-40B4-BE49-F238E27FC236}">
                <a16:creationId xmlns:a16="http://schemas.microsoft.com/office/drawing/2014/main" id="{630B426A-B3AF-4412-22B6-87E58469DDE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12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3775943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A0F17FC-77F8-704D-5078-32466ED111D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Picture Placeholder 8">
            <a:extLst>
              <a:ext uri="{FF2B5EF4-FFF2-40B4-BE49-F238E27FC236}">
                <a16:creationId xmlns:a16="http://schemas.microsoft.com/office/drawing/2014/main" id="{B75F5E3B-660F-276F-42DD-0FAE429A6E0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pic" idx="1"/>
          </p:nvPr>
        </p:nvSpPr>
        <p:spPr/>
        <p:txBody>
          <a:bodyPr/>
          <a:lstStyle/>
          <a:p>
            <a:pPr rtl="0"/>
            <a:r>
              <a:rPr lang="en" b="0" i="0" u="none" baseline="0"/>
              <a:t> 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02F9F570-7A8C-C865-07B4-3EFEAAD7F7E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2584175" y="1712837"/>
            <a:ext cx="7023653" cy="4530258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 w="28575">
            <a:solidFill>
              <a:schemeClr val="bg1">
                <a:lumMod val="2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CB29C673-6663-2077-528E-220FEA1941D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24000" y="637113"/>
            <a:ext cx="9144000" cy="854855"/>
          </a:xfrm>
          <a:prstGeom prst="round2SameRect">
            <a:avLst/>
          </a:prstGeom>
          <a:solidFill>
            <a:schemeClr val="tx2">
              <a:lumMod val="75000"/>
            </a:schemeClr>
          </a:solidFill>
          <a:ln w="28575">
            <a:solidFill>
              <a:schemeClr val="tx2">
                <a:lumMod val="20000"/>
                <a:lumOff val="80000"/>
              </a:schemeClr>
            </a:solidFill>
          </a:ln>
        </p:spPr>
        <p:txBody>
          <a:bodyPr lIns="182880">
            <a:normAutofit/>
          </a:bodyPr>
          <a:lstStyle/>
          <a:p>
            <a:r>
              <a:rPr lang="en" b="0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Main Goals of This </a:t>
            </a:r>
            <a:r>
              <a:rPr lang="en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Training </a:t>
            </a:r>
            <a:r>
              <a:rPr lang="en" sz="1800" b="1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(2 of 7)</a:t>
            </a:r>
            <a:endParaRPr lang="en" sz="1800" dirty="0">
              <a:solidFill>
                <a:schemeClr val="accent1"/>
              </a:solidFill>
              <a:latin typeface="Times New Roman"/>
              <a:cs typeface="Times New Roman"/>
            </a:endParaRPr>
          </a:p>
        </p:txBody>
      </p:sp>
      <p:pic>
        <p:nvPicPr>
          <p:cNvPr id="5" name="Picture 4" descr="A vineyard">
            <a:extLst>
              <a:ext uri="{FF2B5EF4-FFF2-40B4-BE49-F238E27FC236}">
                <a16:creationId xmlns:a16="http://schemas.microsoft.com/office/drawing/2014/main" id="{A2D23042-7D61-92A5-E5CF-BA6F2B328FEB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48000" y="2459876"/>
            <a:ext cx="6096000" cy="3042596"/>
          </a:xfrm>
          <a:prstGeom prst="rect">
            <a:avLst/>
          </a:prstGeom>
        </p:spPr>
      </p:pic>
      <p:sp>
        <p:nvSpPr>
          <p:cNvPr id="17" name="Slide Number Placeholder 7">
            <a:extLst>
              <a:ext uri="{FF2B5EF4-FFF2-40B4-BE49-F238E27FC236}">
                <a16:creationId xmlns:a16="http://schemas.microsoft.com/office/drawing/2014/main" id="{1957E578-CF25-966F-75AD-8BF18D458B2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13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035719517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BD2C037-E19D-C996-59E8-937D799AE13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Picture Placeholder 8">
            <a:extLst>
              <a:ext uri="{FF2B5EF4-FFF2-40B4-BE49-F238E27FC236}">
                <a16:creationId xmlns:a16="http://schemas.microsoft.com/office/drawing/2014/main" id="{80FCD281-11EC-88DE-A2BF-71F7F75146F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pic" idx="1"/>
          </p:nvPr>
        </p:nvSpPr>
        <p:spPr/>
        <p:txBody>
          <a:bodyPr/>
          <a:lstStyle/>
          <a:p>
            <a:pPr rtl="0"/>
            <a:r>
              <a:rPr lang="en" b="0" i="0" u="none" baseline="0"/>
              <a:t> 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A7EA2B6B-7852-E1AA-79AC-ED3120E2A56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2584175" y="1712837"/>
            <a:ext cx="7023653" cy="4530258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 w="28575">
            <a:solidFill>
              <a:schemeClr val="bg1">
                <a:lumMod val="2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DAE15B21-76A2-538E-78AA-D7B57322360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24000" y="637113"/>
            <a:ext cx="9144000" cy="854855"/>
          </a:xfrm>
          <a:prstGeom prst="round2SameRect">
            <a:avLst/>
          </a:prstGeom>
          <a:solidFill>
            <a:schemeClr val="tx2">
              <a:lumMod val="75000"/>
            </a:schemeClr>
          </a:solidFill>
          <a:ln w="28575">
            <a:solidFill>
              <a:schemeClr val="tx2">
                <a:lumMod val="20000"/>
                <a:lumOff val="80000"/>
              </a:schemeClr>
            </a:solidFill>
          </a:ln>
        </p:spPr>
        <p:txBody>
          <a:bodyPr lIns="182880">
            <a:normAutofit/>
          </a:bodyPr>
          <a:lstStyle/>
          <a:p>
            <a:r>
              <a:rPr lang="en" b="0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Main Goals of This </a:t>
            </a:r>
            <a:r>
              <a:rPr lang="en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Training </a:t>
            </a:r>
            <a:r>
              <a:rPr lang="en" sz="1600" b="1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(3 of 7)</a:t>
            </a:r>
            <a:endParaRPr lang="en" sz="1600" dirty="0">
              <a:solidFill>
                <a:schemeClr val="accent1"/>
              </a:solidFill>
              <a:latin typeface="Times New Roman"/>
              <a:cs typeface="Times New Roman"/>
            </a:endParaRPr>
          </a:p>
        </p:txBody>
      </p:sp>
      <p:pic>
        <p:nvPicPr>
          <p:cNvPr id="6" name="Picture 5" descr="Bell peppers">
            <a:extLst>
              <a:ext uri="{FF2B5EF4-FFF2-40B4-BE49-F238E27FC236}">
                <a16:creationId xmlns:a16="http://schemas.microsoft.com/office/drawing/2014/main" id="{C0AAD003-AA3A-C041-9BE5-0079CAB5B8C9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357217" y="2047544"/>
            <a:ext cx="5477567" cy="3856218"/>
          </a:xfrm>
          <a:prstGeom prst="rect">
            <a:avLst/>
          </a:prstGeom>
        </p:spPr>
      </p:pic>
      <p:sp>
        <p:nvSpPr>
          <p:cNvPr id="17" name="Slide Number Placeholder 7">
            <a:extLst>
              <a:ext uri="{FF2B5EF4-FFF2-40B4-BE49-F238E27FC236}">
                <a16:creationId xmlns:a16="http://schemas.microsoft.com/office/drawing/2014/main" id="{BFE43894-0895-B4A7-73C2-DC7EF1204CC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14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864560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05DEA4A-3313-F697-AB73-EFEBBA4D4B3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Picture Placeholder 8">
            <a:extLst>
              <a:ext uri="{FF2B5EF4-FFF2-40B4-BE49-F238E27FC236}">
                <a16:creationId xmlns:a16="http://schemas.microsoft.com/office/drawing/2014/main" id="{361C2F92-1A37-E18E-C605-8BFA3FB2595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pic" idx="1"/>
          </p:nvPr>
        </p:nvSpPr>
        <p:spPr/>
        <p:txBody>
          <a:bodyPr/>
          <a:lstStyle/>
          <a:p>
            <a:pPr rtl="0"/>
            <a:r>
              <a:rPr lang="en" b="0" i="0" u="none" baseline="0"/>
              <a:t> 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A1974C3C-827F-95B3-FDE8-197A3B37695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2584175" y="1712837"/>
            <a:ext cx="7023653" cy="4530258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 w="28575">
            <a:solidFill>
              <a:schemeClr val="bg1">
                <a:lumMod val="2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3DE5E490-6B59-75B8-D58B-143CEFDF8A9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24000" y="637113"/>
            <a:ext cx="9144000" cy="854855"/>
          </a:xfrm>
          <a:prstGeom prst="round2SameRect">
            <a:avLst/>
          </a:prstGeom>
          <a:solidFill>
            <a:schemeClr val="tx2">
              <a:lumMod val="75000"/>
            </a:schemeClr>
          </a:solidFill>
          <a:ln w="28575">
            <a:solidFill>
              <a:schemeClr val="tx2">
                <a:lumMod val="20000"/>
                <a:lumOff val="80000"/>
              </a:schemeClr>
            </a:solidFill>
          </a:ln>
        </p:spPr>
        <p:txBody>
          <a:bodyPr lIns="182880">
            <a:normAutofit/>
          </a:bodyPr>
          <a:lstStyle/>
          <a:p>
            <a:r>
              <a:rPr lang="en" b="0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Main Goals of This </a:t>
            </a:r>
            <a:r>
              <a:rPr lang="en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Training </a:t>
            </a:r>
            <a:r>
              <a:rPr lang="en" sz="1600" b="1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(4 of 7)</a:t>
            </a:r>
            <a:endParaRPr lang="en" dirty="0">
              <a:solidFill>
                <a:schemeClr val="accent1"/>
              </a:solidFill>
              <a:latin typeface="Times New Roman"/>
              <a:cs typeface="Times New Roman"/>
            </a:endParaRPr>
          </a:p>
        </p:txBody>
      </p:sp>
      <p:pic>
        <p:nvPicPr>
          <p:cNvPr id="7" name="Picture 6" descr="Daikon radish and beets">
            <a:extLst>
              <a:ext uri="{FF2B5EF4-FFF2-40B4-BE49-F238E27FC236}">
                <a16:creationId xmlns:a16="http://schemas.microsoft.com/office/drawing/2014/main" id="{C0BB90F0-D226-BDDE-E666-44E36A98DA44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48000" y="2143222"/>
            <a:ext cx="6096000" cy="3675905"/>
          </a:xfrm>
          <a:prstGeom prst="rect">
            <a:avLst/>
          </a:prstGeom>
        </p:spPr>
      </p:pic>
      <p:sp>
        <p:nvSpPr>
          <p:cNvPr id="17" name="Slide Number Placeholder 7">
            <a:extLst>
              <a:ext uri="{FF2B5EF4-FFF2-40B4-BE49-F238E27FC236}">
                <a16:creationId xmlns:a16="http://schemas.microsoft.com/office/drawing/2014/main" id="{24005231-2721-46E1-EB2F-AB264755702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15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88031031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D7F4C58-8412-418C-A21C-E7D8F4CE184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Picture Placeholder 8">
            <a:extLst>
              <a:ext uri="{FF2B5EF4-FFF2-40B4-BE49-F238E27FC236}">
                <a16:creationId xmlns:a16="http://schemas.microsoft.com/office/drawing/2014/main" id="{D0DEA7F7-FDAA-5E37-8D1A-5CBA50E0F2B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pic" idx="1"/>
          </p:nvPr>
        </p:nvSpPr>
        <p:spPr/>
        <p:txBody>
          <a:bodyPr/>
          <a:lstStyle/>
          <a:p>
            <a:pPr rtl="0"/>
            <a:r>
              <a:rPr lang="en" b="0" i="0" u="none" baseline="0"/>
              <a:t> 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96356F73-2BD5-180D-AADF-43F51311EA2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2584175" y="1712837"/>
            <a:ext cx="7023653" cy="4530258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 w="28575">
            <a:solidFill>
              <a:schemeClr val="bg1">
                <a:lumMod val="2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E0E412BF-F48B-BE05-17B9-B16E92B11C6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24000" y="637113"/>
            <a:ext cx="9144000" cy="854855"/>
          </a:xfrm>
          <a:prstGeom prst="round2SameRect">
            <a:avLst/>
          </a:prstGeom>
          <a:solidFill>
            <a:schemeClr val="tx2">
              <a:lumMod val="75000"/>
            </a:schemeClr>
          </a:solidFill>
          <a:ln w="28575">
            <a:solidFill>
              <a:schemeClr val="tx2">
                <a:lumMod val="20000"/>
                <a:lumOff val="80000"/>
              </a:schemeClr>
            </a:solidFill>
          </a:ln>
        </p:spPr>
        <p:txBody>
          <a:bodyPr lIns="182880">
            <a:normAutofit/>
          </a:bodyPr>
          <a:lstStyle/>
          <a:p>
            <a:r>
              <a:rPr lang="en" b="0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Main Goals of This </a:t>
            </a:r>
            <a:r>
              <a:rPr lang="en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Training </a:t>
            </a:r>
            <a:r>
              <a:rPr lang="en" sz="1600" b="1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(5 of 7)</a:t>
            </a:r>
            <a:endParaRPr lang="en" dirty="0">
              <a:solidFill>
                <a:schemeClr val="accent1"/>
              </a:solidFill>
              <a:latin typeface="Times New Roman"/>
              <a:cs typeface="Times New Roman"/>
            </a:endParaRPr>
          </a:p>
        </p:txBody>
      </p:sp>
      <p:pic>
        <p:nvPicPr>
          <p:cNvPr id="8" name="Picture 7" descr="A group of County Agricultural Commissioners">
            <a:extLst>
              <a:ext uri="{FF2B5EF4-FFF2-40B4-BE49-F238E27FC236}">
                <a16:creationId xmlns:a16="http://schemas.microsoft.com/office/drawing/2014/main" id="{159916F1-6C9C-AFB5-3D08-AB6F5DCF2822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48000" y="2261552"/>
            <a:ext cx="6096000" cy="3428199"/>
          </a:xfrm>
          <a:prstGeom prst="rect">
            <a:avLst/>
          </a:prstGeom>
        </p:spPr>
      </p:pic>
      <p:sp>
        <p:nvSpPr>
          <p:cNvPr id="17" name="Slide Number Placeholder 7">
            <a:extLst>
              <a:ext uri="{FF2B5EF4-FFF2-40B4-BE49-F238E27FC236}">
                <a16:creationId xmlns:a16="http://schemas.microsoft.com/office/drawing/2014/main" id="{4C34F655-103D-CB94-FC05-0F59AC4EE21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16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795256295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B064FD1-61B2-3622-0F0F-E0CC4C0EF25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Picture Placeholder 8">
            <a:extLst>
              <a:ext uri="{FF2B5EF4-FFF2-40B4-BE49-F238E27FC236}">
                <a16:creationId xmlns:a16="http://schemas.microsoft.com/office/drawing/2014/main" id="{EFBCB1ED-0991-5F97-F94D-2BEA71401C2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pic" idx="1"/>
          </p:nvPr>
        </p:nvSpPr>
        <p:spPr/>
        <p:txBody>
          <a:bodyPr/>
          <a:lstStyle/>
          <a:p>
            <a:pPr rtl="0"/>
            <a:r>
              <a:rPr lang="en" b="0" i="0" u="none" baseline="0"/>
              <a:t> 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309FCF29-D1FD-F594-4E08-2B590AB0003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2584175" y="1712837"/>
            <a:ext cx="7023653" cy="4530258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 w="28575">
            <a:solidFill>
              <a:schemeClr val="bg1">
                <a:lumMod val="2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86BDF20E-1F5E-190B-1C24-FFB6F4EA4A7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24000" y="637113"/>
            <a:ext cx="9144000" cy="854855"/>
          </a:xfrm>
          <a:prstGeom prst="round2SameRect">
            <a:avLst/>
          </a:prstGeom>
          <a:solidFill>
            <a:schemeClr val="tx2">
              <a:lumMod val="75000"/>
            </a:schemeClr>
          </a:solidFill>
          <a:ln w="28575">
            <a:solidFill>
              <a:schemeClr val="tx2">
                <a:lumMod val="20000"/>
                <a:lumOff val="80000"/>
              </a:schemeClr>
            </a:solidFill>
          </a:ln>
        </p:spPr>
        <p:txBody>
          <a:bodyPr lIns="182880">
            <a:normAutofit/>
          </a:bodyPr>
          <a:lstStyle/>
          <a:p>
            <a:r>
              <a:rPr lang="en" b="0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Main Goals of This </a:t>
            </a:r>
            <a:r>
              <a:rPr lang="en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Training </a:t>
            </a:r>
            <a:r>
              <a:rPr lang="en" sz="1600" b="1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(6 of 7)</a:t>
            </a:r>
            <a:endParaRPr lang="en" dirty="0">
              <a:solidFill>
                <a:schemeClr val="accent1"/>
              </a:solidFill>
              <a:latin typeface="Times New Roman"/>
              <a:cs typeface="Times New Roman"/>
            </a:endParaRPr>
          </a:p>
        </p:txBody>
      </p:sp>
      <p:pic>
        <p:nvPicPr>
          <p:cNvPr id="12" name="Picture 11" descr="Community members picking up flyers and interacting with a county staff at a resource fair.">
            <a:extLst>
              <a:ext uri="{FF2B5EF4-FFF2-40B4-BE49-F238E27FC236}">
                <a16:creationId xmlns:a16="http://schemas.microsoft.com/office/drawing/2014/main" id="{667AA938-17D3-D4F6-5199-AE7743EC2414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479340" y="1990036"/>
            <a:ext cx="5243444" cy="3982278"/>
          </a:xfrm>
          <a:prstGeom prst="rect">
            <a:avLst/>
          </a:prstGeom>
        </p:spPr>
      </p:pic>
      <p:sp>
        <p:nvSpPr>
          <p:cNvPr id="17" name="Slide Number Placeholder 7">
            <a:extLst>
              <a:ext uri="{FF2B5EF4-FFF2-40B4-BE49-F238E27FC236}">
                <a16:creationId xmlns:a16="http://schemas.microsoft.com/office/drawing/2014/main" id="{9D1A152D-B385-2167-6874-D706A5DB542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17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4834739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20BBDE2-4247-130A-E1BA-8DB63F76F90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Picture Placeholder 8">
            <a:extLst>
              <a:ext uri="{FF2B5EF4-FFF2-40B4-BE49-F238E27FC236}">
                <a16:creationId xmlns:a16="http://schemas.microsoft.com/office/drawing/2014/main" id="{EEEE8838-6C1E-9327-471B-30506F32B43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pic" idx="1"/>
          </p:nvPr>
        </p:nvSpPr>
        <p:spPr/>
        <p:txBody>
          <a:bodyPr/>
          <a:lstStyle/>
          <a:p>
            <a:pPr rtl="0"/>
            <a:r>
              <a:rPr lang="en" b="0" i="0" u="none" baseline="0"/>
              <a:t> 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8D1ED997-9210-5A59-0DE1-A311467B44F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2584175" y="1712837"/>
            <a:ext cx="7023653" cy="4530258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 w="28575">
            <a:solidFill>
              <a:schemeClr val="bg1">
                <a:lumMod val="2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D89CB963-22CC-138F-C024-AD9B818EA42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24000" y="637113"/>
            <a:ext cx="9144000" cy="854855"/>
          </a:xfrm>
          <a:prstGeom prst="round2SameRect">
            <a:avLst/>
          </a:prstGeom>
          <a:solidFill>
            <a:schemeClr val="tx2">
              <a:lumMod val="75000"/>
            </a:schemeClr>
          </a:solidFill>
          <a:ln w="28575">
            <a:solidFill>
              <a:schemeClr val="tx2">
                <a:lumMod val="20000"/>
                <a:lumOff val="80000"/>
              </a:schemeClr>
            </a:solidFill>
          </a:ln>
        </p:spPr>
        <p:txBody>
          <a:bodyPr lIns="182880">
            <a:normAutofit/>
          </a:bodyPr>
          <a:lstStyle/>
          <a:p>
            <a:r>
              <a:rPr lang="en" b="0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Main Goals of This </a:t>
            </a:r>
            <a:r>
              <a:rPr lang="en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Training </a:t>
            </a:r>
            <a:r>
              <a:rPr lang="en" sz="1600" b="1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(7 of 7)</a:t>
            </a:r>
            <a:endParaRPr lang="en" dirty="0">
              <a:solidFill>
                <a:schemeClr val="accent1"/>
              </a:solidFill>
              <a:latin typeface="Times New Roman"/>
              <a:cs typeface="Times New Roman"/>
            </a:endParaRPr>
          </a:p>
        </p:txBody>
      </p:sp>
      <p:pic>
        <p:nvPicPr>
          <p:cNvPr id="13" name="Picture 12" descr="A county staff interacting with a farmworker in front of a field.">
            <a:extLst>
              <a:ext uri="{FF2B5EF4-FFF2-40B4-BE49-F238E27FC236}">
                <a16:creationId xmlns:a16="http://schemas.microsoft.com/office/drawing/2014/main" id="{3FC93800-3187-E88C-F75E-6CBF37E7B27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479340" y="1990036"/>
            <a:ext cx="5243444" cy="3971234"/>
          </a:xfrm>
          <a:prstGeom prst="rect">
            <a:avLst/>
          </a:prstGeom>
        </p:spPr>
      </p:pic>
      <p:sp>
        <p:nvSpPr>
          <p:cNvPr id="17" name="Slide Number Placeholder 7">
            <a:extLst>
              <a:ext uri="{FF2B5EF4-FFF2-40B4-BE49-F238E27FC236}">
                <a16:creationId xmlns:a16="http://schemas.microsoft.com/office/drawing/2014/main" id="{A6B354A5-23EC-D20E-BDE7-2670BEBD78E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18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78407915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809861F3-9C6E-F23F-2864-502CF66EF16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Oval 3">
            <a:extLst>
              <a:ext uri="{FF2B5EF4-FFF2-40B4-BE49-F238E27FC236}">
                <a16:creationId xmlns:a16="http://schemas.microsoft.com/office/drawing/2014/main" id="{0FE6446F-8DF4-F0A2-566F-7AADC0FD94C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239794" y="-127321"/>
            <a:ext cx="3761772" cy="7734046"/>
          </a:xfrm>
          <a:prstGeom prst="ellipse">
            <a:avLst/>
          </a:prstGeom>
          <a:solidFill>
            <a:schemeClr val="accent5">
              <a:lumMod val="40000"/>
              <a:lumOff val="60000"/>
            </a:schemeClr>
          </a:solidFill>
          <a:ln>
            <a:solidFill>
              <a:schemeClr val="accent5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F3EEE2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Oval 5">
            <a:extLst>
              <a:ext uri="{FF2B5EF4-FFF2-40B4-BE49-F238E27FC236}">
                <a16:creationId xmlns:a16="http://schemas.microsoft.com/office/drawing/2014/main" id="{90139B8C-E441-F13B-C6C4-FD38DD19B7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402879" y="-127321"/>
            <a:ext cx="3761772" cy="7896092"/>
          </a:xfrm>
          <a:prstGeom prst="ellipse">
            <a:avLst/>
          </a:prstGeom>
          <a:solidFill>
            <a:schemeClr val="accent5"/>
          </a:solidFill>
          <a:ln>
            <a:solidFill>
              <a:schemeClr val="accent5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F3EEE2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4" name="Title 13">
            <a:extLst>
              <a:ext uri="{FF2B5EF4-FFF2-40B4-BE49-F238E27FC236}">
                <a16:creationId xmlns:a16="http://schemas.microsoft.com/office/drawing/2014/main" id="{3187090F-86AA-BB04-7C5A-5E2ECC5E1E1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199" y="738543"/>
            <a:ext cx="5357817" cy="1325563"/>
          </a:xfrm>
          <a:ln>
            <a:solidFill>
              <a:schemeClr val="accent2"/>
            </a:solidFill>
          </a:ln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" sz="4200" b="1" i="0" u="none" baseline="0" dirty="0">
                <a:solidFill>
                  <a:schemeClr val="accent1"/>
                </a:solidFill>
                <a:latin typeface="Times New Roman"/>
                <a:cs typeface="Times New Roman"/>
              </a:rPr>
              <a:t>What is Community Engagement?</a:t>
            </a:r>
            <a:r>
              <a:rPr lang="en" sz="4200" dirty="0">
                <a:solidFill>
                  <a:schemeClr val="accent1"/>
                </a:solidFill>
                <a:latin typeface="Times New Roman"/>
                <a:cs typeface="Times New Roman"/>
              </a:rPr>
              <a:t> </a:t>
            </a:r>
            <a:r>
              <a:rPr lang="en" sz="1400" dirty="0">
                <a:solidFill>
                  <a:schemeClr val="accent1"/>
                </a:solidFill>
                <a:latin typeface="Times New Roman"/>
                <a:cs typeface="Times New Roman"/>
              </a:rPr>
              <a:t>(1 of 3)</a:t>
            </a:r>
            <a:endParaRPr lang="en" sz="1400" dirty="0">
              <a:solidFill>
                <a:schemeClr val="accent1"/>
              </a:solidFill>
            </a:endParaRPr>
          </a:p>
        </p:txBody>
      </p:sp>
      <p:sp>
        <p:nvSpPr>
          <p:cNvPr id="16" name="Text Placeholder 15">
            <a:extLst>
              <a:ext uri="{FF2B5EF4-FFF2-40B4-BE49-F238E27FC236}">
                <a16:creationId xmlns:a16="http://schemas.microsoft.com/office/drawing/2014/main" id="{F456CCE6-55D8-C0DB-933F-4C64F170908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8199" y="2064106"/>
            <a:ext cx="5357817" cy="3834849"/>
          </a:xfrm>
          <a:ln>
            <a:solidFill>
              <a:schemeClr val="accent2"/>
            </a:solidFill>
          </a:ln>
        </p:spPr>
        <p:txBody>
          <a:bodyPr vert="horz" lIns="182880" tIns="45720" rIns="91440" bIns="45720" rtlCol="0" anchor="t">
            <a:normAutofit/>
          </a:bodyPr>
          <a:lstStyle/>
          <a:p>
            <a:pPr marL="0" indent="-228600" algn="l" rtl="0">
              <a:spcBef>
                <a:spcPts val="600"/>
              </a:spcBef>
              <a:buFont typeface="Arial" panose="020B0604020202020204" pitchFamily="34" charset="0"/>
              <a:buChar char="•"/>
            </a:pPr>
            <a:endParaRPr lang="en" sz="2200" dirty="0">
              <a:solidFill>
                <a:schemeClr val="tx1"/>
              </a:solidFill>
              <a:latin typeface="+mn-lt"/>
              <a:cs typeface="+mn-cs"/>
            </a:endParaRPr>
          </a:p>
          <a:p>
            <a:pPr marL="0" indent="0" algn="l" rtl="0">
              <a:buNone/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cs typeface="Times New Roman"/>
              </a:rPr>
              <a:t>You and your County Agricultural Commissioner (CAC) engaging on topics that affect your community. </a:t>
            </a:r>
            <a:endParaRPr lang="en" sz="2200" dirty="0">
              <a:solidFill>
                <a:srgbClr val="163D52"/>
              </a:solidFill>
              <a:latin typeface="Times New Roman"/>
              <a:cs typeface="Times New Roman"/>
            </a:endParaRPr>
          </a:p>
        </p:txBody>
      </p:sp>
      <p:pic>
        <p:nvPicPr>
          <p:cNvPr id="5" name="Picture Placeholder 4" descr="Community members picking up flyers and interacting with an agency staff at an informational booth.">
            <a:extLst>
              <a:ext uri="{FF2B5EF4-FFF2-40B4-BE49-F238E27FC236}">
                <a16:creationId xmlns:a16="http://schemas.microsoft.com/office/drawing/2014/main" id="{166EB9E6-65A6-5310-453F-3D201ADA6605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Grp="1" noChangeAspect="1"/>
          </p:cNvPicPr>
          <p:nvPr>
            <p:ph type="pic" idx="13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141" r="11141"/>
          <a:stretch/>
        </p:blipFill>
        <p:spPr>
          <a:xfrm>
            <a:off x="6607429" y="0"/>
            <a:ext cx="7106555" cy="6858000"/>
          </a:xfrm>
          <a:custGeom>
            <a:avLst/>
            <a:gdLst/>
            <a:ahLst/>
            <a:cxnLst/>
            <a:rect l="l" t="t" r="r" b="b"/>
            <a:pathLst>
              <a:path w="6878775" h="6858000">
                <a:moveTo>
                  <a:pt x="1102973" y="0"/>
                </a:moveTo>
                <a:lnTo>
                  <a:pt x="1160688" y="0"/>
                </a:lnTo>
                <a:lnTo>
                  <a:pt x="983189" y="331786"/>
                </a:lnTo>
                <a:cubicBezTo>
                  <a:pt x="914866" y="469145"/>
                  <a:pt x="850355" y="608712"/>
                  <a:pt x="789261" y="750263"/>
                </a:cubicBezTo>
                <a:cubicBezTo>
                  <a:pt x="774307" y="784928"/>
                  <a:pt x="759992" y="819849"/>
                  <a:pt x="745295" y="854514"/>
                </a:cubicBezTo>
                <a:cubicBezTo>
                  <a:pt x="756682" y="845393"/>
                  <a:pt x="765489" y="833492"/>
                  <a:pt x="770857" y="819975"/>
                </a:cubicBezTo>
                <a:cubicBezTo>
                  <a:pt x="879943" y="589569"/>
                  <a:pt x="999605" y="365513"/>
                  <a:pt x="1131329" y="148742"/>
                </a:cubicBezTo>
                <a:lnTo>
                  <a:pt x="1227589" y="0"/>
                </a:lnTo>
                <a:lnTo>
                  <a:pt x="6878775" y="0"/>
                </a:lnTo>
                <a:lnTo>
                  <a:pt x="6878775" y="6858000"/>
                </a:lnTo>
                <a:lnTo>
                  <a:pt x="713521" y="6858000"/>
                </a:lnTo>
                <a:lnTo>
                  <a:pt x="625642" y="6670527"/>
                </a:lnTo>
                <a:cubicBezTo>
                  <a:pt x="507232" y="6398531"/>
                  <a:pt x="403083" y="6118381"/>
                  <a:pt x="312785" y="5830359"/>
                </a:cubicBezTo>
                <a:cubicBezTo>
                  <a:pt x="278149" y="5719759"/>
                  <a:pt x="248879" y="5607635"/>
                  <a:pt x="212198" y="5480401"/>
                </a:cubicBezTo>
                <a:cubicBezTo>
                  <a:pt x="212208" y="5491601"/>
                  <a:pt x="212803" y="5502788"/>
                  <a:pt x="213988" y="5513923"/>
                </a:cubicBezTo>
                <a:cubicBezTo>
                  <a:pt x="264089" y="5723695"/>
                  <a:pt x="307290" y="5935370"/>
                  <a:pt x="365826" y="6142729"/>
                </a:cubicBezTo>
                <a:cubicBezTo>
                  <a:pt x="433152" y="6380817"/>
                  <a:pt x="510068" y="6614016"/>
                  <a:pt x="597975" y="6841549"/>
                </a:cubicBezTo>
                <a:lnTo>
                  <a:pt x="604824" y="6858000"/>
                </a:lnTo>
                <a:lnTo>
                  <a:pt x="552056" y="6858000"/>
                </a:lnTo>
                <a:lnTo>
                  <a:pt x="539576" y="6828295"/>
                </a:lnTo>
                <a:cubicBezTo>
                  <a:pt x="380597" y="6414594"/>
                  <a:pt x="260223" y="5988893"/>
                  <a:pt x="171555" y="5552906"/>
                </a:cubicBezTo>
                <a:cubicBezTo>
                  <a:pt x="91163" y="5157998"/>
                  <a:pt x="43746" y="4758899"/>
                  <a:pt x="12305" y="4357388"/>
                </a:cubicBezTo>
                <a:cubicBezTo>
                  <a:pt x="-14281" y="4013908"/>
                  <a:pt x="4507" y="3672965"/>
                  <a:pt x="46684" y="3331516"/>
                </a:cubicBezTo>
                <a:cubicBezTo>
                  <a:pt x="127203" y="2664286"/>
                  <a:pt x="277819" y="2007265"/>
                  <a:pt x="496065" y="1371196"/>
                </a:cubicBezTo>
                <a:cubicBezTo>
                  <a:pt x="636273" y="966066"/>
                  <a:pt x="800445" y="573253"/>
                  <a:pt x="995723" y="196614"/>
                </a:cubicBezTo>
                <a:close/>
              </a:path>
            </a:pathLst>
          </a:custGeom>
        </p:spPr>
      </p:pic>
    </p:spTree>
    <p:extLst>
      <p:ext uri="{BB962C8B-B14F-4D97-AF65-F5344CB8AC3E}">
        <p14:creationId xmlns:p14="http://schemas.microsoft.com/office/powerpoint/2010/main" val="2305233082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FF74BD8B-890A-D18D-547B-3F674526DDC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Oval 3">
            <a:extLst>
              <a:ext uri="{FF2B5EF4-FFF2-40B4-BE49-F238E27FC236}">
                <a16:creationId xmlns:a16="http://schemas.microsoft.com/office/drawing/2014/main" id="{F0DA5797-A6C4-246A-34E0-1BBC6BEDA8D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239794" y="-127321"/>
            <a:ext cx="3761772" cy="7734046"/>
          </a:xfrm>
          <a:prstGeom prst="ellipse">
            <a:avLst/>
          </a:prstGeom>
          <a:solidFill>
            <a:schemeClr val="accent5">
              <a:lumMod val="40000"/>
              <a:lumOff val="60000"/>
            </a:schemeClr>
          </a:solidFill>
          <a:ln>
            <a:solidFill>
              <a:schemeClr val="accent5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F3EEE2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Oval 5">
            <a:extLst>
              <a:ext uri="{FF2B5EF4-FFF2-40B4-BE49-F238E27FC236}">
                <a16:creationId xmlns:a16="http://schemas.microsoft.com/office/drawing/2014/main" id="{637635D6-E6D1-0007-B197-0C3D923ECA5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402879" y="-127321"/>
            <a:ext cx="3761772" cy="7896092"/>
          </a:xfrm>
          <a:prstGeom prst="ellipse">
            <a:avLst/>
          </a:prstGeom>
          <a:solidFill>
            <a:schemeClr val="accent5"/>
          </a:solidFill>
          <a:ln>
            <a:solidFill>
              <a:schemeClr val="accent5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F3EEE2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4" name="Title 13">
            <a:extLst>
              <a:ext uri="{FF2B5EF4-FFF2-40B4-BE49-F238E27FC236}">
                <a16:creationId xmlns:a16="http://schemas.microsoft.com/office/drawing/2014/main" id="{9D7EEA94-FFE6-B561-5468-B9362F44E08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199" y="738543"/>
            <a:ext cx="5357817" cy="1325563"/>
          </a:xfrm>
          <a:ln>
            <a:solidFill>
              <a:schemeClr val="accent2"/>
            </a:solidFill>
          </a:ln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" sz="4200" b="1" i="0" u="none" baseline="0" dirty="0">
                <a:solidFill>
                  <a:schemeClr val="accent1"/>
                </a:solidFill>
                <a:latin typeface="Times New Roman"/>
                <a:cs typeface="Times New Roman"/>
              </a:rPr>
              <a:t>What is Community Engagement?</a:t>
            </a:r>
            <a:r>
              <a:rPr lang="en" sz="4200" dirty="0">
                <a:solidFill>
                  <a:schemeClr val="accent1"/>
                </a:solidFill>
                <a:latin typeface="Times New Roman"/>
                <a:cs typeface="Times New Roman"/>
              </a:rPr>
              <a:t> </a:t>
            </a:r>
            <a:r>
              <a:rPr lang="en" sz="1400" dirty="0">
                <a:solidFill>
                  <a:schemeClr val="accent1"/>
                </a:solidFill>
                <a:latin typeface="Times New Roman"/>
                <a:cs typeface="Times New Roman"/>
              </a:rPr>
              <a:t>(2 of 3)</a:t>
            </a:r>
            <a:endParaRPr lang="en" sz="1400" dirty="0">
              <a:solidFill>
                <a:schemeClr val="accent1"/>
              </a:solidFill>
            </a:endParaRPr>
          </a:p>
        </p:txBody>
      </p:sp>
      <p:sp>
        <p:nvSpPr>
          <p:cNvPr id="16" name="Text Placeholder 15">
            <a:extLst>
              <a:ext uri="{FF2B5EF4-FFF2-40B4-BE49-F238E27FC236}">
                <a16:creationId xmlns:a16="http://schemas.microsoft.com/office/drawing/2014/main" id="{FAAA8CED-3037-0C49-76AD-E52A2CBCE00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8199" y="2064106"/>
            <a:ext cx="5357817" cy="3834849"/>
          </a:xfrm>
          <a:ln>
            <a:solidFill>
              <a:schemeClr val="accent2"/>
            </a:solidFill>
          </a:ln>
        </p:spPr>
        <p:txBody>
          <a:bodyPr vert="horz" lIns="182880" tIns="45720" rIns="91440" bIns="45720" rtlCol="0" anchor="t">
            <a:normAutofit/>
          </a:bodyPr>
          <a:lstStyle/>
          <a:p>
            <a:pPr marL="0" indent="-228600" algn="l" rtl="0">
              <a:spcBef>
                <a:spcPts val="600"/>
              </a:spcBef>
              <a:buFont typeface="Arial" panose="020B0604020202020204" pitchFamily="34" charset="0"/>
              <a:buChar char="•"/>
            </a:pPr>
            <a:endParaRPr lang="en" sz="2200" dirty="0">
              <a:solidFill>
                <a:schemeClr val="tx1"/>
              </a:solidFill>
              <a:latin typeface="+mn-lt"/>
              <a:cs typeface="+mn-cs"/>
            </a:endParaRPr>
          </a:p>
          <a:p>
            <a:pPr marL="0" indent="0" algn="l" rtl="0">
              <a:buNone/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cs typeface="Times New Roman"/>
              </a:rPr>
              <a:t>You and your County Agricultural Commissioner (CAC) engaging on topics that affect your community. </a:t>
            </a:r>
            <a:endParaRPr lang="en" sz="2200" dirty="0">
              <a:solidFill>
                <a:srgbClr val="163D52"/>
              </a:solidFill>
              <a:latin typeface="Times New Roman"/>
              <a:cs typeface="Times New Roman"/>
            </a:endParaRPr>
          </a:p>
        </p:txBody>
      </p:sp>
      <p:pic>
        <p:nvPicPr>
          <p:cNvPr id="8" name="Picture Placeholder 4" descr="Community members picking up informational flyers and materials at a resources fair.">
            <a:extLst>
              <a:ext uri="{FF2B5EF4-FFF2-40B4-BE49-F238E27FC236}">
                <a16:creationId xmlns:a16="http://schemas.microsoft.com/office/drawing/2014/main" id="{071A7138-55D9-CB48-9089-1B5F807E0B3D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141" r="11141"/>
          <a:stretch/>
        </p:blipFill>
        <p:spPr>
          <a:xfrm>
            <a:off x="6692097" y="0"/>
            <a:ext cx="7106555" cy="6858000"/>
          </a:xfrm>
          <a:custGeom>
            <a:avLst/>
            <a:gdLst/>
            <a:ahLst/>
            <a:cxnLst/>
            <a:rect l="l" t="t" r="r" b="b"/>
            <a:pathLst>
              <a:path w="6878775" h="6858000">
                <a:moveTo>
                  <a:pt x="1102973" y="0"/>
                </a:moveTo>
                <a:lnTo>
                  <a:pt x="1160688" y="0"/>
                </a:lnTo>
                <a:lnTo>
                  <a:pt x="983189" y="331786"/>
                </a:lnTo>
                <a:cubicBezTo>
                  <a:pt x="914866" y="469145"/>
                  <a:pt x="850355" y="608712"/>
                  <a:pt x="789261" y="750263"/>
                </a:cubicBezTo>
                <a:cubicBezTo>
                  <a:pt x="774307" y="784928"/>
                  <a:pt x="759992" y="819849"/>
                  <a:pt x="745295" y="854514"/>
                </a:cubicBezTo>
                <a:cubicBezTo>
                  <a:pt x="756682" y="845393"/>
                  <a:pt x="765489" y="833492"/>
                  <a:pt x="770857" y="819975"/>
                </a:cubicBezTo>
                <a:cubicBezTo>
                  <a:pt x="879943" y="589569"/>
                  <a:pt x="999605" y="365513"/>
                  <a:pt x="1131329" y="148742"/>
                </a:cubicBezTo>
                <a:lnTo>
                  <a:pt x="1227589" y="0"/>
                </a:lnTo>
                <a:lnTo>
                  <a:pt x="6878775" y="0"/>
                </a:lnTo>
                <a:lnTo>
                  <a:pt x="6878775" y="6858000"/>
                </a:lnTo>
                <a:lnTo>
                  <a:pt x="713521" y="6858000"/>
                </a:lnTo>
                <a:lnTo>
                  <a:pt x="625642" y="6670527"/>
                </a:lnTo>
                <a:cubicBezTo>
                  <a:pt x="507232" y="6398531"/>
                  <a:pt x="403083" y="6118381"/>
                  <a:pt x="312785" y="5830359"/>
                </a:cubicBezTo>
                <a:cubicBezTo>
                  <a:pt x="278149" y="5719759"/>
                  <a:pt x="248879" y="5607635"/>
                  <a:pt x="212198" y="5480401"/>
                </a:cubicBezTo>
                <a:cubicBezTo>
                  <a:pt x="212208" y="5491601"/>
                  <a:pt x="212803" y="5502788"/>
                  <a:pt x="213988" y="5513923"/>
                </a:cubicBezTo>
                <a:cubicBezTo>
                  <a:pt x="264089" y="5723695"/>
                  <a:pt x="307290" y="5935370"/>
                  <a:pt x="365826" y="6142729"/>
                </a:cubicBezTo>
                <a:cubicBezTo>
                  <a:pt x="433152" y="6380817"/>
                  <a:pt x="510068" y="6614016"/>
                  <a:pt x="597975" y="6841549"/>
                </a:cubicBezTo>
                <a:lnTo>
                  <a:pt x="604824" y="6858000"/>
                </a:lnTo>
                <a:lnTo>
                  <a:pt x="552056" y="6858000"/>
                </a:lnTo>
                <a:lnTo>
                  <a:pt x="539576" y="6828295"/>
                </a:lnTo>
                <a:cubicBezTo>
                  <a:pt x="380597" y="6414594"/>
                  <a:pt x="260223" y="5988893"/>
                  <a:pt x="171555" y="5552906"/>
                </a:cubicBezTo>
                <a:cubicBezTo>
                  <a:pt x="91163" y="5157998"/>
                  <a:pt x="43746" y="4758899"/>
                  <a:pt x="12305" y="4357388"/>
                </a:cubicBezTo>
                <a:cubicBezTo>
                  <a:pt x="-14281" y="4013908"/>
                  <a:pt x="4507" y="3672965"/>
                  <a:pt x="46684" y="3331516"/>
                </a:cubicBezTo>
                <a:cubicBezTo>
                  <a:pt x="127203" y="2664286"/>
                  <a:pt x="277819" y="2007265"/>
                  <a:pt x="496065" y="1371196"/>
                </a:cubicBezTo>
                <a:cubicBezTo>
                  <a:pt x="636273" y="966066"/>
                  <a:pt x="800445" y="573253"/>
                  <a:pt x="995723" y="196614"/>
                </a:cubicBezTo>
                <a:close/>
              </a:path>
            </a:pathLst>
          </a:custGeom>
        </p:spPr>
      </p:pic>
    </p:spTree>
    <p:extLst>
      <p:ext uri="{BB962C8B-B14F-4D97-AF65-F5344CB8AC3E}">
        <p14:creationId xmlns:p14="http://schemas.microsoft.com/office/powerpoint/2010/main" val="137685452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0D77555E-0C78-7E5D-3BF0-A37F7A7F9D9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Oval 3">
            <a:extLst>
              <a:ext uri="{FF2B5EF4-FFF2-40B4-BE49-F238E27FC236}">
                <a16:creationId xmlns:a16="http://schemas.microsoft.com/office/drawing/2014/main" id="{0A3CA014-F61F-1373-446B-1AF4418428D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239794" y="-127321"/>
            <a:ext cx="3761772" cy="7734046"/>
          </a:xfrm>
          <a:prstGeom prst="ellipse">
            <a:avLst/>
          </a:prstGeom>
          <a:solidFill>
            <a:schemeClr val="accent5">
              <a:lumMod val="40000"/>
              <a:lumOff val="60000"/>
            </a:schemeClr>
          </a:solidFill>
          <a:ln>
            <a:solidFill>
              <a:schemeClr val="accent5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F3EEE2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Oval 5">
            <a:extLst>
              <a:ext uri="{FF2B5EF4-FFF2-40B4-BE49-F238E27FC236}">
                <a16:creationId xmlns:a16="http://schemas.microsoft.com/office/drawing/2014/main" id="{089B7CAD-5C2A-A1BA-B2A3-B67C0301B49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402879" y="-127321"/>
            <a:ext cx="3761772" cy="7896092"/>
          </a:xfrm>
          <a:prstGeom prst="ellipse">
            <a:avLst/>
          </a:prstGeom>
          <a:solidFill>
            <a:schemeClr val="accent5"/>
          </a:solidFill>
          <a:ln>
            <a:solidFill>
              <a:schemeClr val="accent5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F3EEE2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4" name="Title 13">
            <a:extLst>
              <a:ext uri="{FF2B5EF4-FFF2-40B4-BE49-F238E27FC236}">
                <a16:creationId xmlns:a16="http://schemas.microsoft.com/office/drawing/2014/main" id="{920741BB-98C4-6361-1FBE-4F9DB54964A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199" y="738543"/>
            <a:ext cx="5357817" cy="1325563"/>
          </a:xfrm>
          <a:ln>
            <a:solidFill>
              <a:schemeClr val="accent2"/>
            </a:solidFill>
          </a:ln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" sz="4200" b="1" i="0" u="none" baseline="0" dirty="0">
                <a:solidFill>
                  <a:schemeClr val="accent1"/>
                </a:solidFill>
                <a:latin typeface="Times New Roman"/>
                <a:cs typeface="Times New Roman"/>
              </a:rPr>
              <a:t>What is Community Engagement?</a:t>
            </a:r>
            <a:r>
              <a:rPr lang="en" sz="4200" dirty="0">
                <a:solidFill>
                  <a:schemeClr val="accent1"/>
                </a:solidFill>
                <a:latin typeface="Times New Roman"/>
                <a:cs typeface="Times New Roman"/>
              </a:rPr>
              <a:t> </a:t>
            </a:r>
            <a:r>
              <a:rPr lang="en" sz="1400" dirty="0">
                <a:solidFill>
                  <a:schemeClr val="accent1"/>
                </a:solidFill>
                <a:latin typeface="Times New Roman"/>
                <a:cs typeface="Times New Roman"/>
              </a:rPr>
              <a:t>(3 of 3)</a:t>
            </a:r>
            <a:endParaRPr lang="en" sz="1400" dirty="0">
              <a:solidFill>
                <a:schemeClr val="accent1"/>
              </a:solidFill>
            </a:endParaRPr>
          </a:p>
        </p:txBody>
      </p:sp>
      <p:sp>
        <p:nvSpPr>
          <p:cNvPr id="16" name="Text Placeholder 15">
            <a:extLst>
              <a:ext uri="{FF2B5EF4-FFF2-40B4-BE49-F238E27FC236}">
                <a16:creationId xmlns:a16="http://schemas.microsoft.com/office/drawing/2014/main" id="{F4503662-AC1F-750C-238C-C60B60421F3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8199" y="2064106"/>
            <a:ext cx="5357817" cy="3834849"/>
          </a:xfrm>
          <a:ln>
            <a:solidFill>
              <a:schemeClr val="accent2"/>
            </a:solidFill>
          </a:ln>
        </p:spPr>
        <p:txBody>
          <a:bodyPr vert="horz" lIns="182880" tIns="45720" rIns="91440" bIns="45720" rtlCol="0" anchor="t">
            <a:normAutofit/>
          </a:bodyPr>
          <a:lstStyle/>
          <a:p>
            <a:pPr marL="0" indent="-228600" algn="l" rtl="0">
              <a:spcBef>
                <a:spcPts val="600"/>
              </a:spcBef>
              <a:buFont typeface="Arial" panose="020B0604020202020204" pitchFamily="34" charset="0"/>
              <a:buChar char="•"/>
            </a:pPr>
            <a:endParaRPr lang="en" sz="2200" dirty="0">
              <a:solidFill>
                <a:schemeClr val="tx1"/>
              </a:solidFill>
              <a:latin typeface="+mn-lt"/>
              <a:cs typeface="+mn-cs"/>
            </a:endParaRPr>
          </a:p>
          <a:p>
            <a:pPr marL="0" indent="0" algn="l" rtl="0">
              <a:buNone/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cs typeface="Times New Roman"/>
              </a:rPr>
              <a:t>You and your County Agricultural Commissioner (CAC) engaging on topics that affect your community. </a:t>
            </a:r>
            <a:endParaRPr lang="en" sz="2200" dirty="0">
              <a:solidFill>
                <a:srgbClr val="163D52"/>
              </a:solidFill>
              <a:latin typeface="Times New Roman"/>
              <a:cs typeface="Times New Roman"/>
            </a:endParaRPr>
          </a:p>
        </p:txBody>
      </p:sp>
      <p:pic>
        <p:nvPicPr>
          <p:cNvPr id="10" name="Picture Placeholder 4" descr="An agency staff behind an informational booth outside.">
            <a:extLst>
              <a:ext uri="{FF2B5EF4-FFF2-40B4-BE49-F238E27FC236}">
                <a16:creationId xmlns:a16="http://schemas.microsoft.com/office/drawing/2014/main" id="{FECDEDB3-E05C-1646-3BAD-3E8225CCC29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141" r="11141"/>
          <a:stretch/>
        </p:blipFill>
        <p:spPr>
          <a:xfrm>
            <a:off x="6692096" y="0"/>
            <a:ext cx="7106555" cy="6858000"/>
          </a:xfrm>
          <a:custGeom>
            <a:avLst/>
            <a:gdLst/>
            <a:ahLst/>
            <a:cxnLst/>
            <a:rect l="l" t="t" r="r" b="b"/>
            <a:pathLst>
              <a:path w="6878775" h="6858000">
                <a:moveTo>
                  <a:pt x="1102973" y="0"/>
                </a:moveTo>
                <a:lnTo>
                  <a:pt x="1160688" y="0"/>
                </a:lnTo>
                <a:lnTo>
                  <a:pt x="983189" y="331786"/>
                </a:lnTo>
                <a:cubicBezTo>
                  <a:pt x="914866" y="469145"/>
                  <a:pt x="850355" y="608712"/>
                  <a:pt x="789261" y="750263"/>
                </a:cubicBezTo>
                <a:cubicBezTo>
                  <a:pt x="774307" y="784928"/>
                  <a:pt x="759992" y="819849"/>
                  <a:pt x="745295" y="854514"/>
                </a:cubicBezTo>
                <a:cubicBezTo>
                  <a:pt x="756682" y="845393"/>
                  <a:pt x="765489" y="833492"/>
                  <a:pt x="770857" y="819975"/>
                </a:cubicBezTo>
                <a:cubicBezTo>
                  <a:pt x="879943" y="589569"/>
                  <a:pt x="999605" y="365513"/>
                  <a:pt x="1131329" y="148742"/>
                </a:cubicBezTo>
                <a:lnTo>
                  <a:pt x="1227589" y="0"/>
                </a:lnTo>
                <a:lnTo>
                  <a:pt x="6878775" y="0"/>
                </a:lnTo>
                <a:lnTo>
                  <a:pt x="6878775" y="6858000"/>
                </a:lnTo>
                <a:lnTo>
                  <a:pt x="713521" y="6858000"/>
                </a:lnTo>
                <a:lnTo>
                  <a:pt x="625642" y="6670527"/>
                </a:lnTo>
                <a:cubicBezTo>
                  <a:pt x="507232" y="6398531"/>
                  <a:pt x="403083" y="6118381"/>
                  <a:pt x="312785" y="5830359"/>
                </a:cubicBezTo>
                <a:cubicBezTo>
                  <a:pt x="278149" y="5719759"/>
                  <a:pt x="248879" y="5607635"/>
                  <a:pt x="212198" y="5480401"/>
                </a:cubicBezTo>
                <a:cubicBezTo>
                  <a:pt x="212208" y="5491601"/>
                  <a:pt x="212803" y="5502788"/>
                  <a:pt x="213988" y="5513923"/>
                </a:cubicBezTo>
                <a:cubicBezTo>
                  <a:pt x="264089" y="5723695"/>
                  <a:pt x="307290" y="5935370"/>
                  <a:pt x="365826" y="6142729"/>
                </a:cubicBezTo>
                <a:cubicBezTo>
                  <a:pt x="433152" y="6380817"/>
                  <a:pt x="510068" y="6614016"/>
                  <a:pt x="597975" y="6841549"/>
                </a:cubicBezTo>
                <a:lnTo>
                  <a:pt x="604824" y="6858000"/>
                </a:lnTo>
                <a:lnTo>
                  <a:pt x="552056" y="6858000"/>
                </a:lnTo>
                <a:lnTo>
                  <a:pt x="539576" y="6828295"/>
                </a:lnTo>
                <a:cubicBezTo>
                  <a:pt x="380597" y="6414594"/>
                  <a:pt x="260223" y="5988893"/>
                  <a:pt x="171555" y="5552906"/>
                </a:cubicBezTo>
                <a:cubicBezTo>
                  <a:pt x="91163" y="5157998"/>
                  <a:pt x="43746" y="4758899"/>
                  <a:pt x="12305" y="4357388"/>
                </a:cubicBezTo>
                <a:cubicBezTo>
                  <a:pt x="-14281" y="4013908"/>
                  <a:pt x="4507" y="3672965"/>
                  <a:pt x="46684" y="3331516"/>
                </a:cubicBezTo>
                <a:cubicBezTo>
                  <a:pt x="127203" y="2664286"/>
                  <a:pt x="277819" y="2007265"/>
                  <a:pt x="496065" y="1371196"/>
                </a:cubicBezTo>
                <a:cubicBezTo>
                  <a:pt x="636273" y="966066"/>
                  <a:pt x="800445" y="573253"/>
                  <a:pt x="995723" y="196614"/>
                </a:cubicBezTo>
                <a:close/>
              </a:path>
            </a:pathLst>
          </a:custGeom>
        </p:spPr>
      </p:pic>
    </p:spTree>
    <p:extLst>
      <p:ext uri="{BB962C8B-B14F-4D97-AF65-F5344CB8AC3E}">
        <p14:creationId xmlns:p14="http://schemas.microsoft.com/office/powerpoint/2010/main" val="3415694741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Text Placeholder 18">
            <a:extLst>
              <a:ext uri="{FF2B5EF4-FFF2-40B4-BE49-F238E27FC236}">
                <a16:creationId xmlns:a16="http://schemas.microsoft.com/office/drawing/2014/main" id="{0C046123-449E-7E46-494D-599A7B08572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618931" y="1939259"/>
            <a:ext cx="3181738" cy="1189370"/>
          </a:xfrm>
          <a:prstGeom prst="round2SameRect">
            <a:avLst/>
          </a:prstGeom>
        </p:spPr>
        <p:txBody>
          <a:bodyPr>
            <a:normAutofit/>
          </a:bodyPr>
          <a:lstStyle/>
          <a:p>
            <a:pPr algn="ctr" rtl="0"/>
            <a:r>
              <a:rPr lang="en" sz="3200" b="0" i="0" u="none" baseline="0"/>
              <a:t> </a:t>
            </a:r>
          </a:p>
        </p:txBody>
      </p:sp>
      <p:sp>
        <p:nvSpPr>
          <p:cNvPr id="20" name="Text Placeholder 19">
            <a:extLst>
              <a:ext uri="{FF2B5EF4-FFF2-40B4-BE49-F238E27FC236}">
                <a16:creationId xmlns:a16="http://schemas.microsoft.com/office/drawing/2014/main" id="{5BFB21D9-0366-CD69-B7B6-7A1CAE99890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prstGeom prst="round2SameRect">
            <a:avLst/>
          </a:prstGeom>
        </p:spPr>
        <p:txBody>
          <a:bodyPr>
            <a:normAutofit/>
          </a:bodyPr>
          <a:lstStyle/>
          <a:p>
            <a:pPr algn="l" rtl="0"/>
            <a:r>
              <a:rPr lang="en" b="0" i="0" u="none" baseline="0"/>
              <a:t> </a:t>
            </a:r>
          </a:p>
        </p:txBody>
      </p:sp>
      <p:sp>
        <p:nvSpPr>
          <p:cNvPr id="18" name="Text Placeholder 17">
            <a:extLst>
              <a:ext uri="{FF2B5EF4-FFF2-40B4-BE49-F238E27FC236}">
                <a16:creationId xmlns:a16="http://schemas.microsoft.com/office/drawing/2014/main" id="{3FF3A393-4D07-79C6-02F5-A34794E8F070}"/>
              </a:ext>
            </a:extLst>
          </p:cNvPr>
          <p:cNvSpPr>
            <a:spLocks noGrp="1"/>
          </p:cNvSpPr>
          <p:nvPr>
            <p:ph type="title" idx="4294967295"/>
          </p:nvPr>
        </p:nvSpPr>
        <p:spPr>
          <a:xfrm>
            <a:off x="690563" y="549275"/>
            <a:ext cx="10023475" cy="914400"/>
          </a:xfrm>
          <a:prstGeom prst="rect">
            <a:avLst/>
          </a:prstGeom>
          <a:noFill/>
          <a:ln>
            <a:noFill/>
            <a:prstDash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" sz="3600" b="1" i="0" u="none" strike="noStrike" kern="1200" cap="none" spc="0" normalizeH="0" baseline="0" dirty="0">
                <a:ln>
                  <a:noFill/>
                </a:ln>
                <a:solidFill>
                  <a:schemeClr val="accent1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Why is Engagement Between CACs and the Community Important?</a:t>
            </a:r>
            <a:endParaRPr kumimoji="0" lang="en" sz="3600" b="1" i="0" u="none" strike="noStrike" kern="1200" cap="none" spc="0" normalizeH="0" baseline="0" noProof="0" dirty="0">
              <a:ln>
                <a:noFill/>
              </a:ln>
              <a:solidFill>
                <a:schemeClr val="accent1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21" name="Text Placeholder 20">
            <a:extLst>
              <a:ext uri="{FF2B5EF4-FFF2-40B4-BE49-F238E27FC236}">
                <a16:creationId xmlns:a16="http://schemas.microsoft.com/office/drawing/2014/main" id="{9359F40A-8615-2C60-5B8D-72CC7A101BA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21"/>
          </p:nvPr>
        </p:nvSpPr>
        <p:spPr>
          <a:prstGeom prst="round2SameRect">
            <a:avLst/>
          </a:prstGeom>
        </p:spPr>
        <p:txBody>
          <a:bodyPr>
            <a:normAutofit lnSpcReduction="10000"/>
          </a:bodyPr>
          <a:lstStyle/>
          <a:p>
            <a:pPr algn="ctr" rtl="0"/>
            <a:r>
              <a:rPr lang="en" sz="3200" b="0" i="0" u="none" baseline="0"/>
              <a:t> 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EA90B5E8-649E-77CD-E5FB-4339DEFE6429}"/>
              </a:ext>
            </a:extLst>
          </p:cNvPr>
          <p:cNvSpPr>
            <a:spLocks noGrp="1"/>
          </p:cNvSpPr>
          <p:nvPr>
            <p:ph sz="quarter" idx="18"/>
          </p:nvPr>
        </p:nvSpPr>
        <p:spPr>
          <a:prstGeom prst="flowChartDocument">
            <a:avLst/>
          </a:prstGeom>
          <a:solidFill>
            <a:schemeClr val="accent2">
              <a:lumMod val="40000"/>
              <a:lumOff val="60000"/>
            </a:schemeClr>
          </a:solidFill>
        </p:spPr>
        <p:txBody>
          <a:bodyPr anchor="ctr">
            <a:normAutofit/>
          </a:bodyPr>
          <a:lstStyle/>
          <a:p>
            <a:pPr marL="0" indent="0" algn="ctr" rtl="0">
              <a:buNone/>
            </a:pPr>
            <a:r>
              <a:rPr lang="en" sz="3600" b="0" i="0" u="none" baseline="0" dirty="0">
                <a:solidFill>
                  <a:srgbClr val="163D52"/>
                </a:solidFill>
                <a:latin typeface="Times New Roman"/>
                <a:cs typeface="Times New Roman"/>
              </a:rPr>
              <a:t>Share your concerns and ideas.</a:t>
            </a:r>
            <a:endParaRPr lang="en" dirty="0">
              <a:solidFill>
                <a:srgbClr val="FDFEFE"/>
              </a:solidFill>
            </a:endParaRPr>
          </a:p>
        </p:txBody>
      </p:sp>
      <p:sp>
        <p:nvSpPr>
          <p:cNvPr id="23" name="Content Placeholder 22">
            <a:extLst>
              <a:ext uri="{FF2B5EF4-FFF2-40B4-BE49-F238E27FC236}">
                <a16:creationId xmlns:a16="http://schemas.microsoft.com/office/drawing/2014/main" id="{6013A6DA-03EC-E7EC-9B3A-72B4BEF16B89}"/>
              </a:ext>
            </a:extLst>
          </p:cNvPr>
          <p:cNvSpPr>
            <a:spLocks noGrp="1"/>
          </p:cNvSpPr>
          <p:nvPr>
            <p:ph sz="quarter" idx="22"/>
          </p:nvPr>
        </p:nvSpPr>
        <p:spPr>
          <a:xfrm>
            <a:off x="4505131" y="2505075"/>
            <a:ext cx="3181738" cy="3684588"/>
          </a:xfrm>
          <a:prstGeom prst="round2SameRect">
            <a:avLst/>
          </a:prstGeom>
          <a:solidFill>
            <a:schemeClr val="accent2">
              <a:lumMod val="40000"/>
              <a:lumOff val="60000"/>
            </a:schemeClr>
          </a:solidFill>
          <a:scene3d>
            <a:camera prst="orthographicFront">
              <a:rot lat="10800000" lon="10800000" rev="0"/>
            </a:camera>
            <a:lightRig rig="threePt" dir="t"/>
          </a:scene3d>
          <a:sp3d/>
        </p:spPr>
        <p:txBody>
          <a:bodyPr vert="horz" wrap="square" rIns="91440" anchor="ctr" anchorCtr="0">
            <a:noAutofit/>
            <a:scene3d>
              <a:camera prst="orthographicFront">
                <a:rot lat="0" lon="0" rev="0"/>
              </a:camera>
              <a:lightRig rig="threePt" dir="t"/>
            </a:scene3d>
            <a:flatTx/>
          </a:bodyPr>
          <a:lstStyle/>
          <a:p>
            <a:pPr marL="0" indent="0" algn="ctr" rtl="0">
              <a:spcBef>
                <a:spcPts val="600"/>
              </a:spcBef>
              <a:buNone/>
            </a:pPr>
            <a:r>
              <a:rPr lang="en" sz="3600" b="0" i="0" u="none" baseline="0" dirty="0">
                <a:solidFill>
                  <a:srgbClr val="163D52"/>
                </a:solidFill>
                <a:latin typeface="Times New Roman"/>
                <a:cs typeface="Times New Roman"/>
              </a:rPr>
              <a:t>Explain the needs of your community. </a:t>
            </a:r>
            <a:endParaRPr lang="en" sz="3600" dirty="0">
              <a:solidFill>
                <a:srgbClr val="163D52"/>
              </a:solidFill>
              <a:latin typeface="Times New Roman"/>
              <a:cs typeface="Times New Roman"/>
            </a:endParaRPr>
          </a:p>
        </p:txBody>
      </p:sp>
      <p:sp>
        <p:nvSpPr>
          <p:cNvPr id="22" name="Content Placeholder 21">
            <a:extLst>
              <a:ext uri="{FF2B5EF4-FFF2-40B4-BE49-F238E27FC236}">
                <a16:creationId xmlns:a16="http://schemas.microsoft.com/office/drawing/2014/main" id="{8EC76623-6B5A-E42C-CC34-CEAE8F066F94}"/>
              </a:ext>
            </a:extLst>
          </p:cNvPr>
          <p:cNvSpPr>
            <a:spLocks noGrp="1"/>
          </p:cNvSpPr>
          <p:nvPr>
            <p:ph sz="quarter" idx="20"/>
          </p:nvPr>
        </p:nvSpPr>
        <p:spPr>
          <a:xfrm flipH="1">
            <a:off x="8391330" y="2505075"/>
            <a:ext cx="3181739" cy="3684588"/>
          </a:xfrm>
          <a:prstGeom prst="flowChartDocument">
            <a:avLst/>
          </a:prstGeom>
          <a:solidFill>
            <a:schemeClr val="accent2">
              <a:lumMod val="40000"/>
              <a:lumOff val="60000"/>
            </a:schemeClr>
          </a:solidFill>
        </p:spPr>
        <p:txBody>
          <a:bodyPr anchor="ctr">
            <a:normAutofit/>
          </a:bodyPr>
          <a:lstStyle/>
          <a:p>
            <a:pPr marL="0" indent="0" algn="ctr" rtl="0">
              <a:buNone/>
            </a:pPr>
            <a:r>
              <a:rPr lang="en" sz="3600" b="0" i="0" u="none" baseline="0" dirty="0">
                <a:solidFill>
                  <a:srgbClr val="163D52"/>
                </a:solidFill>
                <a:latin typeface="Times New Roman"/>
                <a:cs typeface="Times New Roman"/>
              </a:rPr>
              <a:t>Work with your Commissioner to protect people and the environment.</a:t>
            </a:r>
            <a:r>
              <a:rPr lang="en" sz="3600" b="0" i="0" u="none" baseline="0" dirty="0">
                <a:solidFill>
                  <a:schemeClr val="accent2"/>
                </a:solidFill>
                <a:latin typeface="Times New Roman"/>
                <a:cs typeface="Times New Roman"/>
              </a:rPr>
              <a:t> </a:t>
            </a:r>
            <a:endParaRPr lang="en" sz="3600" dirty="0">
              <a:solidFill>
                <a:schemeClr val="accent2"/>
              </a:solidFill>
              <a:latin typeface="Times New Roman"/>
              <a:cs typeface="Times New Roman"/>
            </a:endParaRPr>
          </a:p>
        </p:txBody>
      </p:sp>
      <p:pic>
        <p:nvPicPr>
          <p:cNvPr id="3" name="Graphic 2">
            <a:extLst>
              <a:ext uri="{FF2B5EF4-FFF2-40B4-BE49-F238E27FC236}">
                <a16:creationId xmlns:a16="http://schemas.microsoft.com/office/drawing/2014/main" id="{902C6D07-8D42-071F-AA45-30E7E469654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796375" y="1842277"/>
            <a:ext cx="832829" cy="832829"/>
          </a:xfrm>
          <a:prstGeom prst="rect">
            <a:avLst/>
          </a:prstGeom>
        </p:spPr>
      </p:pic>
      <p:pic>
        <p:nvPicPr>
          <p:cNvPr id="7" name="Graphic 6">
            <a:extLst>
              <a:ext uri="{FF2B5EF4-FFF2-40B4-BE49-F238E27FC236}">
                <a16:creationId xmlns:a16="http://schemas.microsoft.com/office/drawing/2014/main" id="{4B8D215C-51DC-2108-136A-1A5EFF20A09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5723916" y="1842146"/>
            <a:ext cx="744167" cy="744167"/>
          </a:xfrm>
          <a:prstGeom prst="rect">
            <a:avLst/>
          </a:prstGeom>
        </p:spPr>
      </p:pic>
      <p:pic>
        <p:nvPicPr>
          <p:cNvPr id="10" name="Graphic 9">
            <a:extLst>
              <a:ext uri="{FF2B5EF4-FFF2-40B4-BE49-F238E27FC236}">
                <a16:creationId xmlns:a16="http://schemas.microsoft.com/office/drawing/2014/main" id="{E2ACEA7A-0F54-8637-B37C-7B092EC9C6C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9562795" y="1804481"/>
            <a:ext cx="870625" cy="870625"/>
          </a:xfrm>
          <a:prstGeom prst="rect">
            <a:avLst/>
          </a:prstGeom>
        </p:spPr>
      </p:pic>
      <p:sp>
        <p:nvSpPr>
          <p:cNvPr id="13" name="Slide Number Placeholder 7">
            <a:extLst>
              <a:ext uri="{FF2B5EF4-FFF2-40B4-BE49-F238E27FC236}">
                <a16:creationId xmlns:a16="http://schemas.microsoft.com/office/drawing/2014/main" id="{E1BC71EC-A75D-F30B-F54B-8EFD61AD156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22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752853293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Flowchart: Stored Data 12">
            <a:extLst>
              <a:ext uri="{FF2B5EF4-FFF2-40B4-BE49-F238E27FC236}">
                <a16:creationId xmlns:a16="http://schemas.microsoft.com/office/drawing/2014/main" id="{602140D2-5816-20ED-447B-1F707770C71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172069" y="0"/>
            <a:ext cx="7785016" cy="7276934"/>
          </a:xfrm>
          <a:custGeom>
            <a:avLst/>
            <a:gdLst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8333 w 10000"/>
              <a:gd name="connsiteY2" fmla="*/ 5000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7681 w 10000"/>
              <a:gd name="connsiteY2" fmla="*/ 4985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222"/>
              <a:gd name="connsiteY0" fmla="*/ 0 h 10000"/>
              <a:gd name="connsiteX1" fmla="*/ 10222 w 10222"/>
              <a:gd name="connsiteY1" fmla="*/ 146 h 10000"/>
              <a:gd name="connsiteX2" fmla="*/ 7681 w 10222"/>
              <a:gd name="connsiteY2" fmla="*/ 4985 h 10000"/>
              <a:gd name="connsiteX3" fmla="*/ 10000 w 10222"/>
              <a:gd name="connsiteY3" fmla="*/ 10000 h 10000"/>
              <a:gd name="connsiteX4" fmla="*/ 1667 w 10222"/>
              <a:gd name="connsiteY4" fmla="*/ 10000 h 10000"/>
              <a:gd name="connsiteX5" fmla="*/ 0 w 10222"/>
              <a:gd name="connsiteY5" fmla="*/ 5000 h 10000"/>
              <a:gd name="connsiteX6" fmla="*/ 1667 w 10222"/>
              <a:gd name="connsiteY6" fmla="*/ 0 h 10000"/>
              <a:gd name="connsiteX0" fmla="*/ 1667 w 10222"/>
              <a:gd name="connsiteY0" fmla="*/ 0 h 9883"/>
              <a:gd name="connsiteX1" fmla="*/ 10222 w 10222"/>
              <a:gd name="connsiteY1" fmla="*/ 29 h 9883"/>
              <a:gd name="connsiteX2" fmla="*/ 7681 w 10222"/>
              <a:gd name="connsiteY2" fmla="*/ 4868 h 9883"/>
              <a:gd name="connsiteX3" fmla="*/ 10000 w 10222"/>
              <a:gd name="connsiteY3" fmla="*/ 9883 h 9883"/>
              <a:gd name="connsiteX4" fmla="*/ 1667 w 10222"/>
              <a:gd name="connsiteY4" fmla="*/ 9883 h 9883"/>
              <a:gd name="connsiteX5" fmla="*/ 0 w 10222"/>
              <a:gd name="connsiteY5" fmla="*/ 4883 h 9883"/>
              <a:gd name="connsiteX6" fmla="*/ 1667 w 10222"/>
              <a:gd name="connsiteY6" fmla="*/ 0 h 9883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14 w 10754"/>
              <a:gd name="connsiteY2" fmla="*/ 4926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72 w 10754"/>
              <a:gd name="connsiteY2" fmla="*/ 5621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43 w 10754"/>
              <a:gd name="connsiteY2" fmla="*/ 4467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400 w 10754"/>
              <a:gd name="connsiteY1" fmla="*/ 102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9971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9985 w 10754"/>
              <a:gd name="connsiteY1" fmla="*/ 14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9985 w 10754"/>
              <a:gd name="connsiteY1" fmla="*/ 14 h 10044"/>
              <a:gd name="connsiteX2" fmla="*/ 7344 w 10754"/>
              <a:gd name="connsiteY2" fmla="*/ 4781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9985 w 10754"/>
              <a:gd name="connsiteY1" fmla="*/ 14 h 10044"/>
              <a:gd name="connsiteX2" fmla="*/ 7344 w 10754"/>
              <a:gd name="connsiteY2" fmla="*/ 5191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68"/>
              <a:gd name="connsiteY0" fmla="*/ 0 h 10015"/>
              <a:gd name="connsiteX1" fmla="*/ 9985 w 10768"/>
              <a:gd name="connsiteY1" fmla="*/ 14 h 10015"/>
              <a:gd name="connsiteX2" fmla="*/ 7344 w 10768"/>
              <a:gd name="connsiteY2" fmla="*/ 5191 h 10015"/>
              <a:gd name="connsiteX3" fmla="*/ 10768 w 10768"/>
              <a:gd name="connsiteY3" fmla="*/ 9666 h 10015"/>
              <a:gd name="connsiteX4" fmla="*/ 1631 w 10768"/>
              <a:gd name="connsiteY4" fmla="*/ 10015 h 10015"/>
              <a:gd name="connsiteX5" fmla="*/ 0 w 10768"/>
              <a:gd name="connsiteY5" fmla="*/ 4941 h 10015"/>
              <a:gd name="connsiteX6" fmla="*/ 1631 w 10768"/>
              <a:gd name="connsiteY6" fmla="*/ 0 h 1001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0768" h="10015">
                <a:moveTo>
                  <a:pt x="1631" y="0"/>
                </a:moveTo>
                <a:lnTo>
                  <a:pt x="9985" y="14"/>
                </a:lnTo>
                <a:cubicBezTo>
                  <a:pt x="9084" y="14"/>
                  <a:pt x="7214" y="3582"/>
                  <a:pt x="7344" y="5191"/>
                </a:cubicBezTo>
                <a:cubicBezTo>
                  <a:pt x="7475" y="6800"/>
                  <a:pt x="9867" y="9666"/>
                  <a:pt x="10768" y="9666"/>
                </a:cubicBezTo>
                <a:lnTo>
                  <a:pt x="1631" y="10015"/>
                </a:lnTo>
                <a:cubicBezTo>
                  <a:pt x="730" y="10015"/>
                  <a:pt x="0" y="6610"/>
                  <a:pt x="0" y="4941"/>
                </a:cubicBezTo>
                <a:cubicBezTo>
                  <a:pt x="0" y="3272"/>
                  <a:pt x="730" y="0"/>
                  <a:pt x="1631" y="0"/>
                </a:cubicBezTo>
                <a:close/>
              </a:path>
            </a:pathLst>
          </a:cu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5" name="Flowchart: Stored Data 12">
            <a:extLst>
              <a:ext uri="{FF2B5EF4-FFF2-40B4-BE49-F238E27FC236}">
                <a16:creationId xmlns:a16="http://schemas.microsoft.com/office/drawing/2014/main" id="{016F7012-09D0-1668-0BC2-DE0CE7B2A62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-313186" y="-55248"/>
            <a:ext cx="7785016" cy="7004741"/>
          </a:xfrm>
          <a:custGeom>
            <a:avLst/>
            <a:gdLst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8333 w 10000"/>
              <a:gd name="connsiteY2" fmla="*/ 5000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7681 w 10000"/>
              <a:gd name="connsiteY2" fmla="*/ 4985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222"/>
              <a:gd name="connsiteY0" fmla="*/ 0 h 10000"/>
              <a:gd name="connsiteX1" fmla="*/ 10222 w 10222"/>
              <a:gd name="connsiteY1" fmla="*/ 146 h 10000"/>
              <a:gd name="connsiteX2" fmla="*/ 7681 w 10222"/>
              <a:gd name="connsiteY2" fmla="*/ 4985 h 10000"/>
              <a:gd name="connsiteX3" fmla="*/ 10000 w 10222"/>
              <a:gd name="connsiteY3" fmla="*/ 10000 h 10000"/>
              <a:gd name="connsiteX4" fmla="*/ 1667 w 10222"/>
              <a:gd name="connsiteY4" fmla="*/ 10000 h 10000"/>
              <a:gd name="connsiteX5" fmla="*/ 0 w 10222"/>
              <a:gd name="connsiteY5" fmla="*/ 5000 h 10000"/>
              <a:gd name="connsiteX6" fmla="*/ 1667 w 10222"/>
              <a:gd name="connsiteY6" fmla="*/ 0 h 10000"/>
              <a:gd name="connsiteX0" fmla="*/ 1667 w 10222"/>
              <a:gd name="connsiteY0" fmla="*/ 0 h 9883"/>
              <a:gd name="connsiteX1" fmla="*/ 10222 w 10222"/>
              <a:gd name="connsiteY1" fmla="*/ 29 h 9883"/>
              <a:gd name="connsiteX2" fmla="*/ 7681 w 10222"/>
              <a:gd name="connsiteY2" fmla="*/ 4868 h 9883"/>
              <a:gd name="connsiteX3" fmla="*/ 10000 w 10222"/>
              <a:gd name="connsiteY3" fmla="*/ 9883 h 9883"/>
              <a:gd name="connsiteX4" fmla="*/ 1667 w 10222"/>
              <a:gd name="connsiteY4" fmla="*/ 9883 h 9883"/>
              <a:gd name="connsiteX5" fmla="*/ 0 w 10222"/>
              <a:gd name="connsiteY5" fmla="*/ 4883 h 9883"/>
              <a:gd name="connsiteX6" fmla="*/ 1667 w 10222"/>
              <a:gd name="connsiteY6" fmla="*/ 0 h 9883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14 w 10754"/>
              <a:gd name="connsiteY2" fmla="*/ 4926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72 w 10754"/>
              <a:gd name="connsiteY2" fmla="*/ 5621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43 w 10754"/>
              <a:gd name="connsiteY2" fmla="*/ 4467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292 w 10754"/>
              <a:gd name="connsiteY2" fmla="*/ 5147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460 w 10754"/>
              <a:gd name="connsiteY2" fmla="*/ 5147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84 w 10754"/>
              <a:gd name="connsiteY1" fmla="*/ 44 h 10044"/>
              <a:gd name="connsiteX2" fmla="*/ 7460 w 10754"/>
              <a:gd name="connsiteY2" fmla="*/ 5147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263"/>
              <a:gd name="connsiteY0" fmla="*/ 0 h 10059"/>
              <a:gd name="connsiteX1" fmla="*/ 10084 w 10263"/>
              <a:gd name="connsiteY1" fmla="*/ 44 h 10059"/>
              <a:gd name="connsiteX2" fmla="*/ 7460 w 10263"/>
              <a:gd name="connsiteY2" fmla="*/ 5147 h 10059"/>
              <a:gd name="connsiteX3" fmla="*/ 10263 w 10263"/>
              <a:gd name="connsiteY3" fmla="*/ 10059 h 10059"/>
              <a:gd name="connsiteX4" fmla="*/ 1631 w 10263"/>
              <a:gd name="connsiteY4" fmla="*/ 10015 h 10059"/>
              <a:gd name="connsiteX5" fmla="*/ 0 w 10263"/>
              <a:gd name="connsiteY5" fmla="*/ 4941 h 10059"/>
              <a:gd name="connsiteX6" fmla="*/ 1631 w 10263"/>
              <a:gd name="connsiteY6" fmla="*/ 0 h 10059"/>
              <a:gd name="connsiteX0" fmla="*/ 1631 w 10488"/>
              <a:gd name="connsiteY0" fmla="*/ 0 h 10044"/>
              <a:gd name="connsiteX1" fmla="*/ 10084 w 10488"/>
              <a:gd name="connsiteY1" fmla="*/ 44 h 10044"/>
              <a:gd name="connsiteX2" fmla="*/ 7460 w 10488"/>
              <a:gd name="connsiteY2" fmla="*/ 5147 h 10044"/>
              <a:gd name="connsiteX3" fmla="*/ 10488 w 10488"/>
              <a:gd name="connsiteY3" fmla="*/ 10044 h 10044"/>
              <a:gd name="connsiteX4" fmla="*/ 1631 w 10488"/>
              <a:gd name="connsiteY4" fmla="*/ 10015 h 10044"/>
              <a:gd name="connsiteX5" fmla="*/ 0 w 10488"/>
              <a:gd name="connsiteY5" fmla="*/ 4941 h 10044"/>
              <a:gd name="connsiteX6" fmla="*/ 1631 w 10488"/>
              <a:gd name="connsiteY6" fmla="*/ 0 h 10044"/>
              <a:gd name="connsiteX0" fmla="*/ 1631 w 10628"/>
              <a:gd name="connsiteY0" fmla="*/ 0 h 10015"/>
              <a:gd name="connsiteX1" fmla="*/ 10084 w 10628"/>
              <a:gd name="connsiteY1" fmla="*/ 44 h 10015"/>
              <a:gd name="connsiteX2" fmla="*/ 7460 w 10628"/>
              <a:gd name="connsiteY2" fmla="*/ 5147 h 10015"/>
              <a:gd name="connsiteX3" fmla="*/ 10628 w 10628"/>
              <a:gd name="connsiteY3" fmla="*/ 10015 h 10015"/>
              <a:gd name="connsiteX4" fmla="*/ 1631 w 10628"/>
              <a:gd name="connsiteY4" fmla="*/ 10015 h 10015"/>
              <a:gd name="connsiteX5" fmla="*/ 0 w 10628"/>
              <a:gd name="connsiteY5" fmla="*/ 4941 h 10015"/>
              <a:gd name="connsiteX6" fmla="*/ 1631 w 10628"/>
              <a:gd name="connsiteY6" fmla="*/ 0 h 10015"/>
              <a:gd name="connsiteX0" fmla="*/ 1631 w 10754"/>
              <a:gd name="connsiteY0" fmla="*/ 0 h 10015"/>
              <a:gd name="connsiteX1" fmla="*/ 10084 w 10754"/>
              <a:gd name="connsiteY1" fmla="*/ 44 h 10015"/>
              <a:gd name="connsiteX2" fmla="*/ 7460 w 10754"/>
              <a:gd name="connsiteY2" fmla="*/ 5147 h 10015"/>
              <a:gd name="connsiteX3" fmla="*/ 10754 w 10754"/>
              <a:gd name="connsiteY3" fmla="*/ 10015 h 10015"/>
              <a:gd name="connsiteX4" fmla="*/ 1631 w 10754"/>
              <a:gd name="connsiteY4" fmla="*/ 10015 h 10015"/>
              <a:gd name="connsiteX5" fmla="*/ 0 w 10754"/>
              <a:gd name="connsiteY5" fmla="*/ 4941 h 10015"/>
              <a:gd name="connsiteX6" fmla="*/ 1631 w 10754"/>
              <a:gd name="connsiteY6" fmla="*/ 0 h 1001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0754" h="10015">
                <a:moveTo>
                  <a:pt x="1631" y="0"/>
                </a:moveTo>
                <a:lnTo>
                  <a:pt x="10084" y="44"/>
                </a:lnTo>
                <a:cubicBezTo>
                  <a:pt x="9183" y="44"/>
                  <a:pt x="7348" y="3485"/>
                  <a:pt x="7460" y="5147"/>
                </a:cubicBezTo>
                <a:cubicBezTo>
                  <a:pt x="7572" y="6809"/>
                  <a:pt x="9853" y="10015"/>
                  <a:pt x="10754" y="10015"/>
                </a:cubicBezTo>
                <a:lnTo>
                  <a:pt x="1631" y="10015"/>
                </a:lnTo>
                <a:cubicBezTo>
                  <a:pt x="730" y="10015"/>
                  <a:pt x="0" y="6610"/>
                  <a:pt x="0" y="4941"/>
                </a:cubicBezTo>
                <a:cubicBezTo>
                  <a:pt x="0" y="3272"/>
                  <a:pt x="730" y="0"/>
                  <a:pt x="1631" y="0"/>
                </a:cubicBezTo>
                <a:close/>
              </a:path>
            </a:pathLst>
          </a:custGeom>
          <a:solidFill>
            <a:schemeClr val="bg2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Flowchart: Stored Data 12">
            <a:extLst>
              <a:ext uri="{FF2B5EF4-FFF2-40B4-BE49-F238E27FC236}">
                <a16:creationId xmlns:a16="http://schemas.microsoft.com/office/drawing/2014/main" id="{8940DBA4-05C9-5E6D-6B96-2591763ECDF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-1113059" y="0"/>
            <a:ext cx="8501831" cy="6949493"/>
          </a:xfrm>
          <a:custGeom>
            <a:avLst/>
            <a:gdLst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8333 w 10000"/>
              <a:gd name="connsiteY2" fmla="*/ 5000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7681 w 10000"/>
              <a:gd name="connsiteY2" fmla="*/ 4985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222"/>
              <a:gd name="connsiteY0" fmla="*/ 0 h 10000"/>
              <a:gd name="connsiteX1" fmla="*/ 10222 w 10222"/>
              <a:gd name="connsiteY1" fmla="*/ 146 h 10000"/>
              <a:gd name="connsiteX2" fmla="*/ 7681 w 10222"/>
              <a:gd name="connsiteY2" fmla="*/ 4985 h 10000"/>
              <a:gd name="connsiteX3" fmla="*/ 10000 w 10222"/>
              <a:gd name="connsiteY3" fmla="*/ 10000 h 10000"/>
              <a:gd name="connsiteX4" fmla="*/ 1667 w 10222"/>
              <a:gd name="connsiteY4" fmla="*/ 10000 h 10000"/>
              <a:gd name="connsiteX5" fmla="*/ 0 w 10222"/>
              <a:gd name="connsiteY5" fmla="*/ 5000 h 10000"/>
              <a:gd name="connsiteX6" fmla="*/ 1667 w 10222"/>
              <a:gd name="connsiteY6" fmla="*/ 0 h 10000"/>
              <a:gd name="connsiteX0" fmla="*/ 1667 w 10222"/>
              <a:gd name="connsiteY0" fmla="*/ 0 h 9883"/>
              <a:gd name="connsiteX1" fmla="*/ 10222 w 10222"/>
              <a:gd name="connsiteY1" fmla="*/ 29 h 9883"/>
              <a:gd name="connsiteX2" fmla="*/ 7681 w 10222"/>
              <a:gd name="connsiteY2" fmla="*/ 4868 h 9883"/>
              <a:gd name="connsiteX3" fmla="*/ 10000 w 10222"/>
              <a:gd name="connsiteY3" fmla="*/ 9883 h 9883"/>
              <a:gd name="connsiteX4" fmla="*/ 1667 w 10222"/>
              <a:gd name="connsiteY4" fmla="*/ 9883 h 9883"/>
              <a:gd name="connsiteX5" fmla="*/ 0 w 10222"/>
              <a:gd name="connsiteY5" fmla="*/ 4883 h 9883"/>
              <a:gd name="connsiteX6" fmla="*/ 1667 w 10222"/>
              <a:gd name="connsiteY6" fmla="*/ 0 h 9883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14 w 10754"/>
              <a:gd name="connsiteY2" fmla="*/ 4926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72 w 10754"/>
              <a:gd name="connsiteY2" fmla="*/ 5621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43 w 10754"/>
              <a:gd name="connsiteY2" fmla="*/ 4467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0754" h="10044">
                <a:moveTo>
                  <a:pt x="1631" y="0"/>
                </a:moveTo>
                <a:lnTo>
                  <a:pt x="10000" y="29"/>
                </a:lnTo>
                <a:cubicBezTo>
                  <a:pt x="9099" y="29"/>
                  <a:pt x="7475" y="3434"/>
                  <a:pt x="7601" y="5103"/>
                </a:cubicBezTo>
                <a:cubicBezTo>
                  <a:pt x="7727" y="6772"/>
                  <a:pt x="9853" y="10044"/>
                  <a:pt x="10754" y="10044"/>
                </a:cubicBezTo>
                <a:lnTo>
                  <a:pt x="1631" y="10015"/>
                </a:lnTo>
                <a:cubicBezTo>
                  <a:pt x="730" y="10015"/>
                  <a:pt x="0" y="6610"/>
                  <a:pt x="0" y="4941"/>
                </a:cubicBezTo>
                <a:cubicBezTo>
                  <a:pt x="0" y="3272"/>
                  <a:pt x="730" y="0"/>
                  <a:pt x="1631" y="0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63E7FF88-2C8E-35AD-4056-1F81C47F3F45}"/>
              </a:ext>
            </a:extLst>
          </p:cNvPr>
          <p:cNvSpPr txBox="1">
            <a:spLocks noGrp="1"/>
          </p:cNvSpPr>
          <p:nvPr>
            <p:ph type="title" idx="4294967295"/>
          </p:nvPr>
        </p:nvSpPr>
        <p:spPr>
          <a:xfrm>
            <a:off x="419271" y="1468016"/>
            <a:ext cx="3890730" cy="1030289"/>
          </a:xfrm>
          <a:prstGeom prst="round2SameRect">
            <a:avLst/>
          </a:prstGeom>
          <a:solidFill>
            <a:schemeClr val="tx1"/>
          </a:solidFill>
          <a:ln w="19050">
            <a:solidFill>
              <a:schemeClr val="accent3">
                <a:lumMod val="50000"/>
              </a:schemeClr>
            </a:solidFill>
            <a:prstDash/>
          </a:ln>
          <a:effectLst/>
        </p:spPr>
        <p:txBody>
          <a:bodyPr rot="0" spcFirstLastPara="0" vertOverflow="overflow" horzOverflow="overflow" vert="horz" wrap="square" lIns="182880" tIns="45720" rIns="91440" bIns="45720" numCol="1" spcCol="0" rtlCol="0" fromWordArt="0" anchor="ctr" anchorCtr="0" forceAA="0" compatLnSpc="1">
            <a:prstTxWarp prst="textNoShape">
              <a:avLst/>
            </a:prstTxWarp>
            <a:normAutofit fontScale="975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2400" kern="1200" cap="all" baseline="0">
                <a:solidFill>
                  <a:schemeClr val="tx1"/>
                </a:solidFill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" sz="2800" b="1" i="0" u="none" strike="noStrike" kern="1200" cap="none" spc="0" normalizeH="0" baseline="0" dirty="0">
                <a:ln>
                  <a:noFill/>
                </a:ln>
                <a:solidFill>
                  <a:srgbClr val="CDC9A0">
                    <a:lumMod val="20000"/>
                    <a:lumOff val="80000"/>
                  </a:srgbClr>
                </a:solidFill>
                <a:effectLst/>
                <a:uLnTx/>
                <a:uFillTx/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rPr>
              <a:t>Environmental Justice</a:t>
            </a:r>
            <a:endParaRPr kumimoji="0" lang="en" sz="2500" b="0" i="0" u="none" strike="noStrike" kern="1200" cap="all" spc="0" normalizeH="0" baseline="0" noProof="0" dirty="0">
              <a:ln>
                <a:noFill/>
              </a:ln>
              <a:solidFill>
                <a:srgbClr val="CDC9A0">
                  <a:lumMod val="20000"/>
                  <a:lumOff val="80000"/>
                </a:srgbClr>
              </a:solidFill>
              <a:effectLst/>
              <a:uLnTx/>
              <a:uFillTx/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4BA90B-D654-6FC7-DE82-8C71080F76F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19271" y="2498305"/>
            <a:ext cx="3890730" cy="3374175"/>
          </a:xfrm>
          <a:prstGeom prst="round2DiagRect">
            <a:avLst/>
          </a:prstGeom>
          <a:solidFill>
            <a:srgbClr val="7598A3"/>
          </a:solidFill>
          <a:ln w="19050">
            <a:solidFill>
              <a:schemeClr val="accent3">
                <a:lumMod val="50000"/>
              </a:schemeClr>
            </a:solidFill>
          </a:ln>
        </p:spPr>
        <p:txBody>
          <a:bodyPr vert="horz" lIns="91440" tIns="182880" rIns="91440" bIns="45720" rtlCol="0">
            <a:normAutofit fontScale="55000" lnSpcReduction="20000"/>
          </a:bodyPr>
          <a:lstStyle/>
          <a:p>
            <a:pPr marL="347663" marR="0" lvl="0" indent="-347663" algn="l" defTabSz="914400" rtl="0" eaLnBrk="1" fontAlgn="base" latinLnBrk="0" hangingPunct="1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v"/>
              <a:tabLst/>
              <a:defRPr/>
            </a:pPr>
            <a:r>
              <a:rPr kumimoji="0" lang="en" sz="4000" b="0" i="0" u="none" strike="noStrike" kern="1200" cap="none" spc="0" normalizeH="0" baseline="0" dirty="0">
                <a:ln>
                  <a:noFill/>
                </a:ln>
                <a:solidFill>
                  <a:schemeClr val="accent1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Fair treatment </a:t>
            </a:r>
          </a:p>
          <a:p>
            <a:pPr marL="347663" marR="0" lvl="0" indent="-347663" algn="l" defTabSz="914400" rtl="0" eaLnBrk="1" fontAlgn="base" latinLnBrk="0" hangingPunct="1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v"/>
              <a:tabLst/>
              <a:defRPr/>
            </a:pPr>
            <a:r>
              <a:rPr kumimoji="0" lang="en" sz="4000" b="0" i="0" u="none" strike="noStrike" kern="1200" cap="none" spc="0" normalizeH="0" baseline="0" dirty="0">
                <a:ln>
                  <a:noFill/>
                </a:ln>
                <a:solidFill>
                  <a:schemeClr val="accent1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Meaningful involvement </a:t>
            </a:r>
          </a:p>
          <a:p>
            <a:pPr marL="347663" marR="0" lvl="0" indent="-347663" algn="l" defTabSz="914400" rtl="0" eaLnBrk="1" fontAlgn="base" latinLnBrk="0" hangingPunct="1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v"/>
              <a:tabLst/>
              <a:defRPr/>
            </a:pPr>
            <a:r>
              <a:rPr kumimoji="0" lang="en" sz="4000" b="0" i="0" u="none" strike="noStrike" kern="1200" cap="none" spc="0" normalizeH="0" baseline="0" dirty="0">
                <a:ln>
                  <a:noFill/>
                </a:ln>
                <a:solidFill>
                  <a:schemeClr val="accent1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A clean and safe environment for everyone, regardless of their race, ethnicity, income, or immigration status. </a:t>
            </a:r>
            <a:endParaRPr kumimoji="0" lang="en" sz="4000" b="0" i="0" u="none" strike="noStrike" kern="1200" cap="none" spc="0" normalizeH="0" baseline="0" noProof="0" dirty="0">
              <a:ln>
                <a:noFill/>
              </a:ln>
              <a:solidFill>
                <a:schemeClr val="accent1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pic>
        <p:nvPicPr>
          <p:cNvPr id="5" name="Picture 4" descr="A group of farmworkers and advocates standing in a field.">
            <a:extLst>
              <a:ext uri="{FF2B5EF4-FFF2-40B4-BE49-F238E27FC236}">
                <a16:creationId xmlns:a16="http://schemas.microsoft.com/office/drawing/2014/main" id="{687C9FDB-64EC-7BFD-FB85-6EFD73EF95A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713" r="10713"/>
          <a:stretch/>
        </p:blipFill>
        <p:spPr>
          <a:xfrm rot="21416298">
            <a:off x="5298741" y="-332386"/>
            <a:ext cx="8545325" cy="7268828"/>
          </a:xfrm>
          <a:prstGeom prst="ellipse">
            <a:avLst/>
          </a:prstGeom>
          <a:ln w="63500" cap="rnd">
            <a:noFill/>
          </a:ln>
          <a:effectLst/>
          <a:scene3d>
            <a:camera prst="orthographicFront"/>
            <a:lightRig rig="contrasting" dir="t">
              <a:rot lat="0" lon="0" rev="3000000"/>
            </a:lightRig>
          </a:scene3d>
          <a:sp3d contourW="7620">
            <a:contourClr>
              <a:srgbClr val="333333"/>
            </a:contourClr>
          </a:sp3d>
        </p:spPr>
      </p:pic>
    </p:spTree>
    <p:extLst>
      <p:ext uri="{BB962C8B-B14F-4D97-AF65-F5344CB8AC3E}">
        <p14:creationId xmlns:p14="http://schemas.microsoft.com/office/powerpoint/2010/main" val="1234461972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Flowchart: Stored Data 12">
            <a:extLst>
              <a:ext uri="{FF2B5EF4-FFF2-40B4-BE49-F238E27FC236}">
                <a16:creationId xmlns:a16="http://schemas.microsoft.com/office/drawing/2014/main" id="{602140D2-5816-20ED-447B-1F707770C71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181307" y="0"/>
            <a:ext cx="7785016" cy="7177968"/>
          </a:xfrm>
          <a:custGeom>
            <a:avLst/>
            <a:gdLst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8333 w 10000"/>
              <a:gd name="connsiteY2" fmla="*/ 5000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7681 w 10000"/>
              <a:gd name="connsiteY2" fmla="*/ 4985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222"/>
              <a:gd name="connsiteY0" fmla="*/ 0 h 10000"/>
              <a:gd name="connsiteX1" fmla="*/ 10222 w 10222"/>
              <a:gd name="connsiteY1" fmla="*/ 146 h 10000"/>
              <a:gd name="connsiteX2" fmla="*/ 7681 w 10222"/>
              <a:gd name="connsiteY2" fmla="*/ 4985 h 10000"/>
              <a:gd name="connsiteX3" fmla="*/ 10000 w 10222"/>
              <a:gd name="connsiteY3" fmla="*/ 10000 h 10000"/>
              <a:gd name="connsiteX4" fmla="*/ 1667 w 10222"/>
              <a:gd name="connsiteY4" fmla="*/ 10000 h 10000"/>
              <a:gd name="connsiteX5" fmla="*/ 0 w 10222"/>
              <a:gd name="connsiteY5" fmla="*/ 5000 h 10000"/>
              <a:gd name="connsiteX6" fmla="*/ 1667 w 10222"/>
              <a:gd name="connsiteY6" fmla="*/ 0 h 10000"/>
              <a:gd name="connsiteX0" fmla="*/ 1667 w 10222"/>
              <a:gd name="connsiteY0" fmla="*/ 0 h 9883"/>
              <a:gd name="connsiteX1" fmla="*/ 10222 w 10222"/>
              <a:gd name="connsiteY1" fmla="*/ 29 h 9883"/>
              <a:gd name="connsiteX2" fmla="*/ 7681 w 10222"/>
              <a:gd name="connsiteY2" fmla="*/ 4868 h 9883"/>
              <a:gd name="connsiteX3" fmla="*/ 10000 w 10222"/>
              <a:gd name="connsiteY3" fmla="*/ 9883 h 9883"/>
              <a:gd name="connsiteX4" fmla="*/ 1667 w 10222"/>
              <a:gd name="connsiteY4" fmla="*/ 9883 h 9883"/>
              <a:gd name="connsiteX5" fmla="*/ 0 w 10222"/>
              <a:gd name="connsiteY5" fmla="*/ 4883 h 9883"/>
              <a:gd name="connsiteX6" fmla="*/ 1667 w 10222"/>
              <a:gd name="connsiteY6" fmla="*/ 0 h 9883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14 w 10754"/>
              <a:gd name="connsiteY2" fmla="*/ 4926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72 w 10754"/>
              <a:gd name="connsiteY2" fmla="*/ 5621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43 w 10754"/>
              <a:gd name="connsiteY2" fmla="*/ 4467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400 w 10754"/>
              <a:gd name="connsiteY1" fmla="*/ 102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9971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9985 w 10754"/>
              <a:gd name="connsiteY1" fmla="*/ 14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9985 w 10754"/>
              <a:gd name="connsiteY1" fmla="*/ 14 h 10044"/>
              <a:gd name="connsiteX2" fmla="*/ 7344 w 10754"/>
              <a:gd name="connsiteY2" fmla="*/ 4781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9985 w 10754"/>
              <a:gd name="connsiteY1" fmla="*/ 14 h 10044"/>
              <a:gd name="connsiteX2" fmla="*/ 7344 w 10754"/>
              <a:gd name="connsiteY2" fmla="*/ 5191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68"/>
              <a:gd name="connsiteY0" fmla="*/ 0 h 10015"/>
              <a:gd name="connsiteX1" fmla="*/ 9985 w 10768"/>
              <a:gd name="connsiteY1" fmla="*/ 14 h 10015"/>
              <a:gd name="connsiteX2" fmla="*/ 7344 w 10768"/>
              <a:gd name="connsiteY2" fmla="*/ 5191 h 10015"/>
              <a:gd name="connsiteX3" fmla="*/ 10768 w 10768"/>
              <a:gd name="connsiteY3" fmla="*/ 9666 h 10015"/>
              <a:gd name="connsiteX4" fmla="*/ 1631 w 10768"/>
              <a:gd name="connsiteY4" fmla="*/ 10015 h 10015"/>
              <a:gd name="connsiteX5" fmla="*/ 0 w 10768"/>
              <a:gd name="connsiteY5" fmla="*/ 4941 h 10015"/>
              <a:gd name="connsiteX6" fmla="*/ 1631 w 10768"/>
              <a:gd name="connsiteY6" fmla="*/ 0 h 1001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0768" h="10015">
                <a:moveTo>
                  <a:pt x="1631" y="0"/>
                </a:moveTo>
                <a:lnTo>
                  <a:pt x="9985" y="14"/>
                </a:lnTo>
                <a:cubicBezTo>
                  <a:pt x="9084" y="14"/>
                  <a:pt x="7214" y="3582"/>
                  <a:pt x="7344" y="5191"/>
                </a:cubicBezTo>
                <a:cubicBezTo>
                  <a:pt x="7475" y="6800"/>
                  <a:pt x="9867" y="9666"/>
                  <a:pt x="10768" y="9666"/>
                </a:cubicBezTo>
                <a:lnTo>
                  <a:pt x="1631" y="10015"/>
                </a:lnTo>
                <a:cubicBezTo>
                  <a:pt x="730" y="10015"/>
                  <a:pt x="0" y="6610"/>
                  <a:pt x="0" y="4941"/>
                </a:cubicBezTo>
                <a:cubicBezTo>
                  <a:pt x="0" y="3272"/>
                  <a:pt x="730" y="0"/>
                  <a:pt x="1631" y="0"/>
                </a:cubicBezTo>
                <a:close/>
              </a:path>
            </a:pathLst>
          </a:cu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5" name="Flowchart: Stored Data 12">
            <a:extLst>
              <a:ext uri="{FF2B5EF4-FFF2-40B4-BE49-F238E27FC236}">
                <a16:creationId xmlns:a16="http://schemas.microsoft.com/office/drawing/2014/main" id="{016F7012-09D0-1668-0BC2-DE0CE7B2A62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-313186" y="-71120"/>
            <a:ext cx="7785016" cy="7020613"/>
          </a:xfrm>
          <a:custGeom>
            <a:avLst/>
            <a:gdLst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8333 w 10000"/>
              <a:gd name="connsiteY2" fmla="*/ 5000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7681 w 10000"/>
              <a:gd name="connsiteY2" fmla="*/ 4985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222"/>
              <a:gd name="connsiteY0" fmla="*/ 0 h 10000"/>
              <a:gd name="connsiteX1" fmla="*/ 10222 w 10222"/>
              <a:gd name="connsiteY1" fmla="*/ 146 h 10000"/>
              <a:gd name="connsiteX2" fmla="*/ 7681 w 10222"/>
              <a:gd name="connsiteY2" fmla="*/ 4985 h 10000"/>
              <a:gd name="connsiteX3" fmla="*/ 10000 w 10222"/>
              <a:gd name="connsiteY3" fmla="*/ 10000 h 10000"/>
              <a:gd name="connsiteX4" fmla="*/ 1667 w 10222"/>
              <a:gd name="connsiteY4" fmla="*/ 10000 h 10000"/>
              <a:gd name="connsiteX5" fmla="*/ 0 w 10222"/>
              <a:gd name="connsiteY5" fmla="*/ 5000 h 10000"/>
              <a:gd name="connsiteX6" fmla="*/ 1667 w 10222"/>
              <a:gd name="connsiteY6" fmla="*/ 0 h 10000"/>
              <a:gd name="connsiteX0" fmla="*/ 1667 w 10222"/>
              <a:gd name="connsiteY0" fmla="*/ 0 h 9883"/>
              <a:gd name="connsiteX1" fmla="*/ 10222 w 10222"/>
              <a:gd name="connsiteY1" fmla="*/ 29 h 9883"/>
              <a:gd name="connsiteX2" fmla="*/ 7681 w 10222"/>
              <a:gd name="connsiteY2" fmla="*/ 4868 h 9883"/>
              <a:gd name="connsiteX3" fmla="*/ 10000 w 10222"/>
              <a:gd name="connsiteY3" fmla="*/ 9883 h 9883"/>
              <a:gd name="connsiteX4" fmla="*/ 1667 w 10222"/>
              <a:gd name="connsiteY4" fmla="*/ 9883 h 9883"/>
              <a:gd name="connsiteX5" fmla="*/ 0 w 10222"/>
              <a:gd name="connsiteY5" fmla="*/ 4883 h 9883"/>
              <a:gd name="connsiteX6" fmla="*/ 1667 w 10222"/>
              <a:gd name="connsiteY6" fmla="*/ 0 h 9883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14 w 10754"/>
              <a:gd name="connsiteY2" fmla="*/ 4926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72 w 10754"/>
              <a:gd name="connsiteY2" fmla="*/ 5621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43 w 10754"/>
              <a:gd name="connsiteY2" fmla="*/ 4467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292 w 10754"/>
              <a:gd name="connsiteY2" fmla="*/ 5147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460 w 10754"/>
              <a:gd name="connsiteY2" fmla="*/ 5147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84 w 10754"/>
              <a:gd name="connsiteY1" fmla="*/ 44 h 10044"/>
              <a:gd name="connsiteX2" fmla="*/ 7460 w 10754"/>
              <a:gd name="connsiteY2" fmla="*/ 5147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263"/>
              <a:gd name="connsiteY0" fmla="*/ 0 h 10059"/>
              <a:gd name="connsiteX1" fmla="*/ 10084 w 10263"/>
              <a:gd name="connsiteY1" fmla="*/ 44 h 10059"/>
              <a:gd name="connsiteX2" fmla="*/ 7460 w 10263"/>
              <a:gd name="connsiteY2" fmla="*/ 5147 h 10059"/>
              <a:gd name="connsiteX3" fmla="*/ 10263 w 10263"/>
              <a:gd name="connsiteY3" fmla="*/ 10059 h 10059"/>
              <a:gd name="connsiteX4" fmla="*/ 1631 w 10263"/>
              <a:gd name="connsiteY4" fmla="*/ 10015 h 10059"/>
              <a:gd name="connsiteX5" fmla="*/ 0 w 10263"/>
              <a:gd name="connsiteY5" fmla="*/ 4941 h 10059"/>
              <a:gd name="connsiteX6" fmla="*/ 1631 w 10263"/>
              <a:gd name="connsiteY6" fmla="*/ 0 h 10059"/>
              <a:gd name="connsiteX0" fmla="*/ 1631 w 10488"/>
              <a:gd name="connsiteY0" fmla="*/ 0 h 10044"/>
              <a:gd name="connsiteX1" fmla="*/ 10084 w 10488"/>
              <a:gd name="connsiteY1" fmla="*/ 44 h 10044"/>
              <a:gd name="connsiteX2" fmla="*/ 7460 w 10488"/>
              <a:gd name="connsiteY2" fmla="*/ 5147 h 10044"/>
              <a:gd name="connsiteX3" fmla="*/ 10488 w 10488"/>
              <a:gd name="connsiteY3" fmla="*/ 10044 h 10044"/>
              <a:gd name="connsiteX4" fmla="*/ 1631 w 10488"/>
              <a:gd name="connsiteY4" fmla="*/ 10015 h 10044"/>
              <a:gd name="connsiteX5" fmla="*/ 0 w 10488"/>
              <a:gd name="connsiteY5" fmla="*/ 4941 h 10044"/>
              <a:gd name="connsiteX6" fmla="*/ 1631 w 10488"/>
              <a:gd name="connsiteY6" fmla="*/ 0 h 10044"/>
              <a:gd name="connsiteX0" fmla="*/ 1631 w 10628"/>
              <a:gd name="connsiteY0" fmla="*/ 0 h 10015"/>
              <a:gd name="connsiteX1" fmla="*/ 10084 w 10628"/>
              <a:gd name="connsiteY1" fmla="*/ 44 h 10015"/>
              <a:gd name="connsiteX2" fmla="*/ 7460 w 10628"/>
              <a:gd name="connsiteY2" fmla="*/ 5147 h 10015"/>
              <a:gd name="connsiteX3" fmla="*/ 10628 w 10628"/>
              <a:gd name="connsiteY3" fmla="*/ 10015 h 10015"/>
              <a:gd name="connsiteX4" fmla="*/ 1631 w 10628"/>
              <a:gd name="connsiteY4" fmla="*/ 10015 h 10015"/>
              <a:gd name="connsiteX5" fmla="*/ 0 w 10628"/>
              <a:gd name="connsiteY5" fmla="*/ 4941 h 10015"/>
              <a:gd name="connsiteX6" fmla="*/ 1631 w 10628"/>
              <a:gd name="connsiteY6" fmla="*/ 0 h 10015"/>
              <a:gd name="connsiteX0" fmla="*/ 1631 w 10754"/>
              <a:gd name="connsiteY0" fmla="*/ 0 h 10015"/>
              <a:gd name="connsiteX1" fmla="*/ 10084 w 10754"/>
              <a:gd name="connsiteY1" fmla="*/ 44 h 10015"/>
              <a:gd name="connsiteX2" fmla="*/ 7460 w 10754"/>
              <a:gd name="connsiteY2" fmla="*/ 5147 h 10015"/>
              <a:gd name="connsiteX3" fmla="*/ 10754 w 10754"/>
              <a:gd name="connsiteY3" fmla="*/ 10015 h 10015"/>
              <a:gd name="connsiteX4" fmla="*/ 1631 w 10754"/>
              <a:gd name="connsiteY4" fmla="*/ 10015 h 10015"/>
              <a:gd name="connsiteX5" fmla="*/ 0 w 10754"/>
              <a:gd name="connsiteY5" fmla="*/ 4941 h 10015"/>
              <a:gd name="connsiteX6" fmla="*/ 1631 w 10754"/>
              <a:gd name="connsiteY6" fmla="*/ 0 h 1001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0754" h="10015">
                <a:moveTo>
                  <a:pt x="1631" y="0"/>
                </a:moveTo>
                <a:lnTo>
                  <a:pt x="10084" y="44"/>
                </a:lnTo>
                <a:cubicBezTo>
                  <a:pt x="9183" y="44"/>
                  <a:pt x="7348" y="3485"/>
                  <a:pt x="7460" y="5147"/>
                </a:cubicBezTo>
                <a:cubicBezTo>
                  <a:pt x="7572" y="6809"/>
                  <a:pt x="9853" y="10015"/>
                  <a:pt x="10754" y="10015"/>
                </a:cubicBezTo>
                <a:lnTo>
                  <a:pt x="1631" y="10015"/>
                </a:lnTo>
                <a:cubicBezTo>
                  <a:pt x="730" y="10015"/>
                  <a:pt x="0" y="6610"/>
                  <a:pt x="0" y="4941"/>
                </a:cubicBezTo>
                <a:cubicBezTo>
                  <a:pt x="0" y="3272"/>
                  <a:pt x="730" y="0"/>
                  <a:pt x="1631" y="0"/>
                </a:cubicBezTo>
                <a:close/>
              </a:path>
            </a:pathLst>
          </a:custGeom>
          <a:solidFill>
            <a:schemeClr val="bg2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Flowchart: Stored Data 12">
            <a:extLst>
              <a:ext uri="{FF2B5EF4-FFF2-40B4-BE49-F238E27FC236}">
                <a16:creationId xmlns:a16="http://schemas.microsoft.com/office/drawing/2014/main" id="{8940DBA4-05C9-5E6D-6B96-2591763ECDF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-1113059" y="0"/>
            <a:ext cx="8501831" cy="6949493"/>
          </a:xfrm>
          <a:custGeom>
            <a:avLst/>
            <a:gdLst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8333 w 10000"/>
              <a:gd name="connsiteY2" fmla="*/ 5000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7681 w 10000"/>
              <a:gd name="connsiteY2" fmla="*/ 4985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222"/>
              <a:gd name="connsiteY0" fmla="*/ 0 h 10000"/>
              <a:gd name="connsiteX1" fmla="*/ 10222 w 10222"/>
              <a:gd name="connsiteY1" fmla="*/ 146 h 10000"/>
              <a:gd name="connsiteX2" fmla="*/ 7681 w 10222"/>
              <a:gd name="connsiteY2" fmla="*/ 4985 h 10000"/>
              <a:gd name="connsiteX3" fmla="*/ 10000 w 10222"/>
              <a:gd name="connsiteY3" fmla="*/ 10000 h 10000"/>
              <a:gd name="connsiteX4" fmla="*/ 1667 w 10222"/>
              <a:gd name="connsiteY4" fmla="*/ 10000 h 10000"/>
              <a:gd name="connsiteX5" fmla="*/ 0 w 10222"/>
              <a:gd name="connsiteY5" fmla="*/ 5000 h 10000"/>
              <a:gd name="connsiteX6" fmla="*/ 1667 w 10222"/>
              <a:gd name="connsiteY6" fmla="*/ 0 h 10000"/>
              <a:gd name="connsiteX0" fmla="*/ 1667 w 10222"/>
              <a:gd name="connsiteY0" fmla="*/ 0 h 9883"/>
              <a:gd name="connsiteX1" fmla="*/ 10222 w 10222"/>
              <a:gd name="connsiteY1" fmla="*/ 29 h 9883"/>
              <a:gd name="connsiteX2" fmla="*/ 7681 w 10222"/>
              <a:gd name="connsiteY2" fmla="*/ 4868 h 9883"/>
              <a:gd name="connsiteX3" fmla="*/ 10000 w 10222"/>
              <a:gd name="connsiteY3" fmla="*/ 9883 h 9883"/>
              <a:gd name="connsiteX4" fmla="*/ 1667 w 10222"/>
              <a:gd name="connsiteY4" fmla="*/ 9883 h 9883"/>
              <a:gd name="connsiteX5" fmla="*/ 0 w 10222"/>
              <a:gd name="connsiteY5" fmla="*/ 4883 h 9883"/>
              <a:gd name="connsiteX6" fmla="*/ 1667 w 10222"/>
              <a:gd name="connsiteY6" fmla="*/ 0 h 9883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14 w 10754"/>
              <a:gd name="connsiteY2" fmla="*/ 4926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72 w 10754"/>
              <a:gd name="connsiteY2" fmla="*/ 5621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43 w 10754"/>
              <a:gd name="connsiteY2" fmla="*/ 4467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0754" h="10044">
                <a:moveTo>
                  <a:pt x="1631" y="0"/>
                </a:moveTo>
                <a:lnTo>
                  <a:pt x="10000" y="29"/>
                </a:lnTo>
                <a:cubicBezTo>
                  <a:pt x="9099" y="29"/>
                  <a:pt x="7475" y="3434"/>
                  <a:pt x="7601" y="5103"/>
                </a:cubicBezTo>
                <a:cubicBezTo>
                  <a:pt x="7727" y="6772"/>
                  <a:pt x="9853" y="10044"/>
                  <a:pt x="10754" y="10044"/>
                </a:cubicBezTo>
                <a:lnTo>
                  <a:pt x="1631" y="10015"/>
                </a:lnTo>
                <a:cubicBezTo>
                  <a:pt x="730" y="10015"/>
                  <a:pt x="0" y="6610"/>
                  <a:pt x="0" y="4941"/>
                </a:cubicBezTo>
                <a:cubicBezTo>
                  <a:pt x="0" y="3272"/>
                  <a:pt x="730" y="0"/>
                  <a:pt x="1631" y="0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7A57298-F31A-4913-96C8-49B198CB7AE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19270" y="1030520"/>
            <a:ext cx="3890730" cy="1265640"/>
          </a:xfrm>
          <a:prstGeom prst="round2SameRect">
            <a:avLst/>
          </a:prstGeom>
          <a:solidFill>
            <a:schemeClr val="tx1"/>
          </a:solidFill>
          <a:ln w="19050">
            <a:solidFill>
              <a:schemeClr val="accent3">
                <a:lumMod val="50000"/>
              </a:schemeClr>
            </a:solidFill>
          </a:ln>
        </p:spPr>
        <p:txBody>
          <a:bodyPr vert="horz" lIns="91440" tIns="45720" rIns="91440" bIns="45720" rtlCol="0" anchor="ctr">
            <a:normAutofit fontScale="90000"/>
          </a:bodyPr>
          <a:lstStyle/>
          <a:p>
            <a:pPr marL="233363" algn="l" rtl="0">
              <a:spcBef>
                <a:spcPts val="1000"/>
              </a:spcBef>
              <a:buFont typeface="Arial" panose="020B0604020202020204" pitchFamily="34" charset="0"/>
              <a:defRPr/>
            </a:pPr>
            <a:br>
              <a:rPr lang="en" sz="2500" b="1" i="1" dirty="0">
                <a:latin typeface="+mj-lt"/>
                <a:cs typeface="+mj-cs"/>
              </a:rPr>
            </a:br>
            <a:r>
              <a:rPr kumimoji="0" lang="en" sz="2800" b="1" i="0" u="none" strike="noStrike" kern="1200" cap="none" spc="0" normalizeH="0" baseline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imes New Roman"/>
                <a:ea typeface="+mn-ea"/>
                <a:cs typeface="Times New Roman"/>
              </a:rPr>
              <a:t>EJ Communities Experience……</a:t>
            </a:r>
            <a:br>
              <a:rPr lang="en" sz="2800" b="1" i="0" u="none" strike="noStrike" kern="1200" cap="none" spc="0" normalizeH="0" baseline="0" dirty="0">
                <a:ln>
                  <a:noFill/>
                </a:ln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</a:br>
            <a:endParaRPr lang="en" sz="2500" dirty="0">
              <a:solidFill>
                <a:schemeClr val="bg1"/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4BA90B-D654-6FC7-DE82-8C71080F76F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19270" y="2296160"/>
            <a:ext cx="3890730" cy="3684028"/>
          </a:xfrm>
          <a:prstGeom prst="round2DiagRect">
            <a:avLst/>
          </a:prstGeom>
          <a:solidFill>
            <a:srgbClr val="7598A3"/>
          </a:solidFill>
          <a:ln w="19050">
            <a:solidFill>
              <a:schemeClr val="accent3">
                <a:lumMod val="50000"/>
              </a:schemeClr>
            </a:solidFill>
          </a:ln>
        </p:spPr>
        <p:txBody>
          <a:bodyPr vert="horz" lIns="91440" tIns="274320" rIns="91440" bIns="45720" rtlCol="0">
            <a:normAutofit fontScale="47500" lnSpcReduction="20000"/>
          </a:bodyPr>
          <a:lstStyle/>
          <a:p>
            <a:pPr marL="288925" marR="0" lvl="0" indent="-288925" algn="l" defTabSz="914400" rtl="0" eaLnBrk="1" fontAlgn="base" latinLnBrk="0" hangingPunct="1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v"/>
              <a:tabLst/>
              <a:defRPr/>
            </a:pPr>
            <a:r>
              <a:rPr kumimoji="0" lang="en" sz="3800" b="0" i="0" u="none" strike="noStrike" kern="1200" cap="none" spc="0" normalizeH="0" baseline="0" dirty="0">
                <a:ln>
                  <a:noFill/>
                </a:ln>
                <a:solidFill>
                  <a:schemeClr val="accent1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More pollution from various sources, including pesticides. </a:t>
            </a:r>
          </a:p>
          <a:p>
            <a:pPr marL="288925" marR="0" lvl="0" indent="-288925" algn="l" defTabSz="914400" rtl="0" eaLnBrk="1" fontAlgn="base" latinLnBrk="0" hangingPunct="1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v"/>
              <a:tabLst/>
              <a:defRPr/>
            </a:pPr>
            <a:r>
              <a:rPr kumimoji="0" lang="en" sz="3800" b="0" i="0" u="none" strike="noStrike" kern="1200" cap="none" spc="0" normalizeH="0" baseline="0" dirty="0">
                <a:ln>
                  <a:noFill/>
                </a:ln>
                <a:solidFill>
                  <a:schemeClr val="accent1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Fewer opportunities due to social and economic barriers. </a:t>
            </a:r>
          </a:p>
          <a:p>
            <a:pPr marL="288925" marR="0" lvl="0" indent="-288925" algn="l" defTabSz="914400" rtl="0" eaLnBrk="1" fontAlgn="base" latinLnBrk="0" hangingPunct="1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v"/>
              <a:tabLst/>
              <a:defRPr/>
            </a:pPr>
            <a:r>
              <a:rPr kumimoji="0" lang="en" sz="3800" b="0" i="0" u="none" strike="noStrike" kern="1200" cap="none" spc="0" normalizeH="0" baseline="0" dirty="0">
                <a:ln>
                  <a:noFill/>
                </a:ln>
                <a:solidFill>
                  <a:schemeClr val="accent1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Schools and health centers with fewer resources.  </a:t>
            </a:r>
          </a:p>
          <a:p>
            <a:pPr marL="288925" marR="0" lvl="0" indent="-288925" algn="l" defTabSz="914400" rtl="0" eaLnBrk="1" fontAlgn="base" latinLnBrk="0" hangingPunct="1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v"/>
              <a:tabLst/>
              <a:defRPr/>
            </a:pPr>
            <a:r>
              <a:rPr kumimoji="0" lang="en" sz="3800" b="0" i="0" u="none" strike="noStrike" kern="1200" cap="none" spc="0" normalizeH="0" baseline="0" dirty="0">
                <a:ln>
                  <a:noFill/>
                </a:ln>
                <a:solidFill>
                  <a:schemeClr val="accent1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Historically, less attention from agencies. </a:t>
            </a:r>
          </a:p>
          <a:p>
            <a:pPr marL="288925" marR="0" lvl="0" indent="-288925" algn="l" defTabSz="914400" rtl="0" eaLnBrk="1" fontAlgn="base" latinLnBrk="0" hangingPunct="1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v"/>
              <a:tabLst/>
              <a:defRPr/>
            </a:pPr>
            <a:r>
              <a:rPr kumimoji="0" lang="en" sz="3800" b="0" i="0" u="none" strike="noStrike" kern="1200" cap="none" spc="0" normalizeH="0" baseline="0" dirty="0">
                <a:ln>
                  <a:noFill/>
                </a:ln>
                <a:solidFill>
                  <a:schemeClr val="accent1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More health issues. </a:t>
            </a:r>
            <a:endParaRPr kumimoji="0" lang="en" sz="3800" b="0" i="0" u="none" strike="noStrike" kern="1200" cap="none" spc="0" normalizeH="0" baseline="0" noProof="0" dirty="0">
              <a:ln>
                <a:noFill/>
              </a:ln>
              <a:solidFill>
                <a:schemeClr val="accent1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pic>
        <p:nvPicPr>
          <p:cNvPr id="5" name="Picture 4" descr="A government staff member providing information and resources to community members.">
            <a:extLst>
              <a:ext uri="{FF2B5EF4-FFF2-40B4-BE49-F238E27FC236}">
                <a16:creationId xmlns:a16="http://schemas.microsoft.com/office/drawing/2014/main" id="{687C9FDB-64EC-7BFD-FB85-6EFD73EF95A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915" r="5915"/>
          <a:stretch/>
        </p:blipFill>
        <p:spPr>
          <a:xfrm>
            <a:off x="5451929" y="-276534"/>
            <a:ext cx="8545325" cy="7268828"/>
          </a:xfrm>
          <a:prstGeom prst="ellipse">
            <a:avLst/>
          </a:prstGeom>
          <a:ln w="63500" cap="rnd">
            <a:noFill/>
          </a:ln>
          <a:effectLst/>
          <a:scene3d>
            <a:camera prst="orthographicFront"/>
            <a:lightRig rig="contrasting" dir="t">
              <a:rot lat="0" lon="0" rev="3000000"/>
            </a:lightRig>
          </a:scene3d>
          <a:sp3d contourW="7620">
            <a:contourClr>
              <a:srgbClr val="333333"/>
            </a:contourClr>
          </a:sp3d>
        </p:spPr>
      </p:pic>
    </p:spTree>
    <p:extLst>
      <p:ext uri="{BB962C8B-B14F-4D97-AF65-F5344CB8AC3E}">
        <p14:creationId xmlns:p14="http://schemas.microsoft.com/office/powerpoint/2010/main" val="2650212063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982199D-2871-00A9-6578-81EE3645A87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lowchart: Process 10">
            <a:extLst>
              <a:ext uri="{FF2B5EF4-FFF2-40B4-BE49-F238E27FC236}">
                <a16:creationId xmlns:a16="http://schemas.microsoft.com/office/drawing/2014/main" id="{13BA65C8-242F-0783-7C63-2E1D8D93AEC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194428" y="1711260"/>
            <a:ext cx="5159374" cy="4465871"/>
          </a:xfrm>
          <a:prstGeom prst="flowChartProcess">
            <a:avLst/>
          </a:prstGeom>
          <a:solidFill>
            <a:schemeClr val="accent4">
              <a:lumMod val="60000"/>
              <a:lumOff val="40000"/>
            </a:schemeClr>
          </a:solidFill>
          <a:ln w="19050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10" name="Flowchart: Process 9">
            <a:extLst>
              <a:ext uri="{FF2B5EF4-FFF2-40B4-BE49-F238E27FC236}">
                <a16:creationId xmlns:a16="http://schemas.microsoft.com/office/drawing/2014/main" id="{E7D95A41-96B9-1335-D63E-4AD252AC430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838200" y="1711261"/>
            <a:ext cx="5159374" cy="4465871"/>
          </a:xfrm>
          <a:prstGeom prst="flowChartProcess">
            <a:avLst/>
          </a:prstGeom>
          <a:solidFill>
            <a:schemeClr val="accent4">
              <a:lumMod val="60000"/>
              <a:lumOff val="40000"/>
            </a:schemeClr>
          </a:solidFill>
          <a:ln w="19050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82FDBDC-A5C9-12F3-D17A-BE8859FD2A9C}"/>
              </a:ext>
            </a:extLst>
          </p:cNvPr>
          <p:cNvSpPr>
            <a:spLocks noGrp="1"/>
          </p:cNvSpPr>
          <p:nvPr>
            <p:ph type="title"/>
          </p:nvPr>
        </p:nvSpPr>
        <p:spPr>
          <a:solidFill>
            <a:schemeClr val="accent3">
              <a:lumMod val="75000"/>
            </a:schemeClr>
          </a:solidFill>
          <a:ln>
            <a:solidFill>
              <a:schemeClr val="accent3">
                <a:lumMod val="75000"/>
              </a:schemeClr>
            </a:solidFill>
          </a:ln>
        </p:spPr>
        <p:txBody>
          <a:bodyPr lIns="182880">
            <a:normAutofit/>
          </a:bodyPr>
          <a:lstStyle/>
          <a:p>
            <a:r>
              <a:rPr lang="en" b="1" i="0" u="none" baseline="0" dirty="0">
                <a:latin typeface="Times New Roman"/>
                <a:ea typeface="Times New Roman"/>
                <a:cs typeface="Times New Roman"/>
              </a:rPr>
              <a:t>Who are the CACs?</a:t>
            </a:r>
            <a:r>
              <a:rPr lang="en" dirty="0">
                <a:latin typeface="Times New Roman"/>
                <a:ea typeface="Times New Roman"/>
                <a:cs typeface="Times New Roman"/>
              </a:rPr>
              <a:t> </a:t>
            </a:r>
            <a:r>
              <a:rPr lang="en" sz="20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(1 of 3)</a:t>
            </a:r>
            <a:endParaRPr lang="en" sz="2000" dirty="0">
              <a:solidFill>
                <a:schemeClr val="accent1"/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7958BF6-0BB6-4E02-D634-CF67F338CF8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8200" y="1711260"/>
            <a:ext cx="5157787" cy="4465871"/>
          </a:xfrm>
          <a:solidFill>
            <a:schemeClr val="tx1">
              <a:lumMod val="60000"/>
              <a:lumOff val="40000"/>
            </a:schemeClr>
          </a:solidFill>
          <a:ln>
            <a:solidFill>
              <a:schemeClr val="accent3">
                <a:lumMod val="75000"/>
              </a:schemeClr>
            </a:solidFill>
          </a:ln>
        </p:spPr>
        <p:txBody>
          <a:bodyPr vert="horz" lIns="182880" tIns="45720" rIns="91440" bIns="45720" rtlCol="0" anchor="t">
            <a:normAutofit/>
          </a:bodyPr>
          <a:lstStyle/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endParaRPr lang="en" sz="3200" b="0" i="0" u="none" baseline="0" dirty="0">
              <a:solidFill>
                <a:srgbClr val="003C00"/>
              </a:solidFill>
              <a:latin typeface="Times New Roman"/>
              <a:ea typeface="+mn-lt"/>
              <a:cs typeface="+mn-lt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003C00"/>
                </a:solidFill>
                <a:latin typeface="Times New Roman"/>
                <a:ea typeface="+mn-lt"/>
                <a:cs typeface="+mn-lt"/>
              </a:rPr>
              <a:t>Public county employees</a:t>
            </a:r>
            <a:endParaRPr lang="en" sz="3200" dirty="0">
              <a:solidFill>
                <a:srgbClr val="003C00"/>
              </a:solidFill>
              <a:latin typeface="Times New Roman"/>
              <a:ea typeface="+mn-lt"/>
              <a:cs typeface="+mn-lt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003C00"/>
                </a:solidFill>
                <a:latin typeface="Times New Roman"/>
                <a:ea typeface="+mn-lt"/>
                <a:cs typeface="Times New Roman"/>
              </a:rPr>
              <a:t>One in each county </a:t>
            </a:r>
            <a:endParaRPr lang="en" sz="3200" dirty="0">
              <a:solidFill>
                <a:srgbClr val="003C00"/>
              </a:solidFill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003C00"/>
                </a:solidFill>
                <a:latin typeface="Times New Roman"/>
                <a:ea typeface="+mn-lt"/>
                <a:cs typeface="Times New Roman"/>
              </a:rPr>
              <a:t>Primary point of contact for pesticide use concerns</a:t>
            </a:r>
            <a:endParaRPr lang="en" sz="3200" dirty="0">
              <a:solidFill>
                <a:srgbClr val="003C00"/>
              </a:solidFill>
              <a:ea typeface="+mn-lt"/>
              <a:cs typeface="Times New Roman"/>
            </a:endParaRPr>
          </a:p>
        </p:txBody>
      </p:sp>
      <p:pic>
        <p:nvPicPr>
          <p:cNvPr id="9" name="Picture Placeholder 8" descr="A group of County Agricultural Commissioners">
            <a:extLst>
              <a:ext uri="{FF2B5EF4-FFF2-40B4-BE49-F238E27FC236}">
                <a16:creationId xmlns:a16="http://schemas.microsoft.com/office/drawing/2014/main" id="{D98CD26E-4697-864D-B999-775588A12796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Grp="1" noChangeAspect="1"/>
          </p:cNvPicPr>
          <p:nvPr>
            <p:ph type="pic" idx="13"/>
          </p:nvPr>
        </p:nvPicPr>
        <p:blipFill rotWithShape="1">
          <a:blip r:embed="rId3"/>
          <a:srcRect l="17525" r="17525"/>
          <a:stretch/>
        </p:blipFill>
        <p:spPr>
          <a:xfrm>
            <a:off x="6303112" y="1804677"/>
            <a:ext cx="4942005" cy="4279036"/>
          </a:xfrm>
          <a:ln w="19050">
            <a:solidFill>
              <a:schemeClr val="accent3">
                <a:lumMod val="75000"/>
              </a:schemeClr>
            </a:solidFill>
          </a:ln>
          <a:effectLst/>
        </p:spPr>
      </p:pic>
      <p:sp>
        <p:nvSpPr>
          <p:cNvPr id="15" name="Slide Number Placeholder 7">
            <a:extLst>
              <a:ext uri="{FF2B5EF4-FFF2-40B4-BE49-F238E27FC236}">
                <a16:creationId xmlns:a16="http://schemas.microsoft.com/office/drawing/2014/main" id="{4C90891B-2F0D-B5D4-9718-5678E176BB5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25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843927722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D1B2915-5C5A-CE6B-C299-6358DA94184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lowchart: Process 10">
            <a:extLst>
              <a:ext uri="{FF2B5EF4-FFF2-40B4-BE49-F238E27FC236}">
                <a16:creationId xmlns:a16="http://schemas.microsoft.com/office/drawing/2014/main" id="{D32479DD-1C27-8DD4-251D-7C7824F7D50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194428" y="1711260"/>
            <a:ext cx="5159374" cy="4465871"/>
          </a:xfrm>
          <a:prstGeom prst="flowChartProcess">
            <a:avLst/>
          </a:prstGeom>
          <a:solidFill>
            <a:schemeClr val="accent4">
              <a:lumMod val="60000"/>
              <a:lumOff val="40000"/>
            </a:schemeClr>
          </a:solidFill>
          <a:ln w="19050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10" name="Flowchart: Process 9">
            <a:extLst>
              <a:ext uri="{FF2B5EF4-FFF2-40B4-BE49-F238E27FC236}">
                <a16:creationId xmlns:a16="http://schemas.microsoft.com/office/drawing/2014/main" id="{351417FA-BD65-03B9-F3D2-9796C12E106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838200" y="1711261"/>
            <a:ext cx="5159374" cy="4465871"/>
          </a:xfrm>
          <a:prstGeom prst="flowChartProcess">
            <a:avLst/>
          </a:prstGeom>
          <a:solidFill>
            <a:schemeClr val="accent4">
              <a:lumMod val="60000"/>
              <a:lumOff val="40000"/>
            </a:schemeClr>
          </a:solidFill>
          <a:ln w="19050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F7BECBA-4E43-4681-C4F5-B0080E2178FF}"/>
              </a:ext>
            </a:extLst>
          </p:cNvPr>
          <p:cNvSpPr>
            <a:spLocks noGrp="1"/>
          </p:cNvSpPr>
          <p:nvPr>
            <p:ph type="title"/>
          </p:nvPr>
        </p:nvSpPr>
        <p:spPr>
          <a:solidFill>
            <a:schemeClr val="accent3">
              <a:lumMod val="75000"/>
            </a:schemeClr>
          </a:solidFill>
          <a:ln>
            <a:solidFill>
              <a:schemeClr val="accent3">
                <a:lumMod val="75000"/>
              </a:schemeClr>
            </a:solidFill>
          </a:ln>
        </p:spPr>
        <p:txBody>
          <a:bodyPr lIns="182880">
            <a:normAutofit/>
          </a:bodyPr>
          <a:lstStyle/>
          <a:p>
            <a:r>
              <a:rPr lang="en" b="1" i="0" u="none" baseline="0" dirty="0">
                <a:latin typeface="Times New Roman"/>
                <a:ea typeface="Times New Roman"/>
                <a:cs typeface="Times New Roman"/>
              </a:rPr>
              <a:t>Who are the CACs?</a:t>
            </a:r>
            <a:r>
              <a:rPr lang="en" dirty="0">
                <a:latin typeface="Times New Roman"/>
                <a:ea typeface="Times New Roman"/>
                <a:cs typeface="Times New Roman"/>
              </a:rPr>
              <a:t> </a:t>
            </a:r>
            <a:r>
              <a:rPr lang="en" sz="20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(2 of 3)</a:t>
            </a:r>
            <a:endParaRPr lang="en" sz="2000" dirty="0">
              <a:solidFill>
                <a:schemeClr val="accent1"/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22202A2-BB61-C647-581F-A241E3D4D5B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8200" y="1711260"/>
            <a:ext cx="5157787" cy="4465871"/>
          </a:xfrm>
          <a:solidFill>
            <a:schemeClr val="tx1">
              <a:lumMod val="60000"/>
              <a:lumOff val="40000"/>
            </a:schemeClr>
          </a:solidFill>
          <a:ln>
            <a:solidFill>
              <a:schemeClr val="accent3">
                <a:lumMod val="75000"/>
              </a:schemeClr>
            </a:solidFill>
          </a:ln>
        </p:spPr>
        <p:txBody>
          <a:bodyPr vert="horz" lIns="182880" tIns="45720" rIns="91440" bIns="45720" rtlCol="0" anchor="t">
            <a:normAutofit/>
          </a:bodyPr>
          <a:lstStyle/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endParaRPr lang="en" sz="3200" b="0" i="0" u="none" baseline="0" dirty="0">
              <a:solidFill>
                <a:srgbClr val="003C00"/>
              </a:solidFill>
              <a:latin typeface="Times New Roman"/>
              <a:ea typeface="+mn-lt"/>
              <a:cs typeface="+mn-lt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003C00"/>
                </a:solidFill>
                <a:latin typeface="Times New Roman"/>
                <a:ea typeface="+mn-lt"/>
                <a:cs typeface="+mn-lt"/>
              </a:rPr>
              <a:t>Public county employees</a:t>
            </a:r>
            <a:endParaRPr lang="en" sz="3200" dirty="0">
              <a:solidFill>
                <a:srgbClr val="003C00"/>
              </a:solidFill>
              <a:latin typeface="Times New Roman"/>
              <a:ea typeface="+mn-lt"/>
              <a:cs typeface="+mn-lt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003C00"/>
                </a:solidFill>
                <a:latin typeface="Times New Roman"/>
                <a:ea typeface="+mn-lt"/>
                <a:cs typeface="Times New Roman"/>
              </a:rPr>
              <a:t>One in each county </a:t>
            </a:r>
            <a:endParaRPr lang="en" sz="3200" dirty="0">
              <a:solidFill>
                <a:srgbClr val="003C00"/>
              </a:solidFill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003C00"/>
                </a:solidFill>
                <a:latin typeface="Times New Roman"/>
                <a:ea typeface="+mn-lt"/>
                <a:cs typeface="Times New Roman"/>
              </a:rPr>
              <a:t>Primary point of contact for pesticide use concerns</a:t>
            </a:r>
            <a:endParaRPr lang="en" sz="3200" dirty="0">
              <a:solidFill>
                <a:srgbClr val="003C00"/>
              </a:solidFill>
              <a:ea typeface="+mn-lt"/>
              <a:cs typeface="Times New Roman"/>
            </a:endParaRPr>
          </a:p>
        </p:txBody>
      </p:sp>
      <p:pic>
        <p:nvPicPr>
          <p:cNvPr id="8" name="Picture 7" descr="A county staff interacting with a farmworker in front of a field with other farmworkers.">
            <a:extLst>
              <a:ext uri="{FF2B5EF4-FFF2-40B4-BE49-F238E27FC236}">
                <a16:creationId xmlns:a16="http://schemas.microsoft.com/office/drawing/2014/main" id="{6D33A5D4-6E7D-03C0-49AE-649C2E79A7DA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01409" y="1802298"/>
            <a:ext cx="4945270" cy="4280451"/>
          </a:xfrm>
          <a:prstGeom prst="rect">
            <a:avLst/>
          </a:prstGeom>
        </p:spPr>
      </p:pic>
      <p:sp>
        <p:nvSpPr>
          <p:cNvPr id="15" name="Slide Number Placeholder 7">
            <a:extLst>
              <a:ext uri="{FF2B5EF4-FFF2-40B4-BE49-F238E27FC236}">
                <a16:creationId xmlns:a16="http://schemas.microsoft.com/office/drawing/2014/main" id="{B4DB6722-2FE0-D80F-CAF0-879629599FB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26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501775204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AEB64FB-EE64-A2AA-D821-862B9AFFF3B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lowchart: Process 10">
            <a:extLst>
              <a:ext uri="{FF2B5EF4-FFF2-40B4-BE49-F238E27FC236}">
                <a16:creationId xmlns:a16="http://schemas.microsoft.com/office/drawing/2014/main" id="{12DF7E6A-0B58-9B4F-0D8D-A146657D824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194428" y="1711260"/>
            <a:ext cx="5159374" cy="4465871"/>
          </a:xfrm>
          <a:prstGeom prst="flowChartProcess">
            <a:avLst/>
          </a:prstGeom>
          <a:solidFill>
            <a:schemeClr val="accent4">
              <a:lumMod val="60000"/>
              <a:lumOff val="40000"/>
            </a:schemeClr>
          </a:solidFill>
          <a:ln w="19050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10" name="Flowchart: Process 9">
            <a:extLst>
              <a:ext uri="{FF2B5EF4-FFF2-40B4-BE49-F238E27FC236}">
                <a16:creationId xmlns:a16="http://schemas.microsoft.com/office/drawing/2014/main" id="{818D3C0B-87D9-882B-3248-02A2CD96D03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838200" y="1711261"/>
            <a:ext cx="5159374" cy="4465871"/>
          </a:xfrm>
          <a:prstGeom prst="flowChartProcess">
            <a:avLst/>
          </a:prstGeom>
          <a:solidFill>
            <a:schemeClr val="accent4">
              <a:lumMod val="60000"/>
              <a:lumOff val="40000"/>
            </a:schemeClr>
          </a:solidFill>
          <a:ln w="19050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A59A194-8C6F-9FC5-26AC-83588133A017}"/>
              </a:ext>
            </a:extLst>
          </p:cNvPr>
          <p:cNvSpPr>
            <a:spLocks noGrp="1"/>
          </p:cNvSpPr>
          <p:nvPr>
            <p:ph type="title"/>
          </p:nvPr>
        </p:nvSpPr>
        <p:spPr>
          <a:solidFill>
            <a:schemeClr val="accent3">
              <a:lumMod val="75000"/>
            </a:schemeClr>
          </a:solidFill>
          <a:ln>
            <a:solidFill>
              <a:schemeClr val="accent3">
                <a:lumMod val="75000"/>
              </a:schemeClr>
            </a:solidFill>
          </a:ln>
        </p:spPr>
        <p:txBody>
          <a:bodyPr lIns="182880">
            <a:normAutofit/>
          </a:bodyPr>
          <a:lstStyle/>
          <a:p>
            <a:r>
              <a:rPr lang="en" b="1" i="0" u="none" baseline="0" dirty="0">
                <a:latin typeface="Times New Roman"/>
                <a:ea typeface="Times New Roman"/>
                <a:cs typeface="Times New Roman"/>
              </a:rPr>
              <a:t>Who are the CACs?</a:t>
            </a:r>
            <a:r>
              <a:rPr lang="en" dirty="0">
                <a:latin typeface="Times New Roman"/>
                <a:ea typeface="Times New Roman"/>
                <a:cs typeface="Times New Roman"/>
              </a:rPr>
              <a:t> </a:t>
            </a:r>
            <a:r>
              <a:rPr lang="en" sz="20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(3 of 3)</a:t>
            </a:r>
            <a:endParaRPr lang="en" sz="2000" dirty="0">
              <a:solidFill>
                <a:schemeClr val="accent1"/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ED5C7CE-9CB9-2513-F5B6-8143FCE4786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8200" y="1711260"/>
            <a:ext cx="5157787" cy="4465871"/>
          </a:xfrm>
          <a:solidFill>
            <a:schemeClr val="tx1">
              <a:lumMod val="60000"/>
              <a:lumOff val="40000"/>
            </a:schemeClr>
          </a:solidFill>
          <a:ln>
            <a:solidFill>
              <a:schemeClr val="accent3">
                <a:lumMod val="75000"/>
              </a:schemeClr>
            </a:solidFill>
          </a:ln>
        </p:spPr>
        <p:txBody>
          <a:bodyPr vert="horz" lIns="182880" tIns="45720" rIns="91440" bIns="45720" rtlCol="0" anchor="t">
            <a:normAutofit/>
          </a:bodyPr>
          <a:lstStyle/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endParaRPr lang="en" sz="3200" b="0" i="0" u="none" baseline="0" dirty="0">
              <a:solidFill>
                <a:srgbClr val="003C00"/>
              </a:solidFill>
              <a:latin typeface="Times New Roman"/>
              <a:ea typeface="+mn-lt"/>
              <a:cs typeface="+mn-lt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003C00"/>
                </a:solidFill>
                <a:latin typeface="Times New Roman"/>
                <a:ea typeface="+mn-lt"/>
                <a:cs typeface="+mn-lt"/>
              </a:rPr>
              <a:t>Public county employees</a:t>
            </a:r>
            <a:endParaRPr lang="en" sz="3200" dirty="0">
              <a:solidFill>
                <a:srgbClr val="003C00"/>
              </a:solidFill>
              <a:latin typeface="Times New Roman"/>
              <a:ea typeface="+mn-lt"/>
              <a:cs typeface="+mn-lt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003C00"/>
                </a:solidFill>
                <a:latin typeface="Times New Roman"/>
                <a:ea typeface="+mn-lt"/>
                <a:cs typeface="Times New Roman"/>
              </a:rPr>
              <a:t>One in each county </a:t>
            </a:r>
            <a:endParaRPr lang="en" sz="3200" dirty="0">
              <a:solidFill>
                <a:srgbClr val="003C00"/>
              </a:solidFill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003C00"/>
                </a:solidFill>
                <a:latin typeface="Times New Roman"/>
                <a:ea typeface="+mn-lt"/>
                <a:cs typeface="Times New Roman"/>
              </a:rPr>
              <a:t>Primary point of contact for pesticide use concerns</a:t>
            </a:r>
            <a:endParaRPr lang="en" sz="3200" dirty="0">
              <a:solidFill>
                <a:srgbClr val="003C00"/>
              </a:solidFill>
              <a:ea typeface="+mn-lt"/>
              <a:cs typeface="Times New Roman"/>
            </a:endParaRPr>
          </a:p>
        </p:txBody>
      </p:sp>
      <p:pic>
        <p:nvPicPr>
          <p:cNvPr id="12" name="Picture 11" descr="Community members interacting with an agency staff at an outdoor resource fair.">
            <a:extLst>
              <a:ext uri="{FF2B5EF4-FFF2-40B4-BE49-F238E27FC236}">
                <a16:creationId xmlns:a16="http://schemas.microsoft.com/office/drawing/2014/main" id="{C3DDFBB1-F45B-59DA-79C7-8D01D6EDEF6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05550" y="1810809"/>
            <a:ext cx="4950620" cy="4269581"/>
          </a:xfrm>
          <a:prstGeom prst="rect">
            <a:avLst/>
          </a:prstGeom>
        </p:spPr>
      </p:pic>
      <p:sp>
        <p:nvSpPr>
          <p:cNvPr id="15" name="Slide Number Placeholder 7">
            <a:extLst>
              <a:ext uri="{FF2B5EF4-FFF2-40B4-BE49-F238E27FC236}">
                <a16:creationId xmlns:a16="http://schemas.microsoft.com/office/drawing/2014/main" id="{72AF4EE0-76FD-C627-3D6D-2F30EEE1D68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27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40450182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A3BAA11-1CCA-06A1-2232-A73378B7D52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lowchart: Process 10">
            <a:extLst>
              <a:ext uri="{FF2B5EF4-FFF2-40B4-BE49-F238E27FC236}">
                <a16:creationId xmlns:a16="http://schemas.microsoft.com/office/drawing/2014/main" id="{228CD5ED-1968-6C91-458B-AFFEEBEA03F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194426" y="1700208"/>
            <a:ext cx="5159374" cy="4465871"/>
          </a:xfrm>
          <a:prstGeom prst="flowChartProcess">
            <a:avLst/>
          </a:prstGeom>
          <a:solidFill>
            <a:schemeClr val="accent1">
              <a:lumMod val="50000"/>
            </a:schemeClr>
          </a:solidFill>
          <a:ln w="19050"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10" name="Flowchart: Process 9">
            <a:extLst>
              <a:ext uri="{FF2B5EF4-FFF2-40B4-BE49-F238E27FC236}">
                <a16:creationId xmlns:a16="http://schemas.microsoft.com/office/drawing/2014/main" id="{158E7E98-3CF3-6659-9D9F-A7EADA53926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838200" y="1711261"/>
            <a:ext cx="5159374" cy="4465871"/>
          </a:xfrm>
          <a:prstGeom prst="flowChartProcess">
            <a:avLst/>
          </a:prstGeom>
          <a:solidFill>
            <a:schemeClr val="accent1">
              <a:lumMod val="50000"/>
            </a:schemeClr>
          </a:solidFill>
          <a:ln w="19050"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3CB739D-5D7D-4D8A-E683-78D25AC49B8C}"/>
              </a:ext>
            </a:extLst>
          </p:cNvPr>
          <p:cNvSpPr>
            <a:spLocks noGrp="1"/>
          </p:cNvSpPr>
          <p:nvPr>
            <p:ph type="title"/>
          </p:nvPr>
        </p:nvSpPr>
        <p:spPr>
          <a:ln>
            <a:solidFill>
              <a:schemeClr val="accent2"/>
            </a:solidFill>
          </a:ln>
        </p:spPr>
        <p:txBody>
          <a:bodyPr lIns="182880">
            <a:normAutofit/>
          </a:bodyPr>
          <a:lstStyle/>
          <a:p>
            <a:r>
              <a:rPr lang="en" b="1" i="0" u="none" baseline="0" dirty="0">
                <a:solidFill>
                  <a:srgbClr val="F5F4EC"/>
                </a:solidFill>
                <a:latin typeface="Times New Roman"/>
                <a:ea typeface="Times New Roman"/>
                <a:cs typeface="Times New Roman"/>
              </a:rPr>
              <a:t>What do the CACs do?</a:t>
            </a:r>
            <a:r>
              <a:rPr lang="en" dirty="0">
                <a:solidFill>
                  <a:srgbClr val="F5F4EC"/>
                </a:solidFill>
                <a:latin typeface="Times New Roman"/>
                <a:ea typeface="Times New Roman"/>
                <a:cs typeface="Times New Roman"/>
              </a:rPr>
              <a:t> </a:t>
            </a:r>
            <a:r>
              <a:rPr lang="en" sz="20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(1 of 5)</a:t>
            </a:r>
            <a:endParaRPr lang="en" sz="2000" dirty="0">
              <a:solidFill>
                <a:schemeClr val="accent1"/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1CC657D-8D28-568C-929A-0E52D71C13C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8200" y="1711260"/>
            <a:ext cx="5157787" cy="4465871"/>
          </a:xfrm>
          <a:ln>
            <a:solidFill>
              <a:schemeClr val="accent2"/>
            </a:solidFill>
          </a:ln>
        </p:spPr>
        <p:txBody>
          <a:bodyPr vert="horz" lIns="182880" tIns="45720" rIns="91440" bIns="45720" rtlCol="0" anchor="t">
            <a:normAutofit lnSpcReduction="10000"/>
          </a:bodyPr>
          <a:lstStyle/>
          <a:p>
            <a:pPr algn="l" rtl="0">
              <a:lnSpc>
                <a:spcPct val="100000"/>
              </a:lnSpc>
              <a:spcAft>
                <a:spcPts val="600"/>
              </a:spcAft>
            </a:pPr>
            <a:endParaRPr lang="en" sz="3200" dirty="0">
              <a:solidFill>
                <a:schemeClr val="accent2">
                  <a:lumMod val="75000"/>
                </a:schemeClr>
              </a:solidFill>
              <a:ea typeface="+mn-lt"/>
              <a:cs typeface="+mn-lt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+mn-lt"/>
              </a:rPr>
              <a:t>Promote agriculture </a:t>
            </a: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Times New Roman"/>
              </a:rPr>
              <a:t>Help protect the environment </a:t>
            </a: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Times New Roman"/>
              </a:rPr>
              <a:t>Help protect public health and safety</a:t>
            </a:r>
            <a:endParaRPr lang="en" sz="3200" dirty="0">
              <a:solidFill>
                <a:srgbClr val="163D52"/>
              </a:solidFill>
              <a:latin typeface="Times New Roman"/>
              <a:ea typeface="+mn-lt"/>
              <a:cs typeface="Times New Roman"/>
            </a:endParaRPr>
          </a:p>
          <a:p>
            <a:pPr marL="0" indent="0" algn="l" rtl="0">
              <a:lnSpc>
                <a:spcPct val="100000"/>
              </a:lnSpc>
              <a:spcAft>
                <a:spcPts val="600"/>
              </a:spcAft>
              <a:buNone/>
            </a:pPr>
            <a:endParaRPr lang="en" sz="3200" dirty="0">
              <a:solidFill>
                <a:schemeClr val="accent2">
                  <a:lumMod val="75000"/>
                </a:schemeClr>
              </a:solidFill>
              <a:ea typeface="+mn-lt"/>
              <a:cs typeface="+mn-lt"/>
            </a:endParaRPr>
          </a:p>
        </p:txBody>
      </p:sp>
      <p:pic>
        <p:nvPicPr>
          <p:cNvPr id="9" name="Picture Placeholder 8" descr="A group of agency staff standing.">
            <a:extLst>
              <a:ext uri="{FF2B5EF4-FFF2-40B4-BE49-F238E27FC236}">
                <a16:creationId xmlns:a16="http://schemas.microsoft.com/office/drawing/2014/main" id="{1B11699C-B315-1F82-82DB-CE8C7763F0F2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Grp="1" noChangeAspect="1"/>
          </p:cNvPicPr>
          <p:nvPr>
            <p:ph type="pic" idx="13"/>
          </p:nvPr>
        </p:nvPicPr>
        <p:blipFill>
          <a:blip r:embed="rId3"/>
          <a:srcRect l="6690" r="6690"/>
          <a:stretch>
            <a:fillRect/>
          </a:stretch>
        </p:blipFill>
        <p:spPr>
          <a:xfrm>
            <a:off x="6292329" y="1784290"/>
            <a:ext cx="4963568" cy="4297706"/>
          </a:xfrm>
          <a:ln w="19050">
            <a:solidFill>
              <a:schemeClr val="accent2"/>
            </a:solidFill>
          </a:ln>
          <a:effectLst/>
        </p:spPr>
      </p:pic>
      <p:sp>
        <p:nvSpPr>
          <p:cNvPr id="14" name="Slide Number Placeholder 7">
            <a:extLst>
              <a:ext uri="{FF2B5EF4-FFF2-40B4-BE49-F238E27FC236}">
                <a16:creationId xmlns:a16="http://schemas.microsoft.com/office/drawing/2014/main" id="{3D6F4F99-804D-625F-165F-2A5BFA95B9A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28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15628986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A4FA36B-ED94-29D9-214F-8AA2483BD4A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lowchart: Process 10">
            <a:extLst>
              <a:ext uri="{FF2B5EF4-FFF2-40B4-BE49-F238E27FC236}">
                <a16:creationId xmlns:a16="http://schemas.microsoft.com/office/drawing/2014/main" id="{4B5F4002-E07A-7F00-68F8-653F07C10D2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194426" y="1700208"/>
            <a:ext cx="5159374" cy="4465871"/>
          </a:xfrm>
          <a:prstGeom prst="flowChartProcess">
            <a:avLst/>
          </a:prstGeom>
          <a:solidFill>
            <a:schemeClr val="accent1">
              <a:lumMod val="50000"/>
            </a:schemeClr>
          </a:solidFill>
          <a:ln w="19050"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10" name="Flowchart: Process 9">
            <a:extLst>
              <a:ext uri="{FF2B5EF4-FFF2-40B4-BE49-F238E27FC236}">
                <a16:creationId xmlns:a16="http://schemas.microsoft.com/office/drawing/2014/main" id="{767FE045-B7CF-8F09-6405-773909333BF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838200" y="1711261"/>
            <a:ext cx="5159374" cy="4465871"/>
          </a:xfrm>
          <a:prstGeom prst="flowChartProcess">
            <a:avLst/>
          </a:prstGeom>
          <a:solidFill>
            <a:schemeClr val="accent1">
              <a:lumMod val="50000"/>
            </a:schemeClr>
          </a:solidFill>
          <a:ln w="19050"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F258DCC-32D9-EF6D-AA87-5FEAC07E40CF}"/>
              </a:ext>
            </a:extLst>
          </p:cNvPr>
          <p:cNvSpPr>
            <a:spLocks noGrp="1"/>
          </p:cNvSpPr>
          <p:nvPr>
            <p:ph type="title"/>
          </p:nvPr>
        </p:nvSpPr>
        <p:spPr>
          <a:ln>
            <a:solidFill>
              <a:schemeClr val="accent2"/>
            </a:solidFill>
          </a:ln>
        </p:spPr>
        <p:txBody>
          <a:bodyPr lIns="182880">
            <a:normAutofit/>
          </a:bodyPr>
          <a:lstStyle/>
          <a:p>
            <a:r>
              <a:rPr lang="en" b="1" i="0" u="none" baseline="0" dirty="0">
                <a:solidFill>
                  <a:srgbClr val="F5F4EC"/>
                </a:solidFill>
                <a:latin typeface="Times New Roman"/>
                <a:ea typeface="Times New Roman"/>
                <a:cs typeface="Times New Roman"/>
              </a:rPr>
              <a:t>What do the CACs do?</a:t>
            </a:r>
            <a:r>
              <a:rPr lang="en" dirty="0">
                <a:solidFill>
                  <a:srgbClr val="F5F4EC"/>
                </a:solidFill>
                <a:latin typeface="Times New Roman"/>
                <a:ea typeface="Times New Roman"/>
                <a:cs typeface="Times New Roman"/>
              </a:rPr>
              <a:t> </a:t>
            </a:r>
            <a:r>
              <a:rPr lang="en" sz="20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(2 of 5)</a:t>
            </a:r>
            <a:endParaRPr lang="en" sz="2000" dirty="0">
              <a:solidFill>
                <a:schemeClr val="accent1"/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1273EC7-8D95-A5D4-BAE9-696FB93033D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8200" y="1711260"/>
            <a:ext cx="5157787" cy="4465871"/>
          </a:xfrm>
          <a:ln>
            <a:solidFill>
              <a:schemeClr val="accent2"/>
            </a:solidFill>
          </a:ln>
        </p:spPr>
        <p:txBody>
          <a:bodyPr vert="horz" lIns="182880" tIns="45720" rIns="91440" bIns="45720" rtlCol="0" anchor="t">
            <a:normAutofit lnSpcReduction="10000"/>
          </a:bodyPr>
          <a:lstStyle/>
          <a:p>
            <a:pPr algn="l" rtl="0">
              <a:lnSpc>
                <a:spcPct val="100000"/>
              </a:lnSpc>
              <a:spcAft>
                <a:spcPts val="600"/>
              </a:spcAft>
            </a:pPr>
            <a:endParaRPr lang="en" sz="3200" dirty="0">
              <a:solidFill>
                <a:schemeClr val="accent2">
                  <a:lumMod val="75000"/>
                </a:schemeClr>
              </a:solidFill>
              <a:ea typeface="+mn-lt"/>
              <a:cs typeface="+mn-lt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+mn-lt"/>
              </a:rPr>
              <a:t>Promote agriculture </a:t>
            </a: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Times New Roman"/>
              </a:rPr>
              <a:t>Help protect the environment </a:t>
            </a: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Times New Roman"/>
              </a:rPr>
              <a:t>Help protect public health and safety</a:t>
            </a:r>
            <a:endParaRPr lang="en" sz="3200" dirty="0">
              <a:solidFill>
                <a:srgbClr val="163D52"/>
              </a:solidFill>
              <a:latin typeface="Times New Roman"/>
              <a:ea typeface="+mn-lt"/>
              <a:cs typeface="Times New Roman"/>
            </a:endParaRPr>
          </a:p>
          <a:p>
            <a:pPr marL="0" indent="0" algn="l" rtl="0">
              <a:lnSpc>
                <a:spcPct val="100000"/>
              </a:lnSpc>
              <a:spcAft>
                <a:spcPts val="600"/>
              </a:spcAft>
              <a:buNone/>
            </a:pPr>
            <a:endParaRPr lang="en" sz="3200" dirty="0">
              <a:solidFill>
                <a:schemeClr val="accent2">
                  <a:lumMod val="75000"/>
                </a:schemeClr>
              </a:solidFill>
              <a:ea typeface="+mn-lt"/>
              <a:cs typeface="+mn-lt"/>
            </a:endParaRPr>
          </a:p>
        </p:txBody>
      </p:sp>
      <p:pic>
        <p:nvPicPr>
          <p:cNvPr id="7" name="Picture 6" descr="County staff standing behind an informational booth at a county fair. ">
            <a:extLst>
              <a:ext uri="{FF2B5EF4-FFF2-40B4-BE49-F238E27FC236}">
                <a16:creationId xmlns:a16="http://schemas.microsoft.com/office/drawing/2014/main" id="{E110CF51-70E1-CBAD-2194-9BF87064335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90826" y="1780209"/>
            <a:ext cx="4956312" cy="4302539"/>
          </a:xfrm>
          <a:prstGeom prst="rect">
            <a:avLst/>
          </a:prstGeom>
        </p:spPr>
      </p:pic>
      <p:sp>
        <p:nvSpPr>
          <p:cNvPr id="14" name="Slide Number Placeholder 7">
            <a:extLst>
              <a:ext uri="{FF2B5EF4-FFF2-40B4-BE49-F238E27FC236}">
                <a16:creationId xmlns:a16="http://schemas.microsoft.com/office/drawing/2014/main" id="{98B9B31E-2024-774D-68FA-199A51A1FAA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29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79906295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A3BAA11-1CCA-06A1-2232-A73378B7D52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lowchart: Process 10">
            <a:extLst>
              <a:ext uri="{FF2B5EF4-FFF2-40B4-BE49-F238E27FC236}">
                <a16:creationId xmlns:a16="http://schemas.microsoft.com/office/drawing/2014/main" id="{228CD5ED-1968-6C91-458B-AFFEEBEA03F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194426" y="1700208"/>
            <a:ext cx="5159374" cy="4465871"/>
          </a:xfrm>
          <a:prstGeom prst="flowChartProcess">
            <a:avLst/>
          </a:prstGeom>
          <a:solidFill>
            <a:schemeClr val="accent1">
              <a:lumMod val="50000"/>
            </a:schemeClr>
          </a:solidFill>
          <a:ln w="19050"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10" name="Flowchart: Process 9">
            <a:extLst>
              <a:ext uri="{FF2B5EF4-FFF2-40B4-BE49-F238E27FC236}">
                <a16:creationId xmlns:a16="http://schemas.microsoft.com/office/drawing/2014/main" id="{158E7E98-3CF3-6659-9D9F-A7EADA53926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838200" y="1711261"/>
            <a:ext cx="5159374" cy="4465871"/>
          </a:xfrm>
          <a:prstGeom prst="flowChartProcess">
            <a:avLst/>
          </a:prstGeom>
          <a:solidFill>
            <a:schemeClr val="accent1">
              <a:lumMod val="50000"/>
            </a:schemeClr>
          </a:solidFill>
          <a:ln w="19050"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3CB739D-5D7D-4D8A-E683-78D25AC49B8C}"/>
              </a:ext>
            </a:extLst>
          </p:cNvPr>
          <p:cNvSpPr>
            <a:spLocks noGrp="1"/>
          </p:cNvSpPr>
          <p:nvPr>
            <p:ph type="title"/>
          </p:nvPr>
        </p:nvSpPr>
        <p:spPr>
          <a:ln>
            <a:solidFill>
              <a:schemeClr val="accent2"/>
            </a:solidFill>
          </a:ln>
        </p:spPr>
        <p:txBody>
          <a:bodyPr lIns="182880">
            <a:normAutofit/>
          </a:bodyPr>
          <a:lstStyle/>
          <a:p>
            <a:r>
              <a:rPr lang="en" b="1" i="0" u="none" baseline="0" dirty="0">
                <a:latin typeface="Times New Roman"/>
                <a:ea typeface="Times New Roman"/>
                <a:cs typeface="Times New Roman"/>
              </a:rPr>
              <a:t>What do the CACs do?</a:t>
            </a:r>
            <a:r>
              <a:rPr lang="en" dirty="0">
                <a:latin typeface="Times New Roman"/>
                <a:ea typeface="Times New Roman"/>
                <a:cs typeface="Times New Roman"/>
              </a:rPr>
              <a:t> </a:t>
            </a:r>
            <a:r>
              <a:rPr lang="en" sz="20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(3 of 5)</a:t>
            </a:r>
            <a:endParaRPr lang="en" sz="2000" dirty="0">
              <a:solidFill>
                <a:schemeClr val="accent1"/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1CC657D-8D28-568C-929A-0E52D71C13C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8200" y="1711260"/>
            <a:ext cx="5157787" cy="4465871"/>
          </a:xfrm>
          <a:ln>
            <a:solidFill>
              <a:schemeClr val="accent2"/>
            </a:solidFill>
          </a:ln>
        </p:spPr>
        <p:txBody>
          <a:bodyPr vert="horz" lIns="182880" tIns="45720" rIns="91440" bIns="45720" rtlCol="0" anchor="t">
            <a:normAutofit/>
          </a:bodyPr>
          <a:lstStyle/>
          <a:p>
            <a:pPr algn="l" rtl="0">
              <a:lnSpc>
                <a:spcPct val="100000"/>
              </a:lnSpc>
              <a:spcAft>
                <a:spcPts val="600"/>
              </a:spcAft>
            </a:pPr>
            <a:endParaRPr lang="en" sz="3200" dirty="0">
              <a:solidFill>
                <a:schemeClr val="accent2">
                  <a:lumMod val="75000"/>
                </a:schemeClr>
              </a:solidFill>
              <a:ea typeface="+mn-lt"/>
              <a:cs typeface="+mn-lt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+mn-lt"/>
              </a:rPr>
              <a:t>Inspections</a:t>
            </a:r>
            <a:endParaRPr lang="en" sz="3200" dirty="0">
              <a:solidFill>
                <a:srgbClr val="163D52"/>
              </a:solidFill>
              <a:latin typeface="Times New Roman"/>
              <a:ea typeface="+mn-lt"/>
              <a:cs typeface="+mn-lt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Times New Roman"/>
              </a:rPr>
              <a:t>Investigations</a:t>
            </a:r>
            <a:endParaRPr lang="en" sz="3200" dirty="0">
              <a:solidFill>
                <a:srgbClr val="163D52"/>
              </a:solidFill>
              <a:ea typeface="+mn-lt"/>
              <a:cs typeface="Times New Roman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Times New Roman"/>
              </a:rPr>
              <a:t>Compliance</a:t>
            </a:r>
            <a:endParaRPr lang="en" sz="3200" dirty="0">
              <a:solidFill>
                <a:srgbClr val="163D52"/>
              </a:solidFill>
              <a:ea typeface="+mn-lt"/>
              <a:cs typeface="Times New Roman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Times New Roman"/>
              </a:rPr>
              <a:t>Enforcement</a:t>
            </a:r>
            <a:endParaRPr lang="en" sz="3200" dirty="0">
              <a:solidFill>
                <a:srgbClr val="163D52"/>
              </a:solidFill>
              <a:ea typeface="+mn-lt"/>
              <a:cs typeface="Times New Roman"/>
            </a:endParaRPr>
          </a:p>
          <a:p>
            <a:pPr marL="0" indent="0" algn="l" rtl="0">
              <a:lnSpc>
                <a:spcPct val="100000"/>
              </a:lnSpc>
              <a:spcAft>
                <a:spcPts val="600"/>
              </a:spcAft>
              <a:buNone/>
            </a:pPr>
            <a:endParaRPr lang="en" sz="3200" dirty="0">
              <a:solidFill>
                <a:schemeClr val="accent2">
                  <a:lumMod val="75000"/>
                </a:schemeClr>
              </a:solidFill>
              <a:ea typeface="+mn-lt"/>
              <a:cs typeface="+mn-lt"/>
            </a:endParaRPr>
          </a:p>
        </p:txBody>
      </p:sp>
      <p:pic>
        <p:nvPicPr>
          <p:cNvPr id="9" name="Picture Placeholder 8" descr="Row crops.">
            <a:extLst>
              <a:ext uri="{FF2B5EF4-FFF2-40B4-BE49-F238E27FC236}">
                <a16:creationId xmlns:a16="http://schemas.microsoft.com/office/drawing/2014/main" id="{1B11699C-B315-1F82-82DB-CE8C7763F0F2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Grp="1" noChangeAspect="1"/>
          </p:cNvPicPr>
          <p:nvPr>
            <p:ph type="pic" idx="13"/>
          </p:nvPr>
        </p:nvPicPr>
        <p:blipFill>
          <a:blip r:embed="rId3"/>
          <a:srcRect l="6690" r="6690"/>
          <a:stretch>
            <a:fillRect/>
          </a:stretch>
        </p:blipFill>
        <p:spPr>
          <a:xfrm>
            <a:off x="6292329" y="1784290"/>
            <a:ext cx="4963568" cy="4297706"/>
          </a:xfrm>
          <a:ln w="19050">
            <a:solidFill>
              <a:schemeClr val="accent2"/>
            </a:solidFill>
          </a:ln>
          <a:effectLst/>
        </p:spPr>
      </p:pic>
      <p:sp>
        <p:nvSpPr>
          <p:cNvPr id="15" name="Slide Number Placeholder 7">
            <a:extLst>
              <a:ext uri="{FF2B5EF4-FFF2-40B4-BE49-F238E27FC236}">
                <a16:creationId xmlns:a16="http://schemas.microsoft.com/office/drawing/2014/main" id="{9E9405A9-9A3C-0566-9B68-205C8EC7F56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30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97087290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41F3F45-633E-92AD-EF10-2D468C70870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lowchart: Process 10">
            <a:extLst>
              <a:ext uri="{FF2B5EF4-FFF2-40B4-BE49-F238E27FC236}">
                <a16:creationId xmlns:a16="http://schemas.microsoft.com/office/drawing/2014/main" id="{35D2156B-9FEA-6CD7-988E-3DB4F07A3C3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194426" y="1700208"/>
            <a:ext cx="5159374" cy="4465871"/>
          </a:xfrm>
          <a:prstGeom prst="flowChartProcess">
            <a:avLst/>
          </a:prstGeom>
          <a:solidFill>
            <a:schemeClr val="accent1">
              <a:lumMod val="50000"/>
            </a:schemeClr>
          </a:solidFill>
          <a:ln w="19050"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10" name="Flowchart: Process 9">
            <a:extLst>
              <a:ext uri="{FF2B5EF4-FFF2-40B4-BE49-F238E27FC236}">
                <a16:creationId xmlns:a16="http://schemas.microsoft.com/office/drawing/2014/main" id="{DBE23DC2-A6AF-A48F-2D06-413AAF17692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838200" y="1711261"/>
            <a:ext cx="5159374" cy="4465871"/>
          </a:xfrm>
          <a:prstGeom prst="flowChartProcess">
            <a:avLst/>
          </a:prstGeom>
          <a:solidFill>
            <a:schemeClr val="accent1">
              <a:lumMod val="50000"/>
            </a:schemeClr>
          </a:solidFill>
          <a:ln w="19050"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356930A-D797-6C0B-CD4C-455BFEE6B256}"/>
              </a:ext>
            </a:extLst>
          </p:cNvPr>
          <p:cNvSpPr>
            <a:spLocks noGrp="1"/>
          </p:cNvSpPr>
          <p:nvPr>
            <p:ph type="title"/>
          </p:nvPr>
        </p:nvSpPr>
        <p:spPr>
          <a:ln>
            <a:solidFill>
              <a:schemeClr val="accent2"/>
            </a:solidFill>
          </a:ln>
        </p:spPr>
        <p:txBody>
          <a:bodyPr lIns="182880">
            <a:normAutofit/>
          </a:bodyPr>
          <a:lstStyle/>
          <a:p>
            <a:r>
              <a:rPr lang="en" b="1" i="0" u="none" baseline="0" dirty="0">
                <a:latin typeface="Times New Roman"/>
                <a:ea typeface="Times New Roman"/>
                <a:cs typeface="Times New Roman"/>
              </a:rPr>
              <a:t>What do the CACs do?</a:t>
            </a:r>
            <a:r>
              <a:rPr lang="en" dirty="0">
                <a:latin typeface="Times New Roman"/>
                <a:ea typeface="Times New Roman"/>
                <a:cs typeface="Times New Roman"/>
              </a:rPr>
              <a:t> </a:t>
            </a:r>
            <a:r>
              <a:rPr lang="en" sz="20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(4 of 5)</a:t>
            </a:r>
            <a:endParaRPr lang="en" sz="2000" dirty="0">
              <a:solidFill>
                <a:schemeClr val="accent1"/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E87857-4E21-9B68-43E5-5F151F1FC58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8200" y="1711260"/>
            <a:ext cx="5157787" cy="4465871"/>
          </a:xfrm>
          <a:ln>
            <a:solidFill>
              <a:schemeClr val="accent2"/>
            </a:solidFill>
          </a:ln>
        </p:spPr>
        <p:txBody>
          <a:bodyPr vert="horz" lIns="182880" tIns="45720" rIns="91440" bIns="45720" rtlCol="0" anchor="t">
            <a:normAutofit/>
          </a:bodyPr>
          <a:lstStyle/>
          <a:p>
            <a:pPr algn="l" rtl="0">
              <a:lnSpc>
                <a:spcPct val="100000"/>
              </a:lnSpc>
              <a:spcAft>
                <a:spcPts val="600"/>
              </a:spcAft>
            </a:pPr>
            <a:endParaRPr lang="en" sz="3200" dirty="0">
              <a:solidFill>
                <a:schemeClr val="accent2">
                  <a:lumMod val="75000"/>
                </a:schemeClr>
              </a:solidFill>
              <a:ea typeface="+mn-lt"/>
              <a:cs typeface="+mn-lt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+mn-lt"/>
              </a:rPr>
              <a:t>Inspections</a:t>
            </a:r>
            <a:endParaRPr lang="en" sz="3200" dirty="0">
              <a:solidFill>
                <a:srgbClr val="163D52"/>
              </a:solidFill>
              <a:latin typeface="Times New Roman"/>
              <a:ea typeface="+mn-lt"/>
              <a:cs typeface="+mn-lt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Times New Roman"/>
              </a:rPr>
              <a:t>Investigations</a:t>
            </a:r>
            <a:endParaRPr lang="en" sz="3200" dirty="0">
              <a:solidFill>
                <a:srgbClr val="163D52"/>
              </a:solidFill>
              <a:ea typeface="+mn-lt"/>
              <a:cs typeface="Times New Roman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Times New Roman"/>
              </a:rPr>
              <a:t>Compliance</a:t>
            </a:r>
            <a:endParaRPr lang="en" sz="3200" dirty="0">
              <a:solidFill>
                <a:srgbClr val="163D52"/>
              </a:solidFill>
              <a:ea typeface="+mn-lt"/>
              <a:cs typeface="Times New Roman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Times New Roman"/>
              </a:rPr>
              <a:t>Enforcement</a:t>
            </a:r>
            <a:endParaRPr lang="en" sz="3200" dirty="0">
              <a:solidFill>
                <a:srgbClr val="163D52"/>
              </a:solidFill>
              <a:ea typeface="+mn-lt"/>
              <a:cs typeface="Times New Roman"/>
            </a:endParaRPr>
          </a:p>
          <a:p>
            <a:pPr marL="0" indent="0" algn="l" rtl="0">
              <a:lnSpc>
                <a:spcPct val="100000"/>
              </a:lnSpc>
              <a:spcAft>
                <a:spcPts val="600"/>
              </a:spcAft>
              <a:buNone/>
            </a:pPr>
            <a:endParaRPr lang="en" sz="3200" dirty="0">
              <a:solidFill>
                <a:schemeClr val="accent2">
                  <a:lumMod val="75000"/>
                </a:schemeClr>
              </a:solidFill>
              <a:ea typeface="+mn-lt"/>
              <a:cs typeface="+mn-lt"/>
            </a:endParaRPr>
          </a:p>
        </p:txBody>
      </p:sp>
      <p:pic>
        <p:nvPicPr>
          <p:cNvPr id="8" name="Picture 7" descr="A county staff interacting with a farmworker in front of a field.">
            <a:extLst>
              <a:ext uri="{FF2B5EF4-FFF2-40B4-BE49-F238E27FC236}">
                <a16:creationId xmlns:a16="http://schemas.microsoft.com/office/drawing/2014/main" id="{77DAC19E-A725-C640-1D9E-5944C47C862D}"/>
              </a:ext>
              <a:ext uri="{C183D7F6-B498-43B3-948B-1728B52AA6E4}">
                <adec:decorative xmlns:adec="http://schemas.microsoft.com/office/drawing/2017/decorative" val="0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94967" y="1798903"/>
            <a:ext cx="4962525" cy="4293396"/>
          </a:xfrm>
          <a:prstGeom prst="rect">
            <a:avLst/>
          </a:prstGeom>
        </p:spPr>
      </p:pic>
      <p:sp>
        <p:nvSpPr>
          <p:cNvPr id="15" name="Slide Number Placeholder 7">
            <a:extLst>
              <a:ext uri="{FF2B5EF4-FFF2-40B4-BE49-F238E27FC236}">
                <a16:creationId xmlns:a16="http://schemas.microsoft.com/office/drawing/2014/main" id="{25EF78F9-F34D-D21E-0BFB-FCBDBFA8AA7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31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183908762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F5B889D-9052-E05A-76BB-428793C9947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lowchart: Process 10">
            <a:extLst>
              <a:ext uri="{FF2B5EF4-FFF2-40B4-BE49-F238E27FC236}">
                <a16:creationId xmlns:a16="http://schemas.microsoft.com/office/drawing/2014/main" id="{81E17964-7F4D-E413-B936-3EE33CB7787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194426" y="1700208"/>
            <a:ext cx="5159374" cy="4465871"/>
          </a:xfrm>
          <a:prstGeom prst="flowChartProcess">
            <a:avLst/>
          </a:prstGeom>
          <a:solidFill>
            <a:schemeClr val="accent1">
              <a:lumMod val="50000"/>
            </a:schemeClr>
          </a:solidFill>
          <a:ln w="19050"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10" name="Flowchart: Process 9">
            <a:extLst>
              <a:ext uri="{FF2B5EF4-FFF2-40B4-BE49-F238E27FC236}">
                <a16:creationId xmlns:a16="http://schemas.microsoft.com/office/drawing/2014/main" id="{11F6A32A-9598-363E-763C-2AC2923392D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838200" y="1711261"/>
            <a:ext cx="5159374" cy="4465871"/>
          </a:xfrm>
          <a:prstGeom prst="flowChartProcess">
            <a:avLst/>
          </a:prstGeom>
          <a:solidFill>
            <a:schemeClr val="accent1">
              <a:lumMod val="50000"/>
            </a:schemeClr>
          </a:solidFill>
          <a:ln w="19050"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48E8DB8-9E76-387D-8550-3F75B76EB5B9}"/>
              </a:ext>
            </a:extLst>
          </p:cNvPr>
          <p:cNvSpPr>
            <a:spLocks noGrp="1"/>
          </p:cNvSpPr>
          <p:nvPr>
            <p:ph type="title"/>
          </p:nvPr>
        </p:nvSpPr>
        <p:spPr>
          <a:ln>
            <a:solidFill>
              <a:schemeClr val="accent2"/>
            </a:solidFill>
          </a:ln>
        </p:spPr>
        <p:txBody>
          <a:bodyPr lIns="182880">
            <a:normAutofit/>
          </a:bodyPr>
          <a:lstStyle/>
          <a:p>
            <a:r>
              <a:rPr lang="en" b="1" i="0" u="none" baseline="0" dirty="0">
                <a:latin typeface="Times New Roman"/>
                <a:ea typeface="Times New Roman"/>
                <a:cs typeface="Times New Roman"/>
              </a:rPr>
              <a:t>What do the CACs do?</a:t>
            </a:r>
            <a:r>
              <a:rPr lang="en" dirty="0">
                <a:latin typeface="Times New Roman"/>
                <a:ea typeface="Times New Roman"/>
                <a:cs typeface="Times New Roman"/>
              </a:rPr>
              <a:t> </a:t>
            </a:r>
            <a:r>
              <a:rPr lang="en" sz="200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(5 of 5)</a:t>
            </a:r>
            <a:endParaRPr lang="en" sz="2000" dirty="0">
              <a:solidFill>
                <a:schemeClr val="accent1"/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7BF5E6A-B206-2037-F787-6B46A811097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8200" y="1711260"/>
            <a:ext cx="5157787" cy="4465871"/>
          </a:xfrm>
          <a:ln>
            <a:solidFill>
              <a:schemeClr val="accent2"/>
            </a:solidFill>
          </a:ln>
        </p:spPr>
        <p:txBody>
          <a:bodyPr vert="horz" lIns="182880" tIns="45720" rIns="91440" bIns="45720" rtlCol="0" anchor="t">
            <a:normAutofit/>
          </a:bodyPr>
          <a:lstStyle/>
          <a:p>
            <a:pPr algn="l" rtl="0">
              <a:lnSpc>
                <a:spcPct val="100000"/>
              </a:lnSpc>
              <a:spcAft>
                <a:spcPts val="600"/>
              </a:spcAft>
            </a:pPr>
            <a:endParaRPr lang="en" sz="3200" dirty="0">
              <a:solidFill>
                <a:schemeClr val="accent2">
                  <a:lumMod val="75000"/>
                </a:schemeClr>
              </a:solidFill>
              <a:ea typeface="+mn-lt"/>
              <a:cs typeface="+mn-lt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+mn-lt"/>
              </a:rPr>
              <a:t>Inspections</a:t>
            </a:r>
            <a:endParaRPr lang="en" sz="3200" dirty="0">
              <a:solidFill>
                <a:srgbClr val="163D52"/>
              </a:solidFill>
              <a:latin typeface="Times New Roman"/>
              <a:ea typeface="+mn-lt"/>
              <a:cs typeface="+mn-lt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Times New Roman"/>
              </a:rPr>
              <a:t>Investigations</a:t>
            </a:r>
            <a:endParaRPr lang="en" sz="3200" dirty="0">
              <a:solidFill>
                <a:srgbClr val="163D52"/>
              </a:solidFill>
              <a:ea typeface="+mn-lt"/>
              <a:cs typeface="Times New Roman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Times New Roman"/>
              </a:rPr>
              <a:t>Compliance</a:t>
            </a:r>
            <a:endParaRPr lang="en" sz="3200" dirty="0">
              <a:solidFill>
                <a:srgbClr val="163D52"/>
              </a:solidFill>
              <a:ea typeface="+mn-lt"/>
              <a:cs typeface="Times New Roman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3200" b="0" i="0" u="none" baseline="0" dirty="0">
                <a:solidFill>
                  <a:srgbClr val="163D52"/>
                </a:solidFill>
                <a:latin typeface="Times New Roman"/>
                <a:ea typeface="+mn-lt"/>
                <a:cs typeface="Times New Roman"/>
              </a:rPr>
              <a:t>Enforcement</a:t>
            </a:r>
            <a:endParaRPr lang="en" sz="3200" dirty="0">
              <a:solidFill>
                <a:srgbClr val="163D52"/>
              </a:solidFill>
              <a:ea typeface="+mn-lt"/>
              <a:cs typeface="Times New Roman"/>
            </a:endParaRPr>
          </a:p>
          <a:p>
            <a:pPr marL="0" indent="0" algn="l" rtl="0">
              <a:lnSpc>
                <a:spcPct val="100000"/>
              </a:lnSpc>
              <a:spcAft>
                <a:spcPts val="600"/>
              </a:spcAft>
              <a:buNone/>
            </a:pPr>
            <a:endParaRPr lang="en" sz="3200" dirty="0">
              <a:solidFill>
                <a:schemeClr val="accent2">
                  <a:lumMod val="75000"/>
                </a:schemeClr>
              </a:solidFill>
              <a:ea typeface="+mn-lt"/>
              <a:cs typeface="+mn-lt"/>
            </a:endParaRPr>
          </a:p>
        </p:txBody>
      </p:sp>
      <p:pic>
        <p:nvPicPr>
          <p:cNvPr id="12" name="Picture 11" descr="A county information booth and tent outside.">
            <a:extLst>
              <a:ext uri="{FF2B5EF4-FFF2-40B4-BE49-F238E27FC236}">
                <a16:creationId xmlns:a16="http://schemas.microsoft.com/office/drawing/2014/main" id="{457899CF-51DE-610D-C57E-E9368054A3C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93644" y="1798902"/>
            <a:ext cx="4974432" cy="4281487"/>
          </a:xfrm>
          <a:prstGeom prst="rect">
            <a:avLst/>
          </a:prstGeom>
        </p:spPr>
      </p:pic>
      <p:sp>
        <p:nvSpPr>
          <p:cNvPr id="15" name="Slide Number Placeholder 7">
            <a:extLst>
              <a:ext uri="{FF2B5EF4-FFF2-40B4-BE49-F238E27FC236}">
                <a16:creationId xmlns:a16="http://schemas.microsoft.com/office/drawing/2014/main" id="{F2E94B6E-508D-29DA-9433-6DB8E25F26D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32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94724398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982199D-2871-00A9-6578-81EE3645A87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lowchart: Process 10">
            <a:extLst>
              <a:ext uri="{FF2B5EF4-FFF2-40B4-BE49-F238E27FC236}">
                <a16:creationId xmlns:a16="http://schemas.microsoft.com/office/drawing/2014/main" id="{13BA65C8-242F-0783-7C63-2E1D8D93AEC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194428" y="1711260"/>
            <a:ext cx="5159374" cy="4465871"/>
          </a:xfrm>
          <a:prstGeom prst="flowChartProcess">
            <a:avLst/>
          </a:prstGeom>
          <a:solidFill>
            <a:schemeClr val="accent4">
              <a:lumMod val="60000"/>
              <a:lumOff val="40000"/>
            </a:schemeClr>
          </a:solidFill>
          <a:ln w="19050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10" name="Flowchart: Process 9">
            <a:extLst>
              <a:ext uri="{FF2B5EF4-FFF2-40B4-BE49-F238E27FC236}">
                <a16:creationId xmlns:a16="http://schemas.microsoft.com/office/drawing/2014/main" id="{E7D95A41-96B9-1335-D63E-4AD252AC430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838200" y="1711261"/>
            <a:ext cx="5159374" cy="4465871"/>
          </a:xfrm>
          <a:prstGeom prst="flowChartProcess">
            <a:avLst/>
          </a:prstGeom>
          <a:solidFill>
            <a:schemeClr val="accent4">
              <a:lumMod val="60000"/>
              <a:lumOff val="40000"/>
            </a:schemeClr>
          </a:solidFill>
          <a:ln w="19050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82FDBDC-A5C9-12F3-D17A-BE8859FD2A9C}"/>
              </a:ext>
            </a:extLst>
          </p:cNvPr>
          <p:cNvSpPr>
            <a:spLocks noGrp="1"/>
          </p:cNvSpPr>
          <p:nvPr>
            <p:ph type="title"/>
          </p:nvPr>
        </p:nvSpPr>
        <p:spPr>
          <a:solidFill>
            <a:schemeClr val="accent3">
              <a:lumMod val="75000"/>
            </a:schemeClr>
          </a:solidFill>
          <a:ln>
            <a:solidFill>
              <a:schemeClr val="accent3">
                <a:lumMod val="75000"/>
              </a:schemeClr>
            </a:solidFill>
          </a:ln>
        </p:spPr>
        <p:txBody>
          <a:bodyPr lIns="182880">
            <a:normAutofit/>
          </a:bodyPr>
          <a:lstStyle/>
          <a:p>
            <a:pPr algn="l" rtl="0"/>
            <a:r>
              <a:rPr lang="en" b="1" i="0" u="none" baseline="0">
                <a:latin typeface="Times New Roman"/>
                <a:ea typeface="Times New Roman"/>
                <a:cs typeface="Times New Roman"/>
              </a:rPr>
              <a:t>What can CACs do?</a:t>
            </a:r>
            <a:endParaRPr lang="e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7958BF6-0BB6-4E02-D634-CF67F338CF8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8200" y="1711260"/>
            <a:ext cx="5157787" cy="4465871"/>
          </a:xfrm>
          <a:solidFill>
            <a:schemeClr val="tx1">
              <a:lumMod val="60000"/>
              <a:lumOff val="40000"/>
            </a:schemeClr>
          </a:solidFill>
          <a:ln>
            <a:solidFill>
              <a:schemeClr val="accent3">
                <a:lumMod val="75000"/>
              </a:schemeClr>
            </a:solidFill>
          </a:ln>
        </p:spPr>
        <p:txBody>
          <a:bodyPr vert="horz" lIns="182880" tIns="91440" rIns="91440" bIns="45720" rtlCol="0" anchor="t">
            <a:noAutofit/>
          </a:bodyPr>
          <a:lstStyle/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endParaRPr lang="en" sz="1000" b="0" i="0" u="none" baseline="0" dirty="0">
              <a:solidFill>
                <a:srgbClr val="003C00"/>
              </a:solidFill>
              <a:latin typeface="Times New Roman"/>
              <a:ea typeface="+mn-lt"/>
              <a:cs typeface="+mn-lt"/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2900" b="0" i="0" u="none" baseline="0" dirty="0">
                <a:solidFill>
                  <a:srgbClr val="003C00"/>
                </a:solidFill>
                <a:latin typeface="Times New Roman"/>
                <a:ea typeface="+mn-lt"/>
                <a:cs typeface="+mn-lt"/>
              </a:rPr>
              <a:t>Answer community questions.</a:t>
            </a: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2900" b="0" i="0" u="none" baseline="0" dirty="0">
                <a:solidFill>
                  <a:srgbClr val="003C00"/>
                </a:solidFill>
                <a:latin typeface="Times New Roman"/>
                <a:ea typeface="+mn-lt"/>
                <a:cs typeface="Times New Roman"/>
              </a:rPr>
              <a:t>Work towards local solutions to community concerns.</a:t>
            </a:r>
            <a:endParaRPr lang="en" sz="2900" dirty="0">
              <a:solidFill>
                <a:srgbClr val="003C00"/>
              </a:solidFill>
            </a:endParaRPr>
          </a:p>
          <a:p>
            <a:pPr marL="457200" indent="-457200" algn="l" rtl="0">
              <a:lnSpc>
                <a:spcPct val="100000"/>
              </a:lnSpc>
              <a:spcAft>
                <a:spcPts val="600"/>
              </a:spcAft>
            </a:pPr>
            <a:r>
              <a:rPr lang="en" sz="2900" b="0" i="0" u="none" baseline="0" dirty="0">
                <a:solidFill>
                  <a:srgbClr val="003C00"/>
                </a:solidFill>
                <a:latin typeface="Times New Roman"/>
                <a:ea typeface="+mn-lt"/>
                <a:cs typeface="Times New Roman"/>
              </a:rPr>
              <a:t>Serve as a bridge between you and growers.</a:t>
            </a:r>
            <a:endParaRPr lang="en" sz="2900" dirty="0">
              <a:solidFill>
                <a:srgbClr val="003C00"/>
              </a:solidFill>
              <a:ea typeface="+mn-lt"/>
              <a:cs typeface="Times New Roman"/>
            </a:endParaRPr>
          </a:p>
        </p:txBody>
      </p:sp>
      <p:pic>
        <p:nvPicPr>
          <p:cNvPr id="9" name="Picture Placeholder 8" descr="A group of people walking close to fields.">
            <a:extLst>
              <a:ext uri="{FF2B5EF4-FFF2-40B4-BE49-F238E27FC236}">
                <a16:creationId xmlns:a16="http://schemas.microsoft.com/office/drawing/2014/main" id="{D98CD26E-4697-864D-B999-775588A12796}"/>
              </a:ext>
            </a:extLst>
          </p:cNvPr>
          <p:cNvPicPr>
            <a:picLocks noGrp="1" noChangeAspect="1"/>
          </p:cNvPicPr>
          <p:nvPr>
            <p:ph type="pic" idx="13"/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21" t="1724" r="15827" b="19317"/>
          <a:stretch/>
        </p:blipFill>
        <p:spPr>
          <a:xfrm>
            <a:off x="6303112" y="1804677"/>
            <a:ext cx="4942005" cy="4279036"/>
          </a:xfrm>
          <a:ln w="19050">
            <a:solidFill>
              <a:schemeClr val="accent3">
                <a:lumMod val="75000"/>
              </a:schemeClr>
            </a:solidFill>
          </a:ln>
          <a:effectLst/>
        </p:spPr>
      </p:pic>
      <p:sp>
        <p:nvSpPr>
          <p:cNvPr id="13" name="Slide Number Placeholder 7">
            <a:extLst>
              <a:ext uri="{FF2B5EF4-FFF2-40B4-BE49-F238E27FC236}">
                <a16:creationId xmlns:a16="http://schemas.microsoft.com/office/drawing/2014/main" id="{D57CFADE-77A5-7BD7-7262-2268A2130CA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33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175487593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0525E02-A6C7-D3A9-5E36-6BC862EF1FE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9F9656B0-CC43-F244-ABE7-B9F0E3DEAB9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34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2" name="Title 3">
            <a:extLst>
              <a:ext uri="{FF2B5EF4-FFF2-40B4-BE49-F238E27FC236}">
                <a16:creationId xmlns:a16="http://schemas.microsoft.com/office/drawing/2014/main" id="{05E6809B-8B90-E653-D8E2-A1D0C1CA6576}"/>
              </a:ext>
            </a:extLst>
          </p:cNvPr>
          <p:cNvSpPr txBox="1">
            <a:spLocks noGrp="1"/>
          </p:cNvSpPr>
          <p:nvPr>
            <p:ph type="title" idx="4294967295"/>
          </p:nvPr>
        </p:nvSpPr>
        <p:spPr>
          <a:xfrm>
            <a:off x="365760" y="480183"/>
            <a:ext cx="10515600" cy="1325563"/>
          </a:xfrm>
          <a:prstGeom prst="round2SameRect">
            <a:avLst/>
          </a:prstGeom>
          <a:solidFill>
            <a:srgbClr val="225B7C"/>
          </a:solidFill>
          <a:ln w="28575">
            <a:solidFill>
              <a:srgbClr val="225B7C"/>
            </a:solidFill>
            <a:prstDash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rmAutofit fontScale="9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4400" b="1" i="0" u="none" strike="noStrike" kern="1200" cap="none" spc="0" normalizeH="0" baseline="0">
                <a:ln>
                  <a:noFill/>
                </a:ln>
                <a:solidFill>
                  <a:schemeClr val="accent1"/>
                </a:solidFill>
                <a:effectLst/>
                <a:uLnTx/>
                <a:uFillTx/>
                <a:latin typeface="Times New Roman"/>
                <a:ea typeface="+mj-ea"/>
                <a:cs typeface="Times New Roman"/>
              </a:rPr>
              <a:t>Objectives of CAC-Community Engagement </a:t>
            </a:r>
            <a:endParaRPr kumimoji="0" lang="en" sz="4400" b="1" i="0" u="none" strike="noStrike" kern="1200" cap="none" spc="0" normalizeH="0" baseline="0" noProof="0" dirty="0">
              <a:ln>
                <a:noFill/>
              </a:ln>
              <a:solidFill>
                <a:schemeClr val="accent1"/>
              </a:solidFill>
              <a:effectLst/>
              <a:uLnTx/>
              <a:uFillTx/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</p:txBody>
      </p:sp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366CDDFB-5510-6D93-1EB3-203D75A84E1F}"/>
              </a:ext>
            </a:extLst>
          </p:cNvPr>
          <p:cNvSpPr txBox="1">
            <a:spLocks/>
          </p:cNvSpPr>
          <p:nvPr/>
        </p:nvSpPr>
        <p:spPr>
          <a:xfrm>
            <a:off x="365760" y="1805746"/>
            <a:ext cx="10515600" cy="4373518"/>
          </a:xfrm>
          <a:prstGeom prst="flowChartDocument">
            <a:avLst/>
          </a:prstGeom>
          <a:solidFill>
            <a:srgbClr val="225B7C">
              <a:lumMod val="40000"/>
              <a:lumOff val="60000"/>
            </a:srgbClr>
          </a:solidFill>
          <a:ln w="28575">
            <a:solidFill>
              <a:srgbClr val="225B7C"/>
            </a:solidFill>
          </a:ln>
        </p:spPr>
        <p:txBody>
          <a:bodyPr vert="horz" lIns="182880" tIns="45720" rIns="91440" bIns="45720" rtlCol="0" anchor="t">
            <a:normAutofit fontScale="925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Wingdings" panose="05000000000000000000" pitchFamily="2" charset="2"/>
              <a:buChar char="v"/>
              <a:defRPr sz="2800" kern="120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Wingdings" panose="05000000000000000000" pitchFamily="2" charset="2"/>
              <a:buChar char="v"/>
              <a:defRPr sz="2400" kern="120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Wingdings" panose="05000000000000000000" pitchFamily="2" charset="2"/>
              <a:buChar char="v"/>
              <a:defRPr sz="2000" kern="120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Wingdings" panose="05000000000000000000" pitchFamily="2" charset="2"/>
              <a:buChar char="v"/>
              <a:defRPr sz="1800" kern="120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Wingdings" panose="05000000000000000000" pitchFamily="2" charset="2"/>
              <a:buChar char="v"/>
              <a:defRPr sz="1800" kern="120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0" indent="-457200" algn="l" rtl="0">
              <a:lnSpc>
                <a:spcPct val="150000"/>
              </a:lnSpc>
              <a:defRPr/>
            </a:pPr>
            <a:r>
              <a:rPr lang="en" sz="3600" b="0" i="0" u="none" baseline="0" dirty="0">
                <a:solidFill>
                  <a:srgbClr val="163D52"/>
                </a:solidFill>
                <a:latin typeface="Times New Roman"/>
                <a:ea typeface="Times New Roman"/>
                <a:cs typeface="Times New Roman"/>
              </a:rPr>
              <a:t>Stronger relationships and trust</a:t>
            </a:r>
            <a:endParaRPr lang="en" sz="3600">
              <a:solidFill>
                <a:srgbClr val="163D52"/>
              </a:solidFill>
              <a:latin typeface="Times New Roman"/>
              <a:cs typeface="Times New Roman"/>
            </a:endParaRPr>
          </a:p>
          <a:p>
            <a:pPr marL="457200" indent="-457200" algn="l" rtl="0">
              <a:lnSpc>
                <a:spcPct val="150000"/>
              </a:lnSpc>
              <a:defRPr/>
            </a:pPr>
            <a:r>
              <a:rPr lang="en" sz="3600" b="0" i="0" u="none" baseline="0" dirty="0">
                <a:solidFill>
                  <a:srgbClr val="163D52"/>
                </a:solidFill>
                <a:latin typeface="Times New Roman"/>
                <a:ea typeface="Times New Roman"/>
                <a:cs typeface="Times New Roman"/>
              </a:rPr>
              <a:t>Better understanding</a:t>
            </a:r>
            <a:endParaRPr lang="en" sz="3600" b="0" i="0" u="none" strike="noStrike" kern="1200" cap="none" spc="0" normalizeH="0" baseline="0" noProof="0">
              <a:ln>
                <a:noFill/>
              </a:ln>
              <a:solidFill>
                <a:srgbClr val="163D52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l" rtl="0">
              <a:lnSpc>
                <a:spcPct val="150000"/>
              </a:lnSpc>
              <a:defRPr/>
            </a:pPr>
            <a:r>
              <a:rPr lang="en" sz="3600" b="0" i="0" u="none" baseline="0" dirty="0">
                <a:solidFill>
                  <a:srgbClr val="163D52"/>
                </a:solidFill>
                <a:latin typeface="Times New Roman"/>
                <a:ea typeface="Times New Roman"/>
                <a:cs typeface="Times New Roman"/>
              </a:rPr>
              <a:t>Improved communication and partnerships</a:t>
            </a:r>
            <a:endParaRPr lang="en" sz="3600" b="0" i="0" u="none" strike="noStrike" kern="1200" cap="none" spc="0" normalizeH="0" baseline="0" noProof="0">
              <a:ln>
                <a:noFill/>
              </a:ln>
              <a:solidFill>
                <a:srgbClr val="163D52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l" rtl="0">
              <a:lnSpc>
                <a:spcPct val="150000"/>
              </a:lnSpc>
              <a:defRPr/>
            </a:pPr>
            <a:r>
              <a:rPr lang="en" sz="3600" b="0" i="0" u="none" baseline="0" dirty="0">
                <a:solidFill>
                  <a:srgbClr val="163D52"/>
                </a:solidFill>
                <a:latin typeface="Times New Roman"/>
                <a:ea typeface="Times New Roman"/>
                <a:cs typeface="Times New Roman"/>
              </a:rPr>
              <a:t>Working together towards solutions</a:t>
            </a:r>
            <a:endParaRPr lang="en" sz="3600" b="0" i="0" u="none" strike="noStrike" kern="1200" cap="none" spc="0" normalizeH="0" baseline="0" noProof="0" dirty="0">
              <a:ln>
                <a:noFill/>
              </a:ln>
              <a:solidFill>
                <a:srgbClr val="163D52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R="0" lvl="0" algn="l" defTabSz="914400" rtl="0" fontAlgn="base"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endParaRPr lang="en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</a:endParaRPr>
          </a:p>
          <a:p>
            <a:pPr marL="228600" marR="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v"/>
              <a:tabLst/>
              <a:defRPr/>
            </a:pPr>
            <a:endParaRPr lang="en" sz="2800" b="0" i="0" u="none" strike="noStrike" kern="1200" cap="none" spc="0" normalizeH="0" baseline="0" noProof="0" dirty="0">
              <a:ln>
                <a:noFill/>
              </a:ln>
              <a:solidFill>
                <a:srgbClr val="F5F4EC"/>
              </a:solidFill>
              <a:effectLst/>
              <a:uLnTx/>
              <a:uFillTx/>
            </a:endParaRPr>
          </a:p>
        </p:txBody>
      </p:sp>
    </p:spTree>
    <p:extLst>
      <p:ext uri="{BB962C8B-B14F-4D97-AF65-F5344CB8AC3E}">
        <p14:creationId xmlns:p14="http://schemas.microsoft.com/office/powerpoint/2010/main" val="3841860070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lowchart: Process 11">
            <a:extLst>
              <a:ext uri="{FF2B5EF4-FFF2-40B4-BE49-F238E27FC236}">
                <a16:creationId xmlns:a16="http://schemas.microsoft.com/office/drawing/2014/main" id="{9C531D0D-A534-C304-96FF-4B094F6AD94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194427" y="1711261"/>
            <a:ext cx="5159374" cy="4465871"/>
          </a:xfrm>
          <a:prstGeom prst="flowChartProcess">
            <a:avLst/>
          </a:prstGeom>
          <a:solidFill>
            <a:schemeClr val="accent4">
              <a:lumMod val="60000"/>
              <a:lumOff val="40000"/>
            </a:schemeClr>
          </a:solidFill>
          <a:ln w="28575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11" name="Flowchart: Process 10">
            <a:extLst>
              <a:ext uri="{FF2B5EF4-FFF2-40B4-BE49-F238E27FC236}">
                <a16:creationId xmlns:a16="http://schemas.microsoft.com/office/drawing/2014/main" id="{9EC1E0C4-2116-9C9D-1D34-CEC7DE48F6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838200" y="1711261"/>
            <a:ext cx="5159374" cy="4465871"/>
          </a:xfrm>
          <a:prstGeom prst="flowChartProcess">
            <a:avLst/>
          </a:prstGeom>
          <a:solidFill>
            <a:schemeClr val="accent4">
              <a:lumMod val="60000"/>
              <a:lumOff val="40000"/>
            </a:schemeClr>
          </a:solidFill>
          <a:ln w="28575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4F0540EB-6A4B-28A8-564F-BC45DFDE088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 rtl="0"/>
            <a:fld id="{58FB4751-880F-D840-AAA9-3A15815CC996}" type="slidenum">
              <a:rPr/>
              <a:t>35</a:t>
            </a:fld>
            <a:endParaRPr lang="en" dirty="0"/>
          </a:p>
        </p:txBody>
      </p: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F360A790-FE98-8224-C6D4-05DDDA2AA7A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7669281" y="4108135"/>
            <a:ext cx="2214564" cy="1916906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  <a:ln w="28575">
            <a:solidFill>
              <a:schemeClr val="accent3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79D4ADC4-01B6-AA8C-9B56-49464B100BE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77091"/>
            <a:ext cx="10515600" cy="1329621"/>
          </a:xfrm>
          <a:solidFill>
            <a:schemeClr val="accent3">
              <a:lumMod val="75000"/>
            </a:schemeClr>
          </a:solidFill>
          <a:ln>
            <a:solidFill>
              <a:schemeClr val="accent3">
                <a:lumMod val="75000"/>
              </a:schemeClr>
            </a:solidFill>
          </a:ln>
        </p:spPr>
        <p:txBody>
          <a:bodyPr>
            <a:normAutofit fontScale="90000"/>
          </a:bodyPr>
          <a:lstStyle/>
          <a:p>
            <a:pPr algn="ctr" rtl="0"/>
            <a:r>
              <a:rPr lang="en" b="1" i="0" u="none" baseline="0"/>
              <a:t>Examples of Positive Engagement with CACs</a:t>
            </a:r>
            <a:endParaRPr lang="en"/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3A632341-FB46-4AA9-855A-BD4D901AA36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8199" y="1711260"/>
            <a:ext cx="5157787" cy="4465871"/>
          </a:xfrm>
          <a:solidFill>
            <a:schemeClr val="tx1">
              <a:lumMod val="60000"/>
              <a:lumOff val="40000"/>
            </a:schemeClr>
          </a:solidFill>
          <a:ln>
            <a:solidFill>
              <a:schemeClr val="accent3">
                <a:lumMod val="75000"/>
              </a:schemeClr>
            </a:solidFill>
          </a:ln>
        </p:spPr>
        <p:txBody>
          <a:bodyPr vert="horz" lIns="182880" tIns="45720" rIns="91440" bIns="45720" rtlCol="0" anchor="t">
            <a:normAutofit/>
          </a:bodyPr>
          <a:lstStyle/>
          <a:p>
            <a:pPr marL="457200" indent="-457200" algn="l" rtl="0">
              <a:lnSpc>
                <a:spcPct val="150000"/>
              </a:lnSpc>
            </a:pPr>
            <a:r>
              <a:rPr lang="en" sz="3200" b="0" i="0" u="none" baseline="0" dirty="0">
                <a:solidFill>
                  <a:srgbClr val="003C00"/>
                </a:solidFill>
                <a:latin typeface="Times New Roman"/>
                <a:ea typeface="Times New Roman"/>
                <a:cs typeface="Times New Roman"/>
              </a:rPr>
              <a:t>Communicate</a:t>
            </a:r>
            <a:endParaRPr lang="en" dirty="0">
              <a:solidFill>
                <a:srgbClr val="003C00"/>
              </a:solidFill>
            </a:endParaRPr>
          </a:p>
          <a:p>
            <a:pPr marL="457200" indent="-457200" algn="l" rtl="0">
              <a:lnSpc>
                <a:spcPct val="150000"/>
              </a:lnSpc>
            </a:pPr>
            <a:r>
              <a:rPr lang="en" sz="3200" b="0" i="0" u="none" baseline="0" dirty="0">
                <a:solidFill>
                  <a:srgbClr val="003C00"/>
                </a:solidFill>
                <a:latin typeface="Times New Roman"/>
                <a:ea typeface="Times New Roman"/>
                <a:cs typeface="Times New Roman"/>
              </a:rPr>
              <a:t>Contribute</a:t>
            </a:r>
            <a:endParaRPr lang="en" sz="3200" dirty="0">
              <a:solidFill>
                <a:srgbClr val="003C00"/>
              </a:solidFill>
            </a:endParaRPr>
          </a:p>
          <a:p>
            <a:pPr marL="457200" indent="-457200" algn="l" rtl="0">
              <a:lnSpc>
                <a:spcPct val="150000"/>
              </a:lnSpc>
            </a:pPr>
            <a:r>
              <a:rPr lang="en" sz="3200" b="0" i="0" u="none" baseline="0" dirty="0">
                <a:solidFill>
                  <a:srgbClr val="003C00"/>
                </a:solidFill>
                <a:latin typeface="Times New Roman"/>
                <a:ea typeface="Times New Roman"/>
                <a:cs typeface="Times New Roman"/>
              </a:rPr>
              <a:t>Listen</a:t>
            </a:r>
            <a:endParaRPr lang="en" sz="3200" dirty="0">
              <a:solidFill>
                <a:srgbClr val="003C00"/>
              </a:solidFill>
            </a:endParaRPr>
          </a:p>
          <a:p>
            <a:pPr marL="457200" indent="-457200" algn="l" rtl="0">
              <a:lnSpc>
                <a:spcPct val="150000"/>
              </a:lnSpc>
            </a:pPr>
            <a:r>
              <a:rPr lang="en" sz="3200" b="0" i="0" u="none" baseline="0" dirty="0">
                <a:solidFill>
                  <a:srgbClr val="003C00"/>
                </a:solidFill>
                <a:latin typeface="Times New Roman"/>
                <a:ea typeface="Times New Roman"/>
                <a:cs typeface="Times New Roman"/>
              </a:rPr>
              <a:t>Collaborate</a:t>
            </a:r>
            <a:endParaRPr lang="en" sz="3200" dirty="0">
              <a:solidFill>
                <a:srgbClr val="003C00"/>
              </a:solidFill>
            </a:endParaRPr>
          </a:p>
          <a:p>
            <a:pPr marL="0" indent="0" algn="l" rtl="0">
              <a:buNone/>
            </a:pPr>
            <a:endParaRPr lang="en" sz="3200" dirty="0">
              <a:solidFill>
                <a:schemeClr val="accent3">
                  <a:lumMod val="75000"/>
                </a:schemeClr>
              </a:solidFill>
              <a:latin typeface="Times New Roman"/>
              <a:cs typeface="Times New Roman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163768F-2D23-CA17-924A-FD23861C8CF6}"/>
              </a:ext>
            </a:extLst>
          </p:cNvPr>
          <p:cNvSpPr txBox="1"/>
          <p:nvPr/>
        </p:nvSpPr>
        <p:spPr>
          <a:xfrm>
            <a:off x="6475615" y="1929827"/>
            <a:ext cx="4599909" cy="1532334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  <a:ln w="28575">
            <a:solidFill>
              <a:schemeClr val="accent3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 rtl="0"/>
            <a:r>
              <a:rPr lang="en" sz="2800" b="0" i="0" u="none" baseline="0" dirty="0">
                <a:solidFill>
                  <a:srgbClr val="003C00"/>
                </a:solidFill>
                <a:latin typeface="Times New Roman"/>
                <a:ea typeface="Times New Roman"/>
                <a:cs typeface="Times New Roman"/>
              </a:rPr>
              <a:t>Find your CAC's phone number by calling 1-87PestLine or in this PDF.</a:t>
            </a:r>
            <a:endParaRPr lang="en" dirty="0">
              <a:solidFill>
                <a:srgbClr val="374B2A"/>
              </a:solidFill>
              <a:ea typeface="Calibri" panose="020F0502020204030204"/>
              <a:cs typeface="Calibri" panose="020F0502020204030204"/>
            </a:endParaRPr>
          </a:p>
        </p:txBody>
      </p:sp>
      <p:pic>
        <p:nvPicPr>
          <p:cNvPr id="2" name="Drawing 0" descr="A QR code to CAC contact information.">
            <a:extLst>
              <a:ext uri="{FF2B5EF4-FFF2-40B4-BE49-F238E27FC236}">
                <a16:creationId xmlns:a16="http://schemas.microsoft.com/office/drawing/2014/main" id="{25416E54-6524-1957-B529-56322D81333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05434" y="4197908"/>
            <a:ext cx="1737360" cy="17373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85620962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Freeform: Shape 47">
            <a:extLst>
              <a:ext uri="{FF2B5EF4-FFF2-40B4-BE49-F238E27FC236}">
                <a16:creationId xmlns:a16="http://schemas.microsoft.com/office/drawing/2014/main" id="{20C71ABA-ECD9-AFE2-3CFC-1DC93197CF8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3349" y="-258657"/>
            <a:ext cx="12472519" cy="7377697"/>
          </a:xfrm>
          <a:custGeom>
            <a:avLst/>
            <a:gdLst>
              <a:gd name="connsiteX0" fmla="*/ 2242281 w 12717241"/>
              <a:gd name="connsiteY0" fmla="*/ 253377 h 4674498"/>
              <a:gd name="connsiteX1" fmla="*/ 17241 w 12717241"/>
              <a:gd name="connsiteY1" fmla="*/ 1960257 h 4674498"/>
              <a:gd name="connsiteX2" fmla="*/ 1338041 w 12717241"/>
              <a:gd name="connsiteY2" fmla="*/ 4561217 h 4674498"/>
              <a:gd name="connsiteX3" fmla="*/ 3624041 w 12717241"/>
              <a:gd name="connsiteY3" fmla="*/ 3839857 h 4674498"/>
              <a:gd name="connsiteX4" fmla="*/ 4599401 w 12717241"/>
              <a:gd name="connsiteY4" fmla="*/ 558177 h 4674498"/>
              <a:gd name="connsiteX5" fmla="*/ 6580601 w 12717241"/>
              <a:gd name="connsiteY5" fmla="*/ 375297 h 4674498"/>
              <a:gd name="connsiteX6" fmla="*/ 7515321 w 12717241"/>
              <a:gd name="connsiteY6" fmla="*/ 4347857 h 4674498"/>
              <a:gd name="connsiteX7" fmla="*/ 9750521 w 12717241"/>
              <a:gd name="connsiteY7" fmla="*/ 3799217 h 4674498"/>
              <a:gd name="connsiteX8" fmla="*/ 11172921 w 12717241"/>
              <a:gd name="connsiteY8" fmla="*/ 1696097 h 4674498"/>
              <a:gd name="connsiteX9" fmla="*/ 12717241 w 12717241"/>
              <a:gd name="connsiteY9" fmla="*/ 1655457 h 4674498"/>
              <a:gd name="connsiteX0" fmla="*/ 341353 w 14006553"/>
              <a:gd name="connsiteY0" fmla="*/ 0 h 4675121"/>
              <a:gd name="connsiteX1" fmla="*/ 1306553 w 14006553"/>
              <a:gd name="connsiteY1" fmla="*/ 1960880 h 4675121"/>
              <a:gd name="connsiteX2" fmla="*/ 2627353 w 14006553"/>
              <a:gd name="connsiteY2" fmla="*/ 4561840 h 4675121"/>
              <a:gd name="connsiteX3" fmla="*/ 4913353 w 14006553"/>
              <a:gd name="connsiteY3" fmla="*/ 3840480 h 4675121"/>
              <a:gd name="connsiteX4" fmla="*/ 5888713 w 14006553"/>
              <a:gd name="connsiteY4" fmla="*/ 558800 h 4675121"/>
              <a:gd name="connsiteX5" fmla="*/ 7869913 w 14006553"/>
              <a:gd name="connsiteY5" fmla="*/ 375920 h 4675121"/>
              <a:gd name="connsiteX6" fmla="*/ 8804633 w 14006553"/>
              <a:gd name="connsiteY6" fmla="*/ 4348480 h 4675121"/>
              <a:gd name="connsiteX7" fmla="*/ 11039833 w 14006553"/>
              <a:gd name="connsiteY7" fmla="*/ 3799840 h 4675121"/>
              <a:gd name="connsiteX8" fmla="*/ 12462233 w 14006553"/>
              <a:gd name="connsiteY8" fmla="*/ 1696720 h 4675121"/>
              <a:gd name="connsiteX9" fmla="*/ 14006553 w 14006553"/>
              <a:gd name="connsiteY9" fmla="*/ 1656080 h 4675121"/>
              <a:gd name="connsiteX0" fmla="*/ 301649 w 14342769"/>
              <a:gd name="connsiteY0" fmla="*/ 0 h 4675121"/>
              <a:gd name="connsiteX1" fmla="*/ 1642769 w 14342769"/>
              <a:gd name="connsiteY1" fmla="*/ 1960880 h 4675121"/>
              <a:gd name="connsiteX2" fmla="*/ 2963569 w 14342769"/>
              <a:gd name="connsiteY2" fmla="*/ 4561840 h 4675121"/>
              <a:gd name="connsiteX3" fmla="*/ 5249569 w 14342769"/>
              <a:gd name="connsiteY3" fmla="*/ 3840480 h 4675121"/>
              <a:gd name="connsiteX4" fmla="*/ 6224929 w 14342769"/>
              <a:gd name="connsiteY4" fmla="*/ 558800 h 4675121"/>
              <a:gd name="connsiteX5" fmla="*/ 8206129 w 14342769"/>
              <a:gd name="connsiteY5" fmla="*/ 375920 h 4675121"/>
              <a:gd name="connsiteX6" fmla="*/ 9140849 w 14342769"/>
              <a:gd name="connsiteY6" fmla="*/ 4348480 h 4675121"/>
              <a:gd name="connsiteX7" fmla="*/ 11376049 w 14342769"/>
              <a:gd name="connsiteY7" fmla="*/ 3799840 h 4675121"/>
              <a:gd name="connsiteX8" fmla="*/ 12798449 w 14342769"/>
              <a:gd name="connsiteY8" fmla="*/ 1696720 h 4675121"/>
              <a:gd name="connsiteX9" fmla="*/ 14342769 w 14342769"/>
              <a:gd name="connsiteY9" fmla="*/ 1656080 h 4675121"/>
              <a:gd name="connsiteX0" fmla="*/ 373990 w 14415110"/>
              <a:gd name="connsiteY0" fmla="*/ 0 h 4675121"/>
              <a:gd name="connsiteX1" fmla="*/ 1715110 w 14415110"/>
              <a:gd name="connsiteY1" fmla="*/ 1960880 h 4675121"/>
              <a:gd name="connsiteX2" fmla="*/ 3035910 w 14415110"/>
              <a:gd name="connsiteY2" fmla="*/ 4561840 h 4675121"/>
              <a:gd name="connsiteX3" fmla="*/ 5321910 w 14415110"/>
              <a:gd name="connsiteY3" fmla="*/ 3840480 h 4675121"/>
              <a:gd name="connsiteX4" fmla="*/ 6297270 w 14415110"/>
              <a:gd name="connsiteY4" fmla="*/ 558800 h 4675121"/>
              <a:gd name="connsiteX5" fmla="*/ 8278470 w 14415110"/>
              <a:gd name="connsiteY5" fmla="*/ 375920 h 4675121"/>
              <a:gd name="connsiteX6" fmla="*/ 9213190 w 14415110"/>
              <a:gd name="connsiteY6" fmla="*/ 4348480 h 4675121"/>
              <a:gd name="connsiteX7" fmla="*/ 11448390 w 14415110"/>
              <a:gd name="connsiteY7" fmla="*/ 3799840 h 4675121"/>
              <a:gd name="connsiteX8" fmla="*/ 12870790 w 14415110"/>
              <a:gd name="connsiteY8" fmla="*/ 1696720 h 4675121"/>
              <a:gd name="connsiteX9" fmla="*/ 14415110 w 14415110"/>
              <a:gd name="connsiteY9" fmla="*/ 1656080 h 4675121"/>
              <a:gd name="connsiteX0" fmla="*/ 330999 w 14839479"/>
              <a:gd name="connsiteY0" fmla="*/ 161938 h 4674499"/>
              <a:gd name="connsiteX1" fmla="*/ 2139479 w 14839479"/>
              <a:gd name="connsiteY1" fmla="*/ 1960258 h 4674499"/>
              <a:gd name="connsiteX2" fmla="*/ 3460279 w 14839479"/>
              <a:gd name="connsiteY2" fmla="*/ 4561218 h 4674499"/>
              <a:gd name="connsiteX3" fmla="*/ 5746279 w 14839479"/>
              <a:gd name="connsiteY3" fmla="*/ 3839858 h 4674499"/>
              <a:gd name="connsiteX4" fmla="*/ 6721639 w 14839479"/>
              <a:gd name="connsiteY4" fmla="*/ 558178 h 4674499"/>
              <a:gd name="connsiteX5" fmla="*/ 8702839 w 14839479"/>
              <a:gd name="connsiteY5" fmla="*/ 375298 h 4674499"/>
              <a:gd name="connsiteX6" fmla="*/ 9637559 w 14839479"/>
              <a:gd name="connsiteY6" fmla="*/ 4347858 h 4674499"/>
              <a:gd name="connsiteX7" fmla="*/ 11872759 w 14839479"/>
              <a:gd name="connsiteY7" fmla="*/ 3799218 h 4674499"/>
              <a:gd name="connsiteX8" fmla="*/ 13295159 w 14839479"/>
              <a:gd name="connsiteY8" fmla="*/ 1696098 h 4674499"/>
              <a:gd name="connsiteX9" fmla="*/ 14839479 w 14839479"/>
              <a:gd name="connsiteY9" fmla="*/ 1655458 h 4674499"/>
              <a:gd name="connsiteX0" fmla="*/ 0 w 14508480"/>
              <a:gd name="connsiteY0" fmla="*/ 161938 h 4674499"/>
              <a:gd name="connsiteX1" fmla="*/ 1808480 w 14508480"/>
              <a:gd name="connsiteY1" fmla="*/ 1960258 h 4674499"/>
              <a:gd name="connsiteX2" fmla="*/ 3129280 w 14508480"/>
              <a:gd name="connsiteY2" fmla="*/ 4561218 h 4674499"/>
              <a:gd name="connsiteX3" fmla="*/ 5415280 w 14508480"/>
              <a:gd name="connsiteY3" fmla="*/ 3839858 h 4674499"/>
              <a:gd name="connsiteX4" fmla="*/ 6390640 w 14508480"/>
              <a:gd name="connsiteY4" fmla="*/ 558178 h 4674499"/>
              <a:gd name="connsiteX5" fmla="*/ 8371840 w 14508480"/>
              <a:gd name="connsiteY5" fmla="*/ 375298 h 4674499"/>
              <a:gd name="connsiteX6" fmla="*/ 9306560 w 14508480"/>
              <a:gd name="connsiteY6" fmla="*/ 4347858 h 4674499"/>
              <a:gd name="connsiteX7" fmla="*/ 11541760 w 14508480"/>
              <a:gd name="connsiteY7" fmla="*/ 3799218 h 4674499"/>
              <a:gd name="connsiteX8" fmla="*/ 12964160 w 14508480"/>
              <a:gd name="connsiteY8" fmla="*/ 1696098 h 4674499"/>
              <a:gd name="connsiteX9" fmla="*/ 14508480 w 14508480"/>
              <a:gd name="connsiteY9" fmla="*/ 1655458 h 4674499"/>
              <a:gd name="connsiteX0" fmla="*/ 158171 w 14666651"/>
              <a:gd name="connsiteY0" fmla="*/ 161938 h 4674499"/>
              <a:gd name="connsiteX1" fmla="*/ 1966651 w 14666651"/>
              <a:gd name="connsiteY1" fmla="*/ 1960258 h 4674499"/>
              <a:gd name="connsiteX2" fmla="*/ 3287451 w 14666651"/>
              <a:gd name="connsiteY2" fmla="*/ 4561218 h 4674499"/>
              <a:gd name="connsiteX3" fmla="*/ 5573451 w 14666651"/>
              <a:gd name="connsiteY3" fmla="*/ 3839858 h 4674499"/>
              <a:gd name="connsiteX4" fmla="*/ 6548811 w 14666651"/>
              <a:gd name="connsiteY4" fmla="*/ 558178 h 4674499"/>
              <a:gd name="connsiteX5" fmla="*/ 8530011 w 14666651"/>
              <a:gd name="connsiteY5" fmla="*/ 375298 h 4674499"/>
              <a:gd name="connsiteX6" fmla="*/ 9464731 w 14666651"/>
              <a:gd name="connsiteY6" fmla="*/ 4347858 h 4674499"/>
              <a:gd name="connsiteX7" fmla="*/ 11699931 w 14666651"/>
              <a:gd name="connsiteY7" fmla="*/ 3799218 h 4674499"/>
              <a:gd name="connsiteX8" fmla="*/ 13122331 w 14666651"/>
              <a:gd name="connsiteY8" fmla="*/ 1696098 h 4674499"/>
              <a:gd name="connsiteX9" fmla="*/ 14666651 w 14666651"/>
              <a:gd name="connsiteY9" fmla="*/ 1655458 h 4674499"/>
              <a:gd name="connsiteX0" fmla="*/ 230512 w 13773792"/>
              <a:gd name="connsiteY0" fmla="*/ 100978 h 4674499"/>
              <a:gd name="connsiteX1" fmla="*/ 1073792 w 13773792"/>
              <a:gd name="connsiteY1" fmla="*/ 1960258 h 4674499"/>
              <a:gd name="connsiteX2" fmla="*/ 2394592 w 13773792"/>
              <a:gd name="connsiteY2" fmla="*/ 4561218 h 4674499"/>
              <a:gd name="connsiteX3" fmla="*/ 4680592 w 13773792"/>
              <a:gd name="connsiteY3" fmla="*/ 3839858 h 4674499"/>
              <a:gd name="connsiteX4" fmla="*/ 5655952 w 13773792"/>
              <a:gd name="connsiteY4" fmla="*/ 558178 h 4674499"/>
              <a:gd name="connsiteX5" fmla="*/ 7637152 w 13773792"/>
              <a:gd name="connsiteY5" fmla="*/ 375298 h 4674499"/>
              <a:gd name="connsiteX6" fmla="*/ 8571872 w 13773792"/>
              <a:gd name="connsiteY6" fmla="*/ 4347858 h 4674499"/>
              <a:gd name="connsiteX7" fmla="*/ 10807072 w 13773792"/>
              <a:gd name="connsiteY7" fmla="*/ 3799218 h 4674499"/>
              <a:gd name="connsiteX8" fmla="*/ 12229472 w 13773792"/>
              <a:gd name="connsiteY8" fmla="*/ 1696098 h 4674499"/>
              <a:gd name="connsiteX9" fmla="*/ 13773792 w 13773792"/>
              <a:gd name="connsiteY9" fmla="*/ 1655458 h 4674499"/>
              <a:gd name="connsiteX0" fmla="*/ 281646 w 13438846"/>
              <a:gd name="connsiteY0" fmla="*/ 243218 h 4674499"/>
              <a:gd name="connsiteX1" fmla="*/ 738846 w 13438846"/>
              <a:gd name="connsiteY1" fmla="*/ 1960258 h 4674499"/>
              <a:gd name="connsiteX2" fmla="*/ 2059646 w 13438846"/>
              <a:gd name="connsiteY2" fmla="*/ 4561218 h 4674499"/>
              <a:gd name="connsiteX3" fmla="*/ 4345646 w 13438846"/>
              <a:gd name="connsiteY3" fmla="*/ 3839858 h 4674499"/>
              <a:gd name="connsiteX4" fmla="*/ 5321006 w 13438846"/>
              <a:gd name="connsiteY4" fmla="*/ 558178 h 4674499"/>
              <a:gd name="connsiteX5" fmla="*/ 7302206 w 13438846"/>
              <a:gd name="connsiteY5" fmla="*/ 375298 h 4674499"/>
              <a:gd name="connsiteX6" fmla="*/ 8236926 w 13438846"/>
              <a:gd name="connsiteY6" fmla="*/ 4347858 h 4674499"/>
              <a:gd name="connsiteX7" fmla="*/ 10472126 w 13438846"/>
              <a:gd name="connsiteY7" fmla="*/ 3799218 h 4674499"/>
              <a:gd name="connsiteX8" fmla="*/ 11894526 w 13438846"/>
              <a:gd name="connsiteY8" fmla="*/ 1696098 h 4674499"/>
              <a:gd name="connsiteX9" fmla="*/ 13438846 w 13438846"/>
              <a:gd name="connsiteY9" fmla="*/ 1655458 h 4674499"/>
              <a:gd name="connsiteX0" fmla="*/ 508756 w 13665956"/>
              <a:gd name="connsiteY0" fmla="*/ 243218 h 4674499"/>
              <a:gd name="connsiteX1" fmla="*/ 965956 w 13665956"/>
              <a:gd name="connsiteY1" fmla="*/ 1960258 h 4674499"/>
              <a:gd name="connsiteX2" fmla="*/ 2286756 w 13665956"/>
              <a:gd name="connsiteY2" fmla="*/ 4561218 h 4674499"/>
              <a:gd name="connsiteX3" fmla="*/ 4572756 w 13665956"/>
              <a:gd name="connsiteY3" fmla="*/ 3839858 h 4674499"/>
              <a:gd name="connsiteX4" fmla="*/ 5548116 w 13665956"/>
              <a:gd name="connsiteY4" fmla="*/ 558178 h 4674499"/>
              <a:gd name="connsiteX5" fmla="*/ 7529316 w 13665956"/>
              <a:gd name="connsiteY5" fmla="*/ 375298 h 4674499"/>
              <a:gd name="connsiteX6" fmla="*/ 8464036 w 13665956"/>
              <a:gd name="connsiteY6" fmla="*/ 4347858 h 4674499"/>
              <a:gd name="connsiteX7" fmla="*/ 10699236 w 13665956"/>
              <a:gd name="connsiteY7" fmla="*/ 3799218 h 4674499"/>
              <a:gd name="connsiteX8" fmla="*/ 12121636 w 13665956"/>
              <a:gd name="connsiteY8" fmla="*/ 1696098 h 4674499"/>
              <a:gd name="connsiteX9" fmla="*/ 13665956 w 13665956"/>
              <a:gd name="connsiteY9" fmla="*/ 1655458 h 4674499"/>
              <a:gd name="connsiteX0" fmla="*/ 742119 w 13015399"/>
              <a:gd name="connsiteY0" fmla="*/ 233058 h 4674499"/>
              <a:gd name="connsiteX1" fmla="*/ 315399 w 13015399"/>
              <a:gd name="connsiteY1" fmla="*/ 1960258 h 4674499"/>
              <a:gd name="connsiteX2" fmla="*/ 1636199 w 13015399"/>
              <a:gd name="connsiteY2" fmla="*/ 4561218 h 4674499"/>
              <a:gd name="connsiteX3" fmla="*/ 3922199 w 13015399"/>
              <a:gd name="connsiteY3" fmla="*/ 3839858 h 4674499"/>
              <a:gd name="connsiteX4" fmla="*/ 4897559 w 13015399"/>
              <a:gd name="connsiteY4" fmla="*/ 558178 h 4674499"/>
              <a:gd name="connsiteX5" fmla="*/ 6878759 w 13015399"/>
              <a:gd name="connsiteY5" fmla="*/ 375298 h 4674499"/>
              <a:gd name="connsiteX6" fmla="*/ 7813479 w 13015399"/>
              <a:gd name="connsiteY6" fmla="*/ 4347858 h 4674499"/>
              <a:gd name="connsiteX7" fmla="*/ 10048679 w 13015399"/>
              <a:gd name="connsiteY7" fmla="*/ 3799218 h 4674499"/>
              <a:gd name="connsiteX8" fmla="*/ 11471079 w 13015399"/>
              <a:gd name="connsiteY8" fmla="*/ 1696098 h 4674499"/>
              <a:gd name="connsiteX9" fmla="*/ 13015399 w 13015399"/>
              <a:gd name="connsiteY9" fmla="*/ 1655458 h 4674499"/>
              <a:gd name="connsiteX0" fmla="*/ 1216394 w 13489674"/>
              <a:gd name="connsiteY0" fmla="*/ 233058 h 4663150"/>
              <a:gd name="connsiteX1" fmla="*/ 58154 w 13489674"/>
              <a:gd name="connsiteY1" fmla="*/ 2122818 h 4663150"/>
              <a:gd name="connsiteX2" fmla="*/ 2110474 w 13489674"/>
              <a:gd name="connsiteY2" fmla="*/ 4561218 h 4663150"/>
              <a:gd name="connsiteX3" fmla="*/ 4396474 w 13489674"/>
              <a:gd name="connsiteY3" fmla="*/ 3839858 h 4663150"/>
              <a:gd name="connsiteX4" fmla="*/ 5371834 w 13489674"/>
              <a:gd name="connsiteY4" fmla="*/ 558178 h 4663150"/>
              <a:gd name="connsiteX5" fmla="*/ 7353034 w 13489674"/>
              <a:gd name="connsiteY5" fmla="*/ 375298 h 4663150"/>
              <a:gd name="connsiteX6" fmla="*/ 8287754 w 13489674"/>
              <a:gd name="connsiteY6" fmla="*/ 4347858 h 4663150"/>
              <a:gd name="connsiteX7" fmla="*/ 10522954 w 13489674"/>
              <a:gd name="connsiteY7" fmla="*/ 3799218 h 4663150"/>
              <a:gd name="connsiteX8" fmla="*/ 11945354 w 13489674"/>
              <a:gd name="connsiteY8" fmla="*/ 1696098 h 4663150"/>
              <a:gd name="connsiteX9" fmla="*/ 13489674 w 13489674"/>
              <a:gd name="connsiteY9" fmla="*/ 1655458 h 4663150"/>
              <a:gd name="connsiteX0" fmla="*/ 1740842 w 13435002"/>
              <a:gd name="connsiteY0" fmla="*/ 212738 h 4663150"/>
              <a:gd name="connsiteX1" fmla="*/ 3482 w 13435002"/>
              <a:gd name="connsiteY1" fmla="*/ 2122818 h 4663150"/>
              <a:gd name="connsiteX2" fmla="*/ 2055802 w 13435002"/>
              <a:gd name="connsiteY2" fmla="*/ 4561218 h 4663150"/>
              <a:gd name="connsiteX3" fmla="*/ 4341802 w 13435002"/>
              <a:gd name="connsiteY3" fmla="*/ 3839858 h 4663150"/>
              <a:gd name="connsiteX4" fmla="*/ 5317162 w 13435002"/>
              <a:gd name="connsiteY4" fmla="*/ 558178 h 4663150"/>
              <a:gd name="connsiteX5" fmla="*/ 7298362 w 13435002"/>
              <a:gd name="connsiteY5" fmla="*/ 375298 h 4663150"/>
              <a:gd name="connsiteX6" fmla="*/ 8233082 w 13435002"/>
              <a:gd name="connsiteY6" fmla="*/ 4347858 h 4663150"/>
              <a:gd name="connsiteX7" fmla="*/ 10468282 w 13435002"/>
              <a:gd name="connsiteY7" fmla="*/ 3799218 h 4663150"/>
              <a:gd name="connsiteX8" fmla="*/ 11890682 w 13435002"/>
              <a:gd name="connsiteY8" fmla="*/ 1696098 h 4663150"/>
              <a:gd name="connsiteX9" fmla="*/ 13435002 w 13435002"/>
              <a:gd name="connsiteY9" fmla="*/ 1655458 h 4663150"/>
              <a:gd name="connsiteX0" fmla="*/ 1730741 w 13424901"/>
              <a:gd name="connsiteY0" fmla="*/ 212738 h 4653290"/>
              <a:gd name="connsiteX1" fmla="*/ 3541 w 13424901"/>
              <a:gd name="connsiteY1" fmla="*/ 2265058 h 4653290"/>
              <a:gd name="connsiteX2" fmla="*/ 2045701 w 13424901"/>
              <a:gd name="connsiteY2" fmla="*/ 4561218 h 4653290"/>
              <a:gd name="connsiteX3" fmla="*/ 4331701 w 13424901"/>
              <a:gd name="connsiteY3" fmla="*/ 3839858 h 4653290"/>
              <a:gd name="connsiteX4" fmla="*/ 5307061 w 13424901"/>
              <a:gd name="connsiteY4" fmla="*/ 558178 h 4653290"/>
              <a:gd name="connsiteX5" fmla="*/ 7288261 w 13424901"/>
              <a:gd name="connsiteY5" fmla="*/ 375298 h 4653290"/>
              <a:gd name="connsiteX6" fmla="*/ 8222981 w 13424901"/>
              <a:gd name="connsiteY6" fmla="*/ 4347858 h 4653290"/>
              <a:gd name="connsiteX7" fmla="*/ 10458181 w 13424901"/>
              <a:gd name="connsiteY7" fmla="*/ 3799218 h 4653290"/>
              <a:gd name="connsiteX8" fmla="*/ 11880581 w 13424901"/>
              <a:gd name="connsiteY8" fmla="*/ 1696098 h 4653290"/>
              <a:gd name="connsiteX9" fmla="*/ 13424901 w 13424901"/>
              <a:gd name="connsiteY9" fmla="*/ 1655458 h 4653290"/>
              <a:gd name="connsiteX0" fmla="*/ 1731166 w 13425326"/>
              <a:gd name="connsiteY0" fmla="*/ 212738 h 4566370"/>
              <a:gd name="connsiteX1" fmla="*/ 3966 w 13425326"/>
              <a:gd name="connsiteY1" fmla="*/ 2265058 h 4566370"/>
              <a:gd name="connsiteX2" fmla="*/ 2066446 w 13425326"/>
              <a:gd name="connsiteY2" fmla="*/ 4012578 h 4566370"/>
              <a:gd name="connsiteX3" fmla="*/ 4332126 w 13425326"/>
              <a:gd name="connsiteY3" fmla="*/ 3839858 h 4566370"/>
              <a:gd name="connsiteX4" fmla="*/ 5307486 w 13425326"/>
              <a:gd name="connsiteY4" fmla="*/ 558178 h 4566370"/>
              <a:gd name="connsiteX5" fmla="*/ 7288686 w 13425326"/>
              <a:gd name="connsiteY5" fmla="*/ 375298 h 4566370"/>
              <a:gd name="connsiteX6" fmla="*/ 8223406 w 13425326"/>
              <a:gd name="connsiteY6" fmla="*/ 4347858 h 4566370"/>
              <a:gd name="connsiteX7" fmla="*/ 10458606 w 13425326"/>
              <a:gd name="connsiteY7" fmla="*/ 3799218 h 4566370"/>
              <a:gd name="connsiteX8" fmla="*/ 11881006 w 13425326"/>
              <a:gd name="connsiteY8" fmla="*/ 1696098 h 4566370"/>
              <a:gd name="connsiteX9" fmla="*/ 13425326 w 13425326"/>
              <a:gd name="connsiteY9" fmla="*/ 1655458 h 4566370"/>
              <a:gd name="connsiteX0" fmla="*/ 1731166 w 13425326"/>
              <a:gd name="connsiteY0" fmla="*/ 212738 h 4618188"/>
              <a:gd name="connsiteX1" fmla="*/ 3966 w 13425326"/>
              <a:gd name="connsiteY1" fmla="*/ 2265058 h 4618188"/>
              <a:gd name="connsiteX2" fmla="*/ 2066446 w 13425326"/>
              <a:gd name="connsiteY2" fmla="*/ 4012578 h 4618188"/>
              <a:gd name="connsiteX3" fmla="*/ 4332126 w 13425326"/>
              <a:gd name="connsiteY3" fmla="*/ 3839858 h 4618188"/>
              <a:gd name="connsiteX4" fmla="*/ 5307486 w 13425326"/>
              <a:gd name="connsiteY4" fmla="*/ 558178 h 4618188"/>
              <a:gd name="connsiteX5" fmla="*/ 7288686 w 13425326"/>
              <a:gd name="connsiteY5" fmla="*/ 375298 h 4618188"/>
              <a:gd name="connsiteX6" fmla="*/ 8223406 w 13425326"/>
              <a:gd name="connsiteY6" fmla="*/ 4347858 h 4618188"/>
              <a:gd name="connsiteX7" fmla="*/ 10458606 w 13425326"/>
              <a:gd name="connsiteY7" fmla="*/ 3799218 h 4618188"/>
              <a:gd name="connsiteX8" fmla="*/ 11881006 w 13425326"/>
              <a:gd name="connsiteY8" fmla="*/ 1696098 h 4618188"/>
              <a:gd name="connsiteX9" fmla="*/ 13425326 w 13425326"/>
              <a:gd name="connsiteY9" fmla="*/ 1655458 h 4618188"/>
              <a:gd name="connsiteX0" fmla="*/ 1060605 w 13537085"/>
              <a:gd name="connsiteY0" fmla="*/ 121298 h 4618188"/>
              <a:gd name="connsiteX1" fmla="*/ 115725 w 13537085"/>
              <a:gd name="connsiteY1" fmla="*/ 2265058 h 4618188"/>
              <a:gd name="connsiteX2" fmla="*/ 2178205 w 13537085"/>
              <a:gd name="connsiteY2" fmla="*/ 4012578 h 4618188"/>
              <a:gd name="connsiteX3" fmla="*/ 4443885 w 13537085"/>
              <a:gd name="connsiteY3" fmla="*/ 3839858 h 4618188"/>
              <a:gd name="connsiteX4" fmla="*/ 5419245 w 13537085"/>
              <a:gd name="connsiteY4" fmla="*/ 558178 h 4618188"/>
              <a:gd name="connsiteX5" fmla="*/ 7400445 w 13537085"/>
              <a:gd name="connsiteY5" fmla="*/ 375298 h 4618188"/>
              <a:gd name="connsiteX6" fmla="*/ 8335165 w 13537085"/>
              <a:gd name="connsiteY6" fmla="*/ 4347858 h 4618188"/>
              <a:gd name="connsiteX7" fmla="*/ 10570365 w 13537085"/>
              <a:gd name="connsiteY7" fmla="*/ 3799218 h 4618188"/>
              <a:gd name="connsiteX8" fmla="*/ 11992765 w 13537085"/>
              <a:gd name="connsiteY8" fmla="*/ 1696098 h 4618188"/>
              <a:gd name="connsiteX9" fmla="*/ 13537085 w 13537085"/>
              <a:gd name="connsiteY9" fmla="*/ 1655458 h 4618188"/>
              <a:gd name="connsiteX0" fmla="*/ 1037277 w 13513757"/>
              <a:gd name="connsiteY0" fmla="*/ 121298 h 4566370"/>
              <a:gd name="connsiteX1" fmla="*/ 92397 w 13513757"/>
              <a:gd name="connsiteY1" fmla="*/ 2265058 h 4566370"/>
              <a:gd name="connsiteX2" fmla="*/ 1839918 w 13513757"/>
              <a:gd name="connsiteY2" fmla="*/ 3108339 h 4566370"/>
              <a:gd name="connsiteX3" fmla="*/ 2154877 w 13513757"/>
              <a:gd name="connsiteY3" fmla="*/ 4012578 h 4566370"/>
              <a:gd name="connsiteX4" fmla="*/ 4420557 w 13513757"/>
              <a:gd name="connsiteY4" fmla="*/ 3839858 h 4566370"/>
              <a:gd name="connsiteX5" fmla="*/ 5395917 w 13513757"/>
              <a:gd name="connsiteY5" fmla="*/ 558178 h 4566370"/>
              <a:gd name="connsiteX6" fmla="*/ 7377117 w 13513757"/>
              <a:gd name="connsiteY6" fmla="*/ 375298 h 4566370"/>
              <a:gd name="connsiteX7" fmla="*/ 8311837 w 13513757"/>
              <a:gd name="connsiteY7" fmla="*/ 4347858 h 4566370"/>
              <a:gd name="connsiteX8" fmla="*/ 10547037 w 13513757"/>
              <a:gd name="connsiteY8" fmla="*/ 3799218 h 4566370"/>
              <a:gd name="connsiteX9" fmla="*/ 11969437 w 13513757"/>
              <a:gd name="connsiteY9" fmla="*/ 1696098 h 4566370"/>
              <a:gd name="connsiteX10" fmla="*/ 13513757 w 13513757"/>
              <a:gd name="connsiteY10" fmla="*/ 1655458 h 4566370"/>
              <a:gd name="connsiteX0" fmla="*/ 1505396 w 13425003"/>
              <a:gd name="connsiteY0" fmla="*/ 0 h 4648272"/>
              <a:gd name="connsiteX1" fmla="*/ 3643 w 13425003"/>
              <a:gd name="connsiteY1" fmla="*/ 2346960 h 4648272"/>
              <a:gd name="connsiteX2" fmla="*/ 1751164 w 13425003"/>
              <a:gd name="connsiteY2" fmla="*/ 3190241 h 4648272"/>
              <a:gd name="connsiteX3" fmla="*/ 2066123 w 13425003"/>
              <a:gd name="connsiteY3" fmla="*/ 4094480 h 4648272"/>
              <a:gd name="connsiteX4" fmla="*/ 4331803 w 13425003"/>
              <a:gd name="connsiteY4" fmla="*/ 3921760 h 4648272"/>
              <a:gd name="connsiteX5" fmla="*/ 5307163 w 13425003"/>
              <a:gd name="connsiteY5" fmla="*/ 640080 h 4648272"/>
              <a:gd name="connsiteX6" fmla="*/ 7288363 w 13425003"/>
              <a:gd name="connsiteY6" fmla="*/ 457200 h 4648272"/>
              <a:gd name="connsiteX7" fmla="*/ 8223083 w 13425003"/>
              <a:gd name="connsiteY7" fmla="*/ 4429760 h 4648272"/>
              <a:gd name="connsiteX8" fmla="*/ 10458283 w 13425003"/>
              <a:gd name="connsiteY8" fmla="*/ 3881120 h 4648272"/>
              <a:gd name="connsiteX9" fmla="*/ 11880683 w 13425003"/>
              <a:gd name="connsiteY9" fmla="*/ 1778000 h 4648272"/>
              <a:gd name="connsiteX10" fmla="*/ 13425003 w 13425003"/>
              <a:gd name="connsiteY10" fmla="*/ 1737360 h 4648272"/>
              <a:gd name="connsiteX0" fmla="*/ 1648857 w 13568464"/>
              <a:gd name="connsiteY0" fmla="*/ 0 h 4648272"/>
              <a:gd name="connsiteX1" fmla="*/ 147104 w 13568464"/>
              <a:gd name="connsiteY1" fmla="*/ 2346960 h 4648272"/>
              <a:gd name="connsiteX2" fmla="*/ 1894625 w 13568464"/>
              <a:gd name="connsiteY2" fmla="*/ 3190241 h 4648272"/>
              <a:gd name="connsiteX3" fmla="*/ 2209584 w 13568464"/>
              <a:gd name="connsiteY3" fmla="*/ 4094480 h 4648272"/>
              <a:gd name="connsiteX4" fmla="*/ 4475264 w 13568464"/>
              <a:gd name="connsiteY4" fmla="*/ 3921760 h 4648272"/>
              <a:gd name="connsiteX5" fmla="*/ 5450624 w 13568464"/>
              <a:gd name="connsiteY5" fmla="*/ 640080 h 4648272"/>
              <a:gd name="connsiteX6" fmla="*/ 7431824 w 13568464"/>
              <a:gd name="connsiteY6" fmla="*/ 457200 h 4648272"/>
              <a:gd name="connsiteX7" fmla="*/ 8366544 w 13568464"/>
              <a:gd name="connsiteY7" fmla="*/ 4429760 h 4648272"/>
              <a:gd name="connsiteX8" fmla="*/ 10601744 w 13568464"/>
              <a:gd name="connsiteY8" fmla="*/ 3881120 h 4648272"/>
              <a:gd name="connsiteX9" fmla="*/ 12024144 w 13568464"/>
              <a:gd name="connsiteY9" fmla="*/ 1778000 h 4648272"/>
              <a:gd name="connsiteX10" fmla="*/ 13568464 w 13568464"/>
              <a:gd name="connsiteY10" fmla="*/ 1737360 h 4648272"/>
              <a:gd name="connsiteX0" fmla="*/ 1572694 w 13492301"/>
              <a:gd name="connsiteY0" fmla="*/ 0 h 4648272"/>
              <a:gd name="connsiteX1" fmla="*/ 70941 w 13492301"/>
              <a:gd name="connsiteY1" fmla="*/ 2346960 h 4648272"/>
              <a:gd name="connsiteX2" fmla="*/ 1818462 w 13492301"/>
              <a:gd name="connsiteY2" fmla="*/ 3190241 h 4648272"/>
              <a:gd name="connsiteX3" fmla="*/ 2133421 w 13492301"/>
              <a:gd name="connsiteY3" fmla="*/ 4094480 h 4648272"/>
              <a:gd name="connsiteX4" fmla="*/ 4399101 w 13492301"/>
              <a:gd name="connsiteY4" fmla="*/ 3921760 h 4648272"/>
              <a:gd name="connsiteX5" fmla="*/ 5374461 w 13492301"/>
              <a:gd name="connsiteY5" fmla="*/ 640080 h 4648272"/>
              <a:gd name="connsiteX6" fmla="*/ 7355661 w 13492301"/>
              <a:gd name="connsiteY6" fmla="*/ 457200 h 4648272"/>
              <a:gd name="connsiteX7" fmla="*/ 8290381 w 13492301"/>
              <a:gd name="connsiteY7" fmla="*/ 4429760 h 4648272"/>
              <a:gd name="connsiteX8" fmla="*/ 10525581 w 13492301"/>
              <a:gd name="connsiteY8" fmla="*/ 3881120 h 4648272"/>
              <a:gd name="connsiteX9" fmla="*/ 11947981 w 13492301"/>
              <a:gd name="connsiteY9" fmla="*/ 1778000 h 4648272"/>
              <a:gd name="connsiteX10" fmla="*/ 13492301 w 13492301"/>
              <a:gd name="connsiteY10" fmla="*/ 1737360 h 4648272"/>
              <a:gd name="connsiteX0" fmla="*/ 1519667 w 13439274"/>
              <a:gd name="connsiteY0" fmla="*/ 0 h 4648272"/>
              <a:gd name="connsiteX1" fmla="*/ 17914 w 13439274"/>
              <a:gd name="connsiteY1" fmla="*/ 2346960 h 4648272"/>
              <a:gd name="connsiteX2" fmla="*/ 1049456 w 13439274"/>
              <a:gd name="connsiteY2" fmla="*/ 3870961 h 4648272"/>
              <a:gd name="connsiteX3" fmla="*/ 2080394 w 13439274"/>
              <a:gd name="connsiteY3" fmla="*/ 4094480 h 4648272"/>
              <a:gd name="connsiteX4" fmla="*/ 4346074 w 13439274"/>
              <a:gd name="connsiteY4" fmla="*/ 3921760 h 4648272"/>
              <a:gd name="connsiteX5" fmla="*/ 5321434 w 13439274"/>
              <a:gd name="connsiteY5" fmla="*/ 640080 h 4648272"/>
              <a:gd name="connsiteX6" fmla="*/ 7302634 w 13439274"/>
              <a:gd name="connsiteY6" fmla="*/ 457200 h 4648272"/>
              <a:gd name="connsiteX7" fmla="*/ 8237354 w 13439274"/>
              <a:gd name="connsiteY7" fmla="*/ 4429760 h 4648272"/>
              <a:gd name="connsiteX8" fmla="*/ 10472554 w 13439274"/>
              <a:gd name="connsiteY8" fmla="*/ 3881120 h 4648272"/>
              <a:gd name="connsiteX9" fmla="*/ 11894954 w 13439274"/>
              <a:gd name="connsiteY9" fmla="*/ 1778000 h 4648272"/>
              <a:gd name="connsiteX10" fmla="*/ 13439274 w 13439274"/>
              <a:gd name="connsiteY10" fmla="*/ 1737360 h 4648272"/>
              <a:gd name="connsiteX0" fmla="*/ 1559225 w 13478832"/>
              <a:gd name="connsiteY0" fmla="*/ 0 h 4648272"/>
              <a:gd name="connsiteX1" fmla="*/ 57472 w 13478832"/>
              <a:gd name="connsiteY1" fmla="*/ 2346960 h 4648272"/>
              <a:gd name="connsiteX2" fmla="*/ 1623157 w 13478832"/>
              <a:gd name="connsiteY2" fmla="*/ 2854961 h 4648272"/>
              <a:gd name="connsiteX3" fmla="*/ 2119952 w 13478832"/>
              <a:gd name="connsiteY3" fmla="*/ 4094480 h 4648272"/>
              <a:gd name="connsiteX4" fmla="*/ 4385632 w 13478832"/>
              <a:gd name="connsiteY4" fmla="*/ 3921760 h 4648272"/>
              <a:gd name="connsiteX5" fmla="*/ 5360992 w 13478832"/>
              <a:gd name="connsiteY5" fmla="*/ 640080 h 4648272"/>
              <a:gd name="connsiteX6" fmla="*/ 7342192 w 13478832"/>
              <a:gd name="connsiteY6" fmla="*/ 457200 h 4648272"/>
              <a:gd name="connsiteX7" fmla="*/ 8276912 w 13478832"/>
              <a:gd name="connsiteY7" fmla="*/ 4429760 h 4648272"/>
              <a:gd name="connsiteX8" fmla="*/ 10512112 w 13478832"/>
              <a:gd name="connsiteY8" fmla="*/ 3881120 h 4648272"/>
              <a:gd name="connsiteX9" fmla="*/ 11934512 w 13478832"/>
              <a:gd name="connsiteY9" fmla="*/ 1778000 h 4648272"/>
              <a:gd name="connsiteX10" fmla="*/ 13478832 w 13478832"/>
              <a:gd name="connsiteY10" fmla="*/ 1737360 h 4648272"/>
              <a:gd name="connsiteX0" fmla="*/ 1559225 w 13478832"/>
              <a:gd name="connsiteY0" fmla="*/ 0 h 4648272"/>
              <a:gd name="connsiteX1" fmla="*/ 57472 w 13478832"/>
              <a:gd name="connsiteY1" fmla="*/ 2346960 h 4648272"/>
              <a:gd name="connsiteX2" fmla="*/ 1623157 w 13478832"/>
              <a:gd name="connsiteY2" fmla="*/ 2854961 h 4648272"/>
              <a:gd name="connsiteX3" fmla="*/ 2119952 w 13478832"/>
              <a:gd name="connsiteY3" fmla="*/ 4094480 h 4648272"/>
              <a:gd name="connsiteX4" fmla="*/ 3034628 w 13478832"/>
              <a:gd name="connsiteY4" fmla="*/ 4304915 h 4648272"/>
              <a:gd name="connsiteX5" fmla="*/ 4385632 w 13478832"/>
              <a:gd name="connsiteY5" fmla="*/ 3921760 h 4648272"/>
              <a:gd name="connsiteX6" fmla="*/ 5360992 w 13478832"/>
              <a:gd name="connsiteY6" fmla="*/ 640080 h 4648272"/>
              <a:gd name="connsiteX7" fmla="*/ 7342192 w 13478832"/>
              <a:gd name="connsiteY7" fmla="*/ 457200 h 4648272"/>
              <a:gd name="connsiteX8" fmla="*/ 8276912 w 13478832"/>
              <a:gd name="connsiteY8" fmla="*/ 4429760 h 4648272"/>
              <a:gd name="connsiteX9" fmla="*/ 10512112 w 13478832"/>
              <a:gd name="connsiteY9" fmla="*/ 3881120 h 4648272"/>
              <a:gd name="connsiteX10" fmla="*/ 11934512 w 13478832"/>
              <a:gd name="connsiteY10" fmla="*/ 1778000 h 4648272"/>
              <a:gd name="connsiteX11" fmla="*/ 13478832 w 13478832"/>
              <a:gd name="connsiteY11" fmla="*/ 1737360 h 4648272"/>
              <a:gd name="connsiteX0" fmla="*/ 1559225 w 13478832"/>
              <a:gd name="connsiteY0" fmla="*/ 0 h 4648272"/>
              <a:gd name="connsiteX1" fmla="*/ 57472 w 13478832"/>
              <a:gd name="connsiteY1" fmla="*/ 2346960 h 4648272"/>
              <a:gd name="connsiteX2" fmla="*/ 1623157 w 13478832"/>
              <a:gd name="connsiteY2" fmla="*/ 2854961 h 4648272"/>
              <a:gd name="connsiteX3" fmla="*/ 2119952 w 13478832"/>
              <a:gd name="connsiteY3" fmla="*/ 4094480 h 4648272"/>
              <a:gd name="connsiteX4" fmla="*/ 3068722 w 13478832"/>
              <a:gd name="connsiteY4" fmla="*/ 3766435 h 4648272"/>
              <a:gd name="connsiteX5" fmla="*/ 4385632 w 13478832"/>
              <a:gd name="connsiteY5" fmla="*/ 3921760 h 4648272"/>
              <a:gd name="connsiteX6" fmla="*/ 5360992 w 13478832"/>
              <a:gd name="connsiteY6" fmla="*/ 640080 h 4648272"/>
              <a:gd name="connsiteX7" fmla="*/ 7342192 w 13478832"/>
              <a:gd name="connsiteY7" fmla="*/ 457200 h 4648272"/>
              <a:gd name="connsiteX8" fmla="*/ 8276912 w 13478832"/>
              <a:gd name="connsiteY8" fmla="*/ 4429760 h 4648272"/>
              <a:gd name="connsiteX9" fmla="*/ 10512112 w 13478832"/>
              <a:gd name="connsiteY9" fmla="*/ 3881120 h 4648272"/>
              <a:gd name="connsiteX10" fmla="*/ 11934512 w 13478832"/>
              <a:gd name="connsiteY10" fmla="*/ 1778000 h 4648272"/>
              <a:gd name="connsiteX11" fmla="*/ 13478832 w 13478832"/>
              <a:gd name="connsiteY11" fmla="*/ 1737360 h 4648272"/>
              <a:gd name="connsiteX0" fmla="*/ 1559225 w 13478832"/>
              <a:gd name="connsiteY0" fmla="*/ 0 h 4547016"/>
              <a:gd name="connsiteX1" fmla="*/ 57472 w 13478832"/>
              <a:gd name="connsiteY1" fmla="*/ 2346960 h 4547016"/>
              <a:gd name="connsiteX2" fmla="*/ 1623157 w 13478832"/>
              <a:gd name="connsiteY2" fmla="*/ 2854961 h 4547016"/>
              <a:gd name="connsiteX3" fmla="*/ 2119952 w 13478832"/>
              <a:gd name="connsiteY3" fmla="*/ 4094480 h 4547016"/>
              <a:gd name="connsiteX4" fmla="*/ 3068722 w 13478832"/>
              <a:gd name="connsiteY4" fmla="*/ 3766435 h 4547016"/>
              <a:gd name="connsiteX5" fmla="*/ 4385632 w 13478832"/>
              <a:gd name="connsiteY5" fmla="*/ 3921760 h 4547016"/>
              <a:gd name="connsiteX6" fmla="*/ 5360992 w 13478832"/>
              <a:gd name="connsiteY6" fmla="*/ 640080 h 4547016"/>
              <a:gd name="connsiteX7" fmla="*/ 7342192 w 13478832"/>
              <a:gd name="connsiteY7" fmla="*/ 457200 h 4547016"/>
              <a:gd name="connsiteX8" fmla="*/ 8765596 w 13478832"/>
              <a:gd name="connsiteY8" fmla="*/ 4307840 h 4547016"/>
              <a:gd name="connsiteX9" fmla="*/ 10512112 w 13478832"/>
              <a:gd name="connsiteY9" fmla="*/ 3881120 h 4547016"/>
              <a:gd name="connsiteX10" fmla="*/ 11934512 w 13478832"/>
              <a:gd name="connsiteY10" fmla="*/ 1778000 h 4547016"/>
              <a:gd name="connsiteX11" fmla="*/ 13478832 w 13478832"/>
              <a:gd name="connsiteY11" fmla="*/ 1737360 h 4547016"/>
              <a:gd name="connsiteX0" fmla="*/ 1559225 w 13478832"/>
              <a:gd name="connsiteY0" fmla="*/ 0 h 4547016"/>
              <a:gd name="connsiteX1" fmla="*/ 57472 w 13478832"/>
              <a:gd name="connsiteY1" fmla="*/ 2346960 h 4547016"/>
              <a:gd name="connsiteX2" fmla="*/ 1623157 w 13478832"/>
              <a:gd name="connsiteY2" fmla="*/ 2854961 h 4547016"/>
              <a:gd name="connsiteX3" fmla="*/ 2119952 w 13478832"/>
              <a:gd name="connsiteY3" fmla="*/ 4094480 h 4547016"/>
              <a:gd name="connsiteX4" fmla="*/ 3068722 w 13478832"/>
              <a:gd name="connsiteY4" fmla="*/ 3766435 h 4547016"/>
              <a:gd name="connsiteX5" fmla="*/ 4385632 w 13478832"/>
              <a:gd name="connsiteY5" fmla="*/ 3921760 h 4547016"/>
              <a:gd name="connsiteX6" fmla="*/ 5360992 w 13478832"/>
              <a:gd name="connsiteY6" fmla="*/ 640080 h 4547016"/>
              <a:gd name="connsiteX7" fmla="*/ 6296311 w 13478832"/>
              <a:gd name="connsiteY7" fmla="*/ 891155 h 4547016"/>
              <a:gd name="connsiteX8" fmla="*/ 7342192 w 13478832"/>
              <a:gd name="connsiteY8" fmla="*/ 457200 h 4547016"/>
              <a:gd name="connsiteX9" fmla="*/ 8765596 w 13478832"/>
              <a:gd name="connsiteY9" fmla="*/ 4307840 h 4547016"/>
              <a:gd name="connsiteX10" fmla="*/ 10512112 w 13478832"/>
              <a:gd name="connsiteY10" fmla="*/ 3881120 h 4547016"/>
              <a:gd name="connsiteX11" fmla="*/ 11934512 w 13478832"/>
              <a:gd name="connsiteY11" fmla="*/ 1778000 h 4547016"/>
              <a:gd name="connsiteX12" fmla="*/ 13478832 w 13478832"/>
              <a:gd name="connsiteY12" fmla="*/ 1737360 h 4547016"/>
              <a:gd name="connsiteX0" fmla="*/ 1559225 w 13478832"/>
              <a:gd name="connsiteY0" fmla="*/ 0 h 4583762"/>
              <a:gd name="connsiteX1" fmla="*/ 57472 w 13478832"/>
              <a:gd name="connsiteY1" fmla="*/ 2346960 h 4583762"/>
              <a:gd name="connsiteX2" fmla="*/ 1623157 w 13478832"/>
              <a:gd name="connsiteY2" fmla="*/ 2854961 h 4583762"/>
              <a:gd name="connsiteX3" fmla="*/ 2119952 w 13478832"/>
              <a:gd name="connsiteY3" fmla="*/ 4094480 h 4583762"/>
              <a:gd name="connsiteX4" fmla="*/ 3068722 w 13478832"/>
              <a:gd name="connsiteY4" fmla="*/ 3766435 h 4583762"/>
              <a:gd name="connsiteX5" fmla="*/ 4385632 w 13478832"/>
              <a:gd name="connsiteY5" fmla="*/ 3921760 h 4583762"/>
              <a:gd name="connsiteX6" fmla="*/ 5360992 w 13478832"/>
              <a:gd name="connsiteY6" fmla="*/ 640080 h 4583762"/>
              <a:gd name="connsiteX7" fmla="*/ 6296311 w 13478832"/>
              <a:gd name="connsiteY7" fmla="*/ 891155 h 4583762"/>
              <a:gd name="connsiteX8" fmla="*/ 7342192 w 13478832"/>
              <a:gd name="connsiteY8" fmla="*/ 457200 h 4583762"/>
              <a:gd name="connsiteX9" fmla="*/ 8765596 w 13478832"/>
              <a:gd name="connsiteY9" fmla="*/ 4307840 h 4583762"/>
              <a:gd name="connsiteX10" fmla="*/ 10512112 w 13478832"/>
              <a:gd name="connsiteY10" fmla="*/ 3881120 h 4583762"/>
              <a:gd name="connsiteX11" fmla="*/ 11707217 w 13478832"/>
              <a:gd name="connsiteY11" fmla="*/ 721360 h 4583762"/>
              <a:gd name="connsiteX12" fmla="*/ 13478832 w 13478832"/>
              <a:gd name="connsiteY12" fmla="*/ 1737360 h 4583762"/>
              <a:gd name="connsiteX0" fmla="*/ 1559225 w 13478832"/>
              <a:gd name="connsiteY0" fmla="*/ 105625 h 4720987"/>
              <a:gd name="connsiteX1" fmla="*/ 57472 w 13478832"/>
              <a:gd name="connsiteY1" fmla="*/ 2452585 h 4720987"/>
              <a:gd name="connsiteX2" fmla="*/ 1623157 w 13478832"/>
              <a:gd name="connsiteY2" fmla="*/ 2960586 h 4720987"/>
              <a:gd name="connsiteX3" fmla="*/ 2119952 w 13478832"/>
              <a:gd name="connsiteY3" fmla="*/ 4200105 h 4720987"/>
              <a:gd name="connsiteX4" fmla="*/ 3068722 w 13478832"/>
              <a:gd name="connsiteY4" fmla="*/ 3872060 h 4720987"/>
              <a:gd name="connsiteX5" fmla="*/ 4385632 w 13478832"/>
              <a:gd name="connsiteY5" fmla="*/ 4027385 h 4720987"/>
              <a:gd name="connsiteX6" fmla="*/ 5360992 w 13478832"/>
              <a:gd name="connsiteY6" fmla="*/ 745705 h 4720987"/>
              <a:gd name="connsiteX7" fmla="*/ 6296311 w 13478832"/>
              <a:gd name="connsiteY7" fmla="*/ 996780 h 4720987"/>
              <a:gd name="connsiteX8" fmla="*/ 7989983 w 13478832"/>
              <a:gd name="connsiteY8" fmla="*/ 136105 h 4720987"/>
              <a:gd name="connsiteX9" fmla="*/ 8765596 w 13478832"/>
              <a:gd name="connsiteY9" fmla="*/ 4413465 h 4720987"/>
              <a:gd name="connsiteX10" fmla="*/ 10512112 w 13478832"/>
              <a:gd name="connsiteY10" fmla="*/ 3986745 h 4720987"/>
              <a:gd name="connsiteX11" fmla="*/ 11707217 w 13478832"/>
              <a:gd name="connsiteY11" fmla="*/ 826985 h 4720987"/>
              <a:gd name="connsiteX12" fmla="*/ 13478832 w 13478832"/>
              <a:gd name="connsiteY12" fmla="*/ 1842985 h 4720987"/>
              <a:gd name="connsiteX0" fmla="*/ 1559225 w 13478832"/>
              <a:gd name="connsiteY0" fmla="*/ 105625 h 4720987"/>
              <a:gd name="connsiteX1" fmla="*/ 57472 w 13478832"/>
              <a:gd name="connsiteY1" fmla="*/ 2452585 h 4720987"/>
              <a:gd name="connsiteX2" fmla="*/ 1623157 w 13478832"/>
              <a:gd name="connsiteY2" fmla="*/ 2960586 h 4720987"/>
              <a:gd name="connsiteX3" fmla="*/ 2119952 w 13478832"/>
              <a:gd name="connsiteY3" fmla="*/ 4200105 h 4720987"/>
              <a:gd name="connsiteX4" fmla="*/ 3068722 w 13478832"/>
              <a:gd name="connsiteY4" fmla="*/ 3872060 h 4720987"/>
              <a:gd name="connsiteX5" fmla="*/ 4385632 w 13478832"/>
              <a:gd name="connsiteY5" fmla="*/ 4027385 h 4720987"/>
              <a:gd name="connsiteX6" fmla="*/ 4326800 w 13478832"/>
              <a:gd name="connsiteY6" fmla="*/ 359625 h 4720987"/>
              <a:gd name="connsiteX7" fmla="*/ 6296311 w 13478832"/>
              <a:gd name="connsiteY7" fmla="*/ 996780 h 4720987"/>
              <a:gd name="connsiteX8" fmla="*/ 7989983 w 13478832"/>
              <a:gd name="connsiteY8" fmla="*/ 136105 h 4720987"/>
              <a:gd name="connsiteX9" fmla="*/ 8765596 w 13478832"/>
              <a:gd name="connsiteY9" fmla="*/ 4413465 h 4720987"/>
              <a:gd name="connsiteX10" fmla="*/ 10512112 w 13478832"/>
              <a:gd name="connsiteY10" fmla="*/ 3986745 h 4720987"/>
              <a:gd name="connsiteX11" fmla="*/ 11707217 w 13478832"/>
              <a:gd name="connsiteY11" fmla="*/ 826985 h 4720987"/>
              <a:gd name="connsiteX12" fmla="*/ 13478832 w 13478832"/>
              <a:gd name="connsiteY12" fmla="*/ 1842985 h 4720987"/>
              <a:gd name="connsiteX0" fmla="*/ 1559225 w 13478832"/>
              <a:gd name="connsiteY0" fmla="*/ 105625 h 4720987"/>
              <a:gd name="connsiteX1" fmla="*/ 57472 w 13478832"/>
              <a:gd name="connsiteY1" fmla="*/ 2452585 h 4720987"/>
              <a:gd name="connsiteX2" fmla="*/ 1623157 w 13478832"/>
              <a:gd name="connsiteY2" fmla="*/ 2960586 h 4720987"/>
              <a:gd name="connsiteX3" fmla="*/ 2119952 w 13478832"/>
              <a:gd name="connsiteY3" fmla="*/ 4200105 h 4720987"/>
              <a:gd name="connsiteX4" fmla="*/ 3068722 w 13478832"/>
              <a:gd name="connsiteY4" fmla="*/ 3872060 h 4720987"/>
              <a:gd name="connsiteX5" fmla="*/ 5135706 w 13478832"/>
              <a:gd name="connsiteY5" fmla="*/ 4352505 h 4720987"/>
              <a:gd name="connsiteX6" fmla="*/ 4326800 w 13478832"/>
              <a:gd name="connsiteY6" fmla="*/ 359625 h 4720987"/>
              <a:gd name="connsiteX7" fmla="*/ 6296311 w 13478832"/>
              <a:gd name="connsiteY7" fmla="*/ 996780 h 4720987"/>
              <a:gd name="connsiteX8" fmla="*/ 7989983 w 13478832"/>
              <a:gd name="connsiteY8" fmla="*/ 136105 h 4720987"/>
              <a:gd name="connsiteX9" fmla="*/ 8765596 w 13478832"/>
              <a:gd name="connsiteY9" fmla="*/ 4413465 h 4720987"/>
              <a:gd name="connsiteX10" fmla="*/ 10512112 w 13478832"/>
              <a:gd name="connsiteY10" fmla="*/ 3986745 h 4720987"/>
              <a:gd name="connsiteX11" fmla="*/ 11707217 w 13478832"/>
              <a:gd name="connsiteY11" fmla="*/ 826985 h 4720987"/>
              <a:gd name="connsiteX12" fmla="*/ 13478832 w 13478832"/>
              <a:gd name="connsiteY12" fmla="*/ 1842985 h 4720987"/>
              <a:gd name="connsiteX0" fmla="*/ 1559225 w 13478832"/>
              <a:gd name="connsiteY0" fmla="*/ 105625 h 4720987"/>
              <a:gd name="connsiteX1" fmla="*/ 57472 w 13478832"/>
              <a:gd name="connsiteY1" fmla="*/ 2452585 h 4720987"/>
              <a:gd name="connsiteX2" fmla="*/ 1623157 w 13478832"/>
              <a:gd name="connsiteY2" fmla="*/ 2960586 h 4720987"/>
              <a:gd name="connsiteX3" fmla="*/ 1267596 w 13478832"/>
              <a:gd name="connsiteY3" fmla="*/ 4443945 h 4720987"/>
              <a:gd name="connsiteX4" fmla="*/ 3068722 w 13478832"/>
              <a:gd name="connsiteY4" fmla="*/ 3872060 h 4720987"/>
              <a:gd name="connsiteX5" fmla="*/ 5135706 w 13478832"/>
              <a:gd name="connsiteY5" fmla="*/ 4352505 h 4720987"/>
              <a:gd name="connsiteX6" fmla="*/ 4326800 w 13478832"/>
              <a:gd name="connsiteY6" fmla="*/ 359625 h 4720987"/>
              <a:gd name="connsiteX7" fmla="*/ 6296311 w 13478832"/>
              <a:gd name="connsiteY7" fmla="*/ 996780 h 4720987"/>
              <a:gd name="connsiteX8" fmla="*/ 7989983 w 13478832"/>
              <a:gd name="connsiteY8" fmla="*/ 136105 h 4720987"/>
              <a:gd name="connsiteX9" fmla="*/ 8765596 w 13478832"/>
              <a:gd name="connsiteY9" fmla="*/ 4413465 h 4720987"/>
              <a:gd name="connsiteX10" fmla="*/ 10512112 w 13478832"/>
              <a:gd name="connsiteY10" fmla="*/ 3986745 h 4720987"/>
              <a:gd name="connsiteX11" fmla="*/ 11707217 w 13478832"/>
              <a:gd name="connsiteY11" fmla="*/ 826985 h 4720987"/>
              <a:gd name="connsiteX12" fmla="*/ 13478832 w 13478832"/>
              <a:gd name="connsiteY12" fmla="*/ 1842985 h 4720987"/>
              <a:gd name="connsiteX0" fmla="*/ 1559225 w 13478832"/>
              <a:gd name="connsiteY0" fmla="*/ 105625 h 4736947"/>
              <a:gd name="connsiteX1" fmla="*/ 57472 w 13478832"/>
              <a:gd name="connsiteY1" fmla="*/ 2452585 h 4736947"/>
              <a:gd name="connsiteX2" fmla="*/ 1623157 w 13478832"/>
              <a:gd name="connsiteY2" fmla="*/ 2960586 h 4736947"/>
              <a:gd name="connsiteX3" fmla="*/ 1267596 w 13478832"/>
              <a:gd name="connsiteY3" fmla="*/ 4443945 h 4736947"/>
              <a:gd name="connsiteX4" fmla="*/ 3068722 w 13478832"/>
              <a:gd name="connsiteY4" fmla="*/ 3872060 h 4736947"/>
              <a:gd name="connsiteX5" fmla="*/ 5135706 w 13478832"/>
              <a:gd name="connsiteY5" fmla="*/ 4352505 h 4736947"/>
              <a:gd name="connsiteX6" fmla="*/ 4326800 w 13478832"/>
              <a:gd name="connsiteY6" fmla="*/ 359625 h 4736947"/>
              <a:gd name="connsiteX7" fmla="*/ 6296311 w 13478832"/>
              <a:gd name="connsiteY7" fmla="*/ 996780 h 4736947"/>
              <a:gd name="connsiteX8" fmla="*/ 7989983 w 13478832"/>
              <a:gd name="connsiteY8" fmla="*/ 136105 h 4736947"/>
              <a:gd name="connsiteX9" fmla="*/ 8765596 w 13478832"/>
              <a:gd name="connsiteY9" fmla="*/ 4413465 h 4736947"/>
              <a:gd name="connsiteX10" fmla="*/ 10512112 w 13478832"/>
              <a:gd name="connsiteY10" fmla="*/ 3986745 h 4736947"/>
              <a:gd name="connsiteX11" fmla="*/ 11673122 w 13478832"/>
              <a:gd name="connsiteY11" fmla="*/ 420585 h 4736947"/>
              <a:gd name="connsiteX12" fmla="*/ 13478832 w 13478832"/>
              <a:gd name="connsiteY12" fmla="*/ 1842985 h 4736947"/>
              <a:gd name="connsiteX0" fmla="*/ 1559225 w 13478832"/>
              <a:gd name="connsiteY0" fmla="*/ 105625 h 4736947"/>
              <a:gd name="connsiteX1" fmla="*/ 57472 w 13478832"/>
              <a:gd name="connsiteY1" fmla="*/ 2452585 h 4736947"/>
              <a:gd name="connsiteX2" fmla="*/ 1623157 w 13478832"/>
              <a:gd name="connsiteY2" fmla="*/ 2960586 h 4736947"/>
              <a:gd name="connsiteX3" fmla="*/ 1267596 w 13478832"/>
              <a:gd name="connsiteY3" fmla="*/ 4443945 h 4736947"/>
              <a:gd name="connsiteX4" fmla="*/ 3068722 w 13478832"/>
              <a:gd name="connsiteY4" fmla="*/ 3872060 h 4736947"/>
              <a:gd name="connsiteX5" fmla="*/ 5135706 w 13478832"/>
              <a:gd name="connsiteY5" fmla="*/ 4352505 h 4736947"/>
              <a:gd name="connsiteX6" fmla="*/ 4326800 w 13478832"/>
              <a:gd name="connsiteY6" fmla="*/ 359625 h 4736947"/>
              <a:gd name="connsiteX7" fmla="*/ 6296311 w 13478832"/>
              <a:gd name="connsiteY7" fmla="*/ 996780 h 4736947"/>
              <a:gd name="connsiteX8" fmla="*/ 7989983 w 13478832"/>
              <a:gd name="connsiteY8" fmla="*/ 136105 h 4736947"/>
              <a:gd name="connsiteX9" fmla="*/ 8765596 w 13478832"/>
              <a:gd name="connsiteY9" fmla="*/ 4413465 h 4736947"/>
              <a:gd name="connsiteX10" fmla="*/ 10512112 w 13478832"/>
              <a:gd name="connsiteY10" fmla="*/ 3986745 h 4736947"/>
              <a:gd name="connsiteX11" fmla="*/ 11673122 w 13478832"/>
              <a:gd name="connsiteY11" fmla="*/ 420585 h 4736947"/>
              <a:gd name="connsiteX12" fmla="*/ 13478832 w 13478832"/>
              <a:gd name="connsiteY12" fmla="*/ 2391625 h 4736947"/>
              <a:gd name="connsiteX0" fmla="*/ 1593770 w 13513377"/>
              <a:gd name="connsiteY0" fmla="*/ 105625 h 4736947"/>
              <a:gd name="connsiteX1" fmla="*/ 46559 w 13513377"/>
              <a:gd name="connsiteY1" fmla="*/ 1914105 h 4736947"/>
              <a:gd name="connsiteX2" fmla="*/ 1657702 w 13513377"/>
              <a:gd name="connsiteY2" fmla="*/ 2960586 h 4736947"/>
              <a:gd name="connsiteX3" fmla="*/ 1302141 w 13513377"/>
              <a:gd name="connsiteY3" fmla="*/ 4443945 h 4736947"/>
              <a:gd name="connsiteX4" fmla="*/ 3103267 w 13513377"/>
              <a:gd name="connsiteY4" fmla="*/ 3872060 h 4736947"/>
              <a:gd name="connsiteX5" fmla="*/ 5170251 w 13513377"/>
              <a:gd name="connsiteY5" fmla="*/ 4352505 h 4736947"/>
              <a:gd name="connsiteX6" fmla="*/ 4361345 w 13513377"/>
              <a:gd name="connsiteY6" fmla="*/ 359625 h 4736947"/>
              <a:gd name="connsiteX7" fmla="*/ 6330856 w 13513377"/>
              <a:gd name="connsiteY7" fmla="*/ 996780 h 4736947"/>
              <a:gd name="connsiteX8" fmla="*/ 8024528 w 13513377"/>
              <a:gd name="connsiteY8" fmla="*/ 136105 h 4736947"/>
              <a:gd name="connsiteX9" fmla="*/ 8800141 w 13513377"/>
              <a:gd name="connsiteY9" fmla="*/ 4413465 h 4736947"/>
              <a:gd name="connsiteX10" fmla="*/ 10546657 w 13513377"/>
              <a:gd name="connsiteY10" fmla="*/ 3986745 h 4736947"/>
              <a:gd name="connsiteX11" fmla="*/ 11707667 w 13513377"/>
              <a:gd name="connsiteY11" fmla="*/ 420585 h 4736947"/>
              <a:gd name="connsiteX12" fmla="*/ 13513377 w 13513377"/>
              <a:gd name="connsiteY12" fmla="*/ 2391625 h 4736947"/>
              <a:gd name="connsiteX0" fmla="*/ 1657264 w 13576871"/>
              <a:gd name="connsiteY0" fmla="*/ 105625 h 4736947"/>
              <a:gd name="connsiteX1" fmla="*/ 110053 w 13576871"/>
              <a:gd name="connsiteY1" fmla="*/ 1914105 h 4736947"/>
              <a:gd name="connsiteX2" fmla="*/ 302846 w 13576871"/>
              <a:gd name="connsiteY2" fmla="*/ 2693501 h 4736947"/>
              <a:gd name="connsiteX3" fmla="*/ 1721196 w 13576871"/>
              <a:gd name="connsiteY3" fmla="*/ 2960586 h 4736947"/>
              <a:gd name="connsiteX4" fmla="*/ 1365635 w 13576871"/>
              <a:gd name="connsiteY4" fmla="*/ 4443945 h 4736947"/>
              <a:gd name="connsiteX5" fmla="*/ 3166761 w 13576871"/>
              <a:gd name="connsiteY5" fmla="*/ 3872060 h 4736947"/>
              <a:gd name="connsiteX6" fmla="*/ 5233745 w 13576871"/>
              <a:gd name="connsiteY6" fmla="*/ 4352505 h 4736947"/>
              <a:gd name="connsiteX7" fmla="*/ 4424839 w 13576871"/>
              <a:gd name="connsiteY7" fmla="*/ 359625 h 4736947"/>
              <a:gd name="connsiteX8" fmla="*/ 6394350 w 13576871"/>
              <a:gd name="connsiteY8" fmla="*/ 996780 h 4736947"/>
              <a:gd name="connsiteX9" fmla="*/ 8088022 w 13576871"/>
              <a:gd name="connsiteY9" fmla="*/ 136105 h 4736947"/>
              <a:gd name="connsiteX10" fmla="*/ 8863635 w 13576871"/>
              <a:gd name="connsiteY10" fmla="*/ 4413465 h 4736947"/>
              <a:gd name="connsiteX11" fmla="*/ 10610151 w 13576871"/>
              <a:gd name="connsiteY11" fmla="*/ 3986745 h 4736947"/>
              <a:gd name="connsiteX12" fmla="*/ 11771161 w 13576871"/>
              <a:gd name="connsiteY12" fmla="*/ 420585 h 4736947"/>
              <a:gd name="connsiteX13" fmla="*/ 13576871 w 13576871"/>
              <a:gd name="connsiteY13" fmla="*/ 2391625 h 4736947"/>
              <a:gd name="connsiteX0" fmla="*/ 1520199 w 13439806"/>
              <a:gd name="connsiteY0" fmla="*/ 105625 h 4736947"/>
              <a:gd name="connsiteX1" fmla="*/ 211648 w 13439806"/>
              <a:gd name="connsiteY1" fmla="*/ 1812505 h 4736947"/>
              <a:gd name="connsiteX2" fmla="*/ 165781 w 13439806"/>
              <a:gd name="connsiteY2" fmla="*/ 2693501 h 4736947"/>
              <a:gd name="connsiteX3" fmla="*/ 1584131 w 13439806"/>
              <a:gd name="connsiteY3" fmla="*/ 2960586 h 4736947"/>
              <a:gd name="connsiteX4" fmla="*/ 1228570 w 13439806"/>
              <a:gd name="connsiteY4" fmla="*/ 4443945 h 4736947"/>
              <a:gd name="connsiteX5" fmla="*/ 3029696 w 13439806"/>
              <a:gd name="connsiteY5" fmla="*/ 3872060 h 4736947"/>
              <a:gd name="connsiteX6" fmla="*/ 5096680 w 13439806"/>
              <a:gd name="connsiteY6" fmla="*/ 4352505 h 4736947"/>
              <a:gd name="connsiteX7" fmla="*/ 4287774 w 13439806"/>
              <a:gd name="connsiteY7" fmla="*/ 359625 h 4736947"/>
              <a:gd name="connsiteX8" fmla="*/ 6257285 w 13439806"/>
              <a:gd name="connsiteY8" fmla="*/ 996780 h 4736947"/>
              <a:gd name="connsiteX9" fmla="*/ 7950957 w 13439806"/>
              <a:gd name="connsiteY9" fmla="*/ 136105 h 4736947"/>
              <a:gd name="connsiteX10" fmla="*/ 8726570 w 13439806"/>
              <a:gd name="connsiteY10" fmla="*/ 4413465 h 4736947"/>
              <a:gd name="connsiteX11" fmla="*/ 10473086 w 13439806"/>
              <a:gd name="connsiteY11" fmla="*/ 3986745 h 4736947"/>
              <a:gd name="connsiteX12" fmla="*/ 11634096 w 13439806"/>
              <a:gd name="connsiteY12" fmla="*/ 420585 h 4736947"/>
              <a:gd name="connsiteX13" fmla="*/ 13439806 w 13439806"/>
              <a:gd name="connsiteY13" fmla="*/ 2391625 h 4736947"/>
              <a:gd name="connsiteX0" fmla="*/ 1568536 w 13488143"/>
              <a:gd name="connsiteY0" fmla="*/ 105625 h 4736947"/>
              <a:gd name="connsiteX1" fmla="*/ 66376 w 13488143"/>
              <a:gd name="connsiteY1" fmla="*/ 326221 h 4736947"/>
              <a:gd name="connsiteX2" fmla="*/ 259985 w 13488143"/>
              <a:gd name="connsiteY2" fmla="*/ 1812505 h 4736947"/>
              <a:gd name="connsiteX3" fmla="*/ 214118 w 13488143"/>
              <a:gd name="connsiteY3" fmla="*/ 2693501 h 4736947"/>
              <a:gd name="connsiteX4" fmla="*/ 1632468 w 13488143"/>
              <a:gd name="connsiteY4" fmla="*/ 2960586 h 4736947"/>
              <a:gd name="connsiteX5" fmla="*/ 1276907 w 13488143"/>
              <a:gd name="connsiteY5" fmla="*/ 4443945 h 4736947"/>
              <a:gd name="connsiteX6" fmla="*/ 3078033 w 13488143"/>
              <a:gd name="connsiteY6" fmla="*/ 3872060 h 4736947"/>
              <a:gd name="connsiteX7" fmla="*/ 5145017 w 13488143"/>
              <a:gd name="connsiteY7" fmla="*/ 4352505 h 4736947"/>
              <a:gd name="connsiteX8" fmla="*/ 4336111 w 13488143"/>
              <a:gd name="connsiteY8" fmla="*/ 359625 h 4736947"/>
              <a:gd name="connsiteX9" fmla="*/ 6305622 w 13488143"/>
              <a:gd name="connsiteY9" fmla="*/ 996780 h 4736947"/>
              <a:gd name="connsiteX10" fmla="*/ 7999294 w 13488143"/>
              <a:gd name="connsiteY10" fmla="*/ 136105 h 4736947"/>
              <a:gd name="connsiteX11" fmla="*/ 8774907 w 13488143"/>
              <a:gd name="connsiteY11" fmla="*/ 4413465 h 4736947"/>
              <a:gd name="connsiteX12" fmla="*/ 10521423 w 13488143"/>
              <a:gd name="connsiteY12" fmla="*/ 3986745 h 4736947"/>
              <a:gd name="connsiteX13" fmla="*/ 11682433 w 13488143"/>
              <a:gd name="connsiteY13" fmla="*/ 420585 h 4736947"/>
              <a:gd name="connsiteX14" fmla="*/ 13488143 w 13488143"/>
              <a:gd name="connsiteY14" fmla="*/ 2391625 h 4736947"/>
              <a:gd name="connsiteX0" fmla="*/ 1591266 w 13488143"/>
              <a:gd name="connsiteY0" fmla="*/ 14185 h 4736947"/>
              <a:gd name="connsiteX1" fmla="*/ 66376 w 13488143"/>
              <a:gd name="connsiteY1" fmla="*/ 326221 h 4736947"/>
              <a:gd name="connsiteX2" fmla="*/ 259985 w 13488143"/>
              <a:gd name="connsiteY2" fmla="*/ 1812505 h 4736947"/>
              <a:gd name="connsiteX3" fmla="*/ 214118 w 13488143"/>
              <a:gd name="connsiteY3" fmla="*/ 2693501 h 4736947"/>
              <a:gd name="connsiteX4" fmla="*/ 1632468 w 13488143"/>
              <a:gd name="connsiteY4" fmla="*/ 2960586 h 4736947"/>
              <a:gd name="connsiteX5" fmla="*/ 1276907 w 13488143"/>
              <a:gd name="connsiteY5" fmla="*/ 4443945 h 4736947"/>
              <a:gd name="connsiteX6" fmla="*/ 3078033 w 13488143"/>
              <a:gd name="connsiteY6" fmla="*/ 3872060 h 4736947"/>
              <a:gd name="connsiteX7" fmla="*/ 5145017 w 13488143"/>
              <a:gd name="connsiteY7" fmla="*/ 4352505 h 4736947"/>
              <a:gd name="connsiteX8" fmla="*/ 4336111 w 13488143"/>
              <a:gd name="connsiteY8" fmla="*/ 359625 h 4736947"/>
              <a:gd name="connsiteX9" fmla="*/ 6305622 w 13488143"/>
              <a:gd name="connsiteY9" fmla="*/ 996780 h 4736947"/>
              <a:gd name="connsiteX10" fmla="*/ 7999294 w 13488143"/>
              <a:gd name="connsiteY10" fmla="*/ 136105 h 4736947"/>
              <a:gd name="connsiteX11" fmla="*/ 8774907 w 13488143"/>
              <a:gd name="connsiteY11" fmla="*/ 4413465 h 4736947"/>
              <a:gd name="connsiteX12" fmla="*/ 10521423 w 13488143"/>
              <a:gd name="connsiteY12" fmla="*/ 3986745 h 4736947"/>
              <a:gd name="connsiteX13" fmla="*/ 11682433 w 13488143"/>
              <a:gd name="connsiteY13" fmla="*/ 420585 h 4736947"/>
              <a:gd name="connsiteX14" fmla="*/ 13488143 w 13488143"/>
              <a:gd name="connsiteY14" fmla="*/ 2391625 h 4736947"/>
              <a:gd name="connsiteX0" fmla="*/ 2034491 w 13488143"/>
              <a:gd name="connsiteY0" fmla="*/ 0 h 6328042"/>
              <a:gd name="connsiteX1" fmla="*/ 66376 w 13488143"/>
              <a:gd name="connsiteY1" fmla="*/ 1917316 h 6328042"/>
              <a:gd name="connsiteX2" fmla="*/ 259985 w 13488143"/>
              <a:gd name="connsiteY2" fmla="*/ 3403600 h 6328042"/>
              <a:gd name="connsiteX3" fmla="*/ 214118 w 13488143"/>
              <a:gd name="connsiteY3" fmla="*/ 4284596 h 6328042"/>
              <a:gd name="connsiteX4" fmla="*/ 1632468 w 13488143"/>
              <a:gd name="connsiteY4" fmla="*/ 4551681 h 6328042"/>
              <a:gd name="connsiteX5" fmla="*/ 1276907 w 13488143"/>
              <a:gd name="connsiteY5" fmla="*/ 6035040 h 6328042"/>
              <a:gd name="connsiteX6" fmla="*/ 3078033 w 13488143"/>
              <a:gd name="connsiteY6" fmla="*/ 5463155 h 6328042"/>
              <a:gd name="connsiteX7" fmla="*/ 5145017 w 13488143"/>
              <a:gd name="connsiteY7" fmla="*/ 5943600 h 6328042"/>
              <a:gd name="connsiteX8" fmla="*/ 4336111 w 13488143"/>
              <a:gd name="connsiteY8" fmla="*/ 1950720 h 6328042"/>
              <a:gd name="connsiteX9" fmla="*/ 6305622 w 13488143"/>
              <a:gd name="connsiteY9" fmla="*/ 2587875 h 6328042"/>
              <a:gd name="connsiteX10" fmla="*/ 7999294 w 13488143"/>
              <a:gd name="connsiteY10" fmla="*/ 1727200 h 6328042"/>
              <a:gd name="connsiteX11" fmla="*/ 8774907 w 13488143"/>
              <a:gd name="connsiteY11" fmla="*/ 6004560 h 6328042"/>
              <a:gd name="connsiteX12" fmla="*/ 10521423 w 13488143"/>
              <a:gd name="connsiteY12" fmla="*/ 5577840 h 6328042"/>
              <a:gd name="connsiteX13" fmla="*/ 11682433 w 13488143"/>
              <a:gd name="connsiteY13" fmla="*/ 2011680 h 6328042"/>
              <a:gd name="connsiteX14" fmla="*/ 13488143 w 13488143"/>
              <a:gd name="connsiteY14" fmla="*/ 3982720 h 6328042"/>
              <a:gd name="connsiteX0" fmla="*/ 2000271 w 13453923"/>
              <a:gd name="connsiteY0" fmla="*/ 0 h 6328042"/>
              <a:gd name="connsiteX1" fmla="*/ 1680045 w 13453923"/>
              <a:gd name="connsiteY1" fmla="*/ 1734436 h 6328042"/>
              <a:gd name="connsiteX2" fmla="*/ 32156 w 13453923"/>
              <a:gd name="connsiteY2" fmla="*/ 1917316 h 6328042"/>
              <a:gd name="connsiteX3" fmla="*/ 225765 w 13453923"/>
              <a:gd name="connsiteY3" fmla="*/ 3403600 h 6328042"/>
              <a:gd name="connsiteX4" fmla="*/ 179898 w 13453923"/>
              <a:gd name="connsiteY4" fmla="*/ 4284596 h 6328042"/>
              <a:gd name="connsiteX5" fmla="*/ 1598248 w 13453923"/>
              <a:gd name="connsiteY5" fmla="*/ 4551681 h 6328042"/>
              <a:gd name="connsiteX6" fmla="*/ 1242687 w 13453923"/>
              <a:gd name="connsiteY6" fmla="*/ 6035040 h 6328042"/>
              <a:gd name="connsiteX7" fmla="*/ 3043813 w 13453923"/>
              <a:gd name="connsiteY7" fmla="*/ 5463155 h 6328042"/>
              <a:gd name="connsiteX8" fmla="*/ 5110797 w 13453923"/>
              <a:gd name="connsiteY8" fmla="*/ 5943600 h 6328042"/>
              <a:gd name="connsiteX9" fmla="*/ 4301891 w 13453923"/>
              <a:gd name="connsiteY9" fmla="*/ 1950720 h 6328042"/>
              <a:gd name="connsiteX10" fmla="*/ 6271402 w 13453923"/>
              <a:gd name="connsiteY10" fmla="*/ 2587875 h 6328042"/>
              <a:gd name="connsiteX11" fmla="*/ 7965074 w 13453923"/>
              <a:gd name="connsiteY11" fmla="*/ 1727200 h 6328042"/>
              <a:gd name="connsiteX12" fmla="*/ 8740687 w 13453923"/>
              <a:gd name="connsiteY12" fmla="*/ 6004560 h 6328042"/>
              <a:gd name="connsiteX13" fmla="*/ 10487203 w 13453923"/>
              <a:gd name="connsiteY13" fmla="*/ 5577840 h 6328042"/>
              <a:gd name="connsiteX14" fmla="*/ 11648213 w 13453923"/>
              <a:gd name="connsiteY14" fmla="*/ 2011680 h 6328042"/>
              <a:gd name="connsiteX15" fmla="*/ 13453923 w 13453923"/>
              <a:gd name="connsiteY15" fmla="*/ 3982720 h 6328042"/>
              <a:gd name="connsiteX0" fmla="*/ 2049379 w 13503031"/>
              <a:gd name="connsiteY0" fmla="*/ 35102 h 6363144"/>
              <a:gd name="connsiteX1" fmla="*/ 1729153 w 13503031"/>
              <a:gd name="connsiteY1" fmla="*/ 1769538 h 6363144"/>
              <a:gd name="connsiteX2" fmla="*/ 81264 w 13503031"/>
              <a:gd name="connsiteY2" fmla="*/ 1952418 h 6363144"/>
              <a:gd name="connsiteX3" fmla="*/ 274873 w 13503031"/>
              <a:gd name="connsiteY3" fmla="*/ 3438702 h 6363144"/>
              <a:gd name="connsiteX4" fmla="*/ 229006 w 13503031"/>
              <a:gd name="connsiteY4" fmla="*/ 4319698 h 6363144"/>
              <a:gd name="connsiteX5" fmla="*/ 1647356 w 13503031"/>
              <a:gd name="connsiteY5" fmla="*/ 4586783 h 6363144"/>
              <a:gd name="connsiteX6" fmla="*/ 1291795 w 13503031"/>
              <a:gd name="connsiteY6" fmla="*/ 6070142 h 6363144"/>
              <a:gd name="connsiteX7" fmla="*/ 3092921 w 13503031"/>
              <a:gd name="connsiteY7" fmla="*/ 5498257 h 6363144"/>
              <a:gd name="connsiteX8" fmla="*/ 5159905 w 13503031"/>
              <a:gd name="connsiteY8" fmla="*/ 5978702 h 6363144"/>
              <a:gd name="connsiteX9" fmla="*/ 4350999 w 13503031"/>
              <a:gd name="connsiteY9" fmla="*/ 1985822 h 6363144"/>
              <a:gd name="connsiteX10" fmla="*/ 6320510 w 13503031"/>
              <a:gd name="connsiteY10" fmla="*/ 2622977 h 6363144"/>
              <a:gd name="connsiteX11" fmla="*/ 8014182 w 13503031"/>
              <a:gd name="connsiteY11" fmla="*/ 1762302 h 6363144"/>
              <a:gd name="connsiteX12" fmla="*/ 8789795 w 13503031"/>
              <a:gd name="connsiteY12" fmla="*/ 6039662 h 6363144"/>
              <a:gd name="connsiteX13" fmla="*/ 10536311 w 13503031"/>
              <a:gd name="connsiteY13" fmla="*/ 5612942 h 6363144"/>
              <a:gd name="connsiteX14" fmla="*/ 11697321 w 13503031"/>
              <a:gd name="connsiteY14" fmla="*/ 2046782 h 6363144"/>
              <a:gd name="connsiteX15" fmla="*/ 13503031 w 13503031"/>
              <a:gd name="connsiteY15" fmla="*/ 4017822 h 6363144"/>
              <a:gd name="connsiteX0" fmla="*/ 2000271 w 13453923"/>
              <a:gd name="connsiteY0" fmla="*/ 0 h 6328042"/>
              <a:gd name="connsiteX1" fmla="*/ 1952799 w 13453923"/>
              <a:gd name="connsiteY1" fmla="*/ 1206116 h 6328042"/>
              <a:gd name="connsiteX2" fmla="*/ 1680045 w 13453923"/>
              <a:gd name="connsiteY2" fmla="*/ 1734436 h 6328042"/>
              <a:gd name="connsiteX3" fmla="*/ 32156 w 13453923"/>
              <a:gd name="connsiteY3" fmla="*/ 1917316 h 6328042"/>
              <a:gd name="connsiteX4" fmla="*/ 225765 w 13453923"/>
              <a:gd name="connsiteY4" fmla="*/ 3403600 h 6328042"/>
              <a:gd name="connsiteX5" fmla="*/ 179898 w 13453923"/>
              <a:gd name="connsiteY5" fmla="*/ 4284596 h 6328042"/>
              <a:gd name="connsiteX6" fmla="*/ 1598248 w 13453923"/>
              <a:gd name="connsiteY6" fmla="*/ 4551681 h 6328042"/>
              <a:gd name="connsiteX7" fmla="*/ 1242687 w 13453923"/>
              <a:gd name="connsiteY7" fmla="*/ 6035040 h 6328042"/>
              <a:gd name="connsiteX8" fmla="*/ 3043813 w 13453923"/>
              <a:gd name="connsiteY8" fmla="*/ 5463155 h 6328042"/>
              <a:gd name="connsiteX9" fmla="*/ 5110797 w 13453923"/>
              <a:gd name="connsiteY9" fmla="*/ 5943600 h 6328042"/>
              <a:gd name="connsiteX10" fmla="*/ 4301891 w 13453923"/>
              <a:gd name="connsiteY10" fmla="*/ 1950720 h 6328042"/>
              <a:gd name="connsiteX11" fmla="*/ 6271402 w 13453923"/>
              <a:gd name="connsiteY11" fmla="*/ 2587875 h 6328042"/>
              <a:gd name="connsiteX12" fmla="*/ 7965074 w 13453923"/>
              <a:gd name="connsiteY12" fmla="*/ 1727200 h 6328042"/>
              <a:gd name="connsiteX13" fmla="*/ 8740687 w 13453923"/>
              <a:gd name="connsiteY13" fmla="*/ 6004560 h 6328042"/>
              <a:gd name="connsiteX14" fmla="*/ 10487203 w 13453923"/>
              <a:gd name="connsiteY14" fmla="*/ 5577840 h 6328042"/>
              <a:gd name="connsiteX15" fmla="*/ 11648213 w 13453923"/>
              <a:gd name="connsiteY15" fmla="*/ 2011680 h 6328042"/>
              <a:gd name="connsiteX16" fmla="*/ 13453923 w 13453923"/>
              <a:gd name="connsiteY16" fmla="*/ 3982720 h 6328042"/>
              <a:gd name="connsiteX0" fmla="*/ 2190297 w 13643949"/>
              <a:gd name="connsiteY0" fmla="*/ 0 h 6328042"/>
              <a:gd name="connsiteX1" fmla="*/ 2142825 w 13643949"/>
              <a:gd name="connsiteY1" fmla="*/ 1206116 h 6328042"/>
              <a:gd name="connsiteX2" fmla="*/ 1870071 w 13643949"/>
              <a:gd name="connsiteY2" fmla="*/ 1734436 h 6328042"/>
              <a:gd name="connsiteX3" fmla="*/ 222182 w 13643949"/>
              <a:gd name="connsiteY3" fmla="*/ 1917316 h 6328042"/>
              <a:gd name="connsiteX4" fmla="*/ 415791 w 13643949"/>
              <a:gd name="connsiteY4" fmla="*/ 3403600 h 6328042"/>
              <a:gd name="connsiteX5" fmla="*/ 369924 w 13643949"/>
              <a:gd name="connsiteY5" fmla="*/ 4284596 h 6328042"/>
              <a:gd name="connsiteX6" fmla="*/ 1788274 w 13643949"/>
              <a:gd name="connsiteY6" fmla="*/ 4551681 h 6328042"/>
              <a:gd name="connsiteX7" fmla="*/ 1432713 w 13643949"/>
              <a:gd name="connsiteY7" fmla="*/ 6035040 h 6328042"/>
              <a:gd name="connsiteX8" fmla="*/ 3233839 w 13643949"/>
              <a:gd name="connsiteY8" fmla="*/ 5463155 h 6328042"/>
              <a:gd name="connsiteX9" fmla="*/ 5300823 w 13643949"/>
              <a:gd name="connsiteY9" fmla="*/ 5943600 h 6328042"/>
              <a:gd name="connsiteX10" fmla="*/ 4491917 w 13643949"/>
              <a:gd name="connsiteY10" fmla="*/ 1950720 h 6328042"/>
              <a:gd name="connsiteX11" fmla="*/ 6461428 w 13643949"/>
              <a:gd name="connsiteY11" fmla="*/ 2587875 h 6328042"/>
              <a:gd name="connsiteX12" fmla="*/ 8155100 w 13643949"/>
              <a:gd name="connsiteY12" fmla="*/ 1727200 h 6328042"/>
              <a:gd name="connsiteX13" fmla="*/ 8930713 w 13643949"/>
              <a:gd name="connsiteY13" fmla="*/ 6004560 h 6328042"/>
              <a:gd name="connsiteX14" fmla="*/ 10677229 w 13643949"/>
              <a:gd name="connsiteY14" fmla="*/ 5577840 h 6328042"/>
              <a:gd name="connsiteX15" fmla="*/ 11838239 w 13643949"/>
              <a:gd name="connsiteY15" fmla="*/ 2011680 h 6328042"/>
              <a:gd name="connsiteX16" fmla="*/ 13643949 w 13643949"/>
              <a:gd name="connsiteY16" fmla="*/ 3982720 h 6328042"/>
              <a:gd name="connsiteX0" fmla="*/ 2190297 w 13643949"/>
              <a:gd name="connsiteY0" fmla="*/ 0 h 6328042"/>
              <a:gd name="connsiteX1" fmla="*/ 2142825 w 13643949"/>
              <a:gd name="connsiteY1" fmla="*/ 1206116 h 6328042"/>
              <a:gd name="connsiteX2" fmla="*/ 1870071 w 13643949"/>
              <a:gd name="connsiteY2" fmla="*/ 1734436 h 6328042"/>
              <a:gd name="connsiteX3" fmla="*/ 222182 w 13643949"/>
              <a:gd name="connsiteY3" fmla="*/ 1917316 h 6328042"/>
              <a:gd name="connsiteX4" fmla="*/ 415791 w 13643949"/>
              <a:gd name="connsiteY4" fmla="*/ 3403600 h 6328042"/>
              <a:gd name="connsiteX5" fmla="*/ 369924 w 13643949"/>
              <a:gd name="connsiteY5" fmla="*/ 4284596 h 6328042"/>
              <a:gd name="connsiteX6" fmla="*/ 1788274 w 13643949"/>
              <a:gd name="connsiteY6" fmla="*/ 4551681 h 6328042"/>
              <a:gd name="connsiteX7" fmla="*/ 1432713 w 13643949"/>
              <a:gd name="connsiteY7" fmla="*/ 6035040 h 6328042"/>
              <a:gd name="connsiteX8" fmla="*/ 3233839 w 13643949"/>
              <a:gd name="connsiteY8" fmla="*/ 5463155 h 6328042"/>
              <a:gd name="connsiteX9" fmla="*/ 5300823 w 13643949"/>
              <a:gd name="connsiteY9" fmla="*/ 5943600 h 6328042"/>
              <a:gd name="connsiteX10" fmla="*/ 4491917 w 13643949"/>
              <a:gd name="connsiteY10" fmla="*/ 1950720 h 6328042"/>
              <a:gd name="connsiteX11" fmla="*/ 6461428 w 13643949"/>
              <a:gd name="connsiteY11" fmla="*/ 2587875 h 6328042"/>
              <a:gd name="connsiteX12" fmla="*/ 8155100 w 13643949"/>
              <a:gd name="connsiteY12" fmla="*/ 1727200 h 6328042"/>
              <a:gd name="connsiteX13" fmla="*/ 8930713 w 13643949"/>
              <a:gd name="connsiteY13" fmla="*/ 6004560 h 6328042"/>
              <a:gd name="connsiteX14" fmla="*/ 10677229 w 13643949"/>
              <a:gd name="connsiteY14" fmla="*/ 5577840 h 6328042"/>
              <a:gd name="connsiteX15" fmla="*/ 11838239 w 13643949"/>
              <a:gd name="connsiteY15" fmla="*/ 2011680 h 6328042"/>
              <a:gd name="connsiteX16" fmla="*/ 13643949 w 13643949"/>
              <a:gd name="connsiteY16" fmla="*/ 3982720 h 6328042"/>
              <a:gd name="connsiteX0" fmla="*/ 3457829 w 14911481"/>
              <a:gd name="connsiteY0" fmla="*/ 13720 h 6341762"/>
              <a:gd name="connsiteX1" fmla="*/ 1785198 w 14911481"/>
              <a:gd name="connsiteY1" fmla="*/ 915036 h 6341762"/>
              <a:gd name="connsiteX2" fmla="*/ 3137603 w 14911481"/>
              <a:gd name="connsiteY2" fmla="*/ 1748156 h 6341762"/>
              <a:gd name="connsiteX3" fmla="*/ 1489714 w 14911481"/>
              <a:gd name="connsiteY3" fmla="*/ 1931036 h 6341762"/>
              <a:gd name="connsiteX4" fmla="*/ 1683323 w 14911481"/>
              <a:gd name="connsiteY4" fmla="*/ 3417320 h 6341762"/>
              <a:gd name="connsiteX5" fmla="*/ 1637456 w 14911481"/>
              <a:gd name="connsiteY5" fmla="*/ 4298316 h 6341762"/>
              <a:gd name="connsiteX6" fmla="*/ 3055806 w 14911481"/>
              <a:gd name="connsiteY6" fmla="*/ 4565401 h 6341762"/>
              <a:gd name="connsiteX7" fmla="*/ 2700245 w 14911481"/>
              <a:gd name="connsiteY7" fmla="*/ 6048760 h 6341762"/>
              <a:gd name="connsiteX8" fmla="*/ 4501371 w 14911481"/>
              <a:gd name="connsiteY8" fmla="*/ 5476875 h 6341762"/>
              <a:gd name="connsiteX9" fmla="*/ 6568355 w 14911481"/>
              <a:gd name="connsiteY9" fmla="*/ 5957320 h 6341762"/>
              <a:gd name="connsiteX10" fmla="*/ 5759449 w 14911481"/>
              <a:gd name="connsiteY10" fmla="*/ 1964440 h 6341762"/>
              <a:gd name="connsiteX11" fmla="*/ 7728960 w 14911481"/>
              <a:gd name="connsiteY11" fmla="*/ 2601595 h 6341762"/>
              <a:gd name="connsiteX12" fmla="*/ 9422632 w 14911481"/>
              <a:gd name="connsiteY12" fmla="*/ 1740920 h 6341762"/>
              <a:gd name="connsiteX13" fmla="*/ 10198245 w 14911481"/>
              <a:gd name="connsiteY13" fmla="*/ 6018280 h 6341762"/>
              <a:gd name="connsiteX14" fmla="*/ 11944761 w 14911481"/>
              <a:gd name="connsiteY14" fmla="*/ 5591560 h 6341762"/>
              <a:gd name="connsiteX15" fmla="*/ 13105771 w 14911481"/>
              <a:gd name="connsiteY15" fmla="*/ 2025400 h 6341762"/>
              <a:gd name="connsiteX16" fmla="*/ 14911481 w 14911481"/>
              <a:gd name="connsiteY16" fmla="*/ 3996440 h 6341762"/>
              <a:gd name="connsiteX0" fmla="*/ 2013455 w 13467107"/>
              <a:gd name="connsiteY0" fmla="*/ 0 h 6328042"/>
              <a:gd name="connsiteX1" fmla="*/ 261968 w 13467107"/>
              <a:gd name="connsiteY1" fmla="*/ 200927 h 6328042"/>
              <a:gd name="connsiteX2" fmla="*/ 340824 w 13467107"/>
              <a:gd name="connsiteY2" fmla="*/ 901316 h 6328042"/>
              <a:gd name="connsiteX3" fmla="*/ 1693229 w 13467107"/>
              <a:gd name="connsiteY3" fmla="*/ 1734436 h 6328042"/>
              <a:gd name="connsiteX4" fmla="*/ 45340 w 13467107"/>
              <a:gd name="connsiteY4" fmla="*/ 1917316 h 6328042"/>
              <a:gd name="connsiteX5" fmla="*/ 238949 w 13467107"/>
              <a:gd name="connsiteY5" fmla="*/ 3403600 h 6328042"/>
              <a:gd name="connsiteX6" fmla="*/ 193082 w 13467107"/>
              <a:gd name="connsiteY6" fmla="*/ 4284596 h 6328042"/>
              <a:gd name="connsiteX7" fmla="*/ 1611432 w 13467107"/>
              <a:gd name="connsiteY7" fmla="*/ 4551681 h 6328042"/>
              <a:gd name="connsiteX8" fmla="*/ 1255871 w 13467107"/>
              <a:gd name="connsiteY8" fmla="*/ 6035040 h 6328042"/>
              <a:gd name="connsiteX9" fmla="*/ 3056997 w 13467107"/>
              <a:gd name="connsiteY9" fmla="*/ 5463155 h 6328042"/>
              <a:gd name="connsiteX10" fmla="*/ 5123981 w 13467107"/>
              <a:gd name="connsiteY10" fmla="*/ 5943600 h 6328042"/>
              <a:gd name="connsiteX11" fmla="*/ 4315075 w 13467107"/>
              <a:gd name="connsiteY11" fmla="*/ 1950720 h 6328042"/>
              <a:gd name="connsiteX12" fmla="*/ 6284586 w 13467107"/>
              <a:gd name="connsiteY12" fmla="*/ 2587875 h 6328042"/>
              <a:gd name="connsiteX13" fmla="*/ 7978258 w 13467107"/>
              <a:gd name="connsiteY13" fmla="*/ 1727200 h 6328042"/>
              <a:gd name="connsiteX14" fmla="*/ 8753871 w 13467107"/>
              <a:gd name="connsiteY14" fmla="*/ 6004560 h 6328042"/>
              <a:gd name="connsiteX15" fmla="*/ 10500387 w 13467107"/>
              <a:gd name="connsiteY15" fmla="*/ 5577840 h 6328042"/>
              <a:gd name="connsiteX16" fmla="*/ 11661397 w 13467107"/>
              <a:gd name="connsiteY16" fmla="*/ 2011680 h 6328042"/>
              <a:gd name="connsiteX17" fmla="*/ 13467107 w 13467107"/>
              <a:gd name="connsiteY17" fmla="*/ 3982720 h 6328042"/>
              <a:gd name="connsiteX0" fmla="*/ 2013455 w 13467107"/>
              <a:gd name="connsiteY0" fmla="*/ 0 h 6328042"/>
              <a:gd name="connsiteX1" fmla="*/ 261968 w 13467107"/>
              <a:gd name="connsiteY1" fmla="*/ 200927 h 6328042"/>
              <a:gd name="connsiteX2" fmla="*/ 340824 w 13467107"/>
              <a:gd name="connsiteY2" fmla="*/ 1206116 h 6328042"/>
              <a:gd name="connsiteX3" fmla="*/ 1693229 w 13467107"/>
              <a:gd name="connsiteY3" fmla="*/ 1734436 h 6328042"/>
              <a:gd name="connsiteX4" fmla="*/ 45340 w 13467107"/>
              <a:gd name="connsiteY4" fmla="*/ 1917316 h 6328042"/>
              <a:gd name="connsiteX5" fmla="*/ 238949 w 13467107"/>
              <a:gd name="connsiteY5" fmla="*/ 3403600 h 6328042"/>
              <a:gd name="connsiteX6" fmla="*/ 193082 w 13467107"/>
              <a:gd name="connsiteY6" fmla="*/ 4284596 h 6328042"/>
              <a:gd name="connsiteX7" fmla="*/ 1611432 w 13467107"/>
              <a:gd name="connsiteY7" fmla="*/ 4551681 h 6328042"/>
              <a:gd name="connsiteX8" fmla="*/ 1255871 w 13467107"/>
              <a:gd name="connsiteY8" fmla="*/ 6035040 h 6328042"/>
              <a:gd name="connsiteX9" fmla="*/ 3056997 w 13467107"/>
              <a:gd name="connsiteY9" fmla="*/ 5463155 h 6328042"/>
              <a:gd name="connsiteX10" fmla="*/ 5123981 w 13467107"/>
              <a:gd name="connsiteY10" fmla="*/ 5943600 h 6328042"/>
              <a:gd name="connsiteX11" fmla="*/ 4315075 w 13467107"/>
              <a:gd name="connsiteY11" fmla="*/ 1950720 h 6328042"/>
              <a:gd name="connsiteX12" fmla="*/ 6284586 w 13467107"/>
              <a:gd name="connsiteY12" fmla="*/ 2587875 h 6328042"/>
              <a:gd name="connsiteX13" fmla="*/ 7978258 w 13467107"/>
              <a:gd name="connsiteY13" fmla="*/ 1727200 h 6328042"/>
              <a:gd name="connsiteX14" fmla="*/ 8753871 w 13467107"/>
              <a:gd name="connsiteY14" fmla="*/ 6004560 h 6328042"/>
              <a:gd name="connsiteX15" fmla="*/ 10500387 w 13467107"/>
              <a:gd name="connsiteY15" fmla="*/ 5577840 h 6328042"/>
              <a:gd name="connsiteX16" fmla="*/ 11661397 w 13467107"/>
              <a:gd name="connsiteY16" fmla="*/ 2011680 h 6328042"/>
              <a:gd name="connsiteX17" fmla="*/ 13467107 w 13467107"/>
              <a:gd name="connsiteY17" fmla="*/ 3982720 h 6328042"/>
              <a:gd name="connsiteX0" fmla="*/ 2013455 w 13467107"/>
              <a:gd name="connsiteY0" fmla="*/ 0 h 6328042"/>
              <a:gd name="connsiteX1" fmla="*/ 261968 w 13467107"/>
              <a:gd name="connsiteY1" fmla="*/ 200927 h 6328042"/>
              <a:gd name="connsiteX2" fmla="*/ 340824 w 13467107"/>
              <a:gd name="connsiteY2" fmla="*/ 1206116 h 6328042"/>
              <a:gd name="connsiteX3" fmla="*/ 1693229 w 13467107"/>
              <a:gd name="connsiteY3" fmla="*/ 1734436 h 6328042"/>
              <a:gd name="connsiteX4" fmla="*/ 90799 w 13467107"/>
              <a:gd name="connsiteY4" fmla="*/ 2191636 h 6328042"/>
              <a:gd name="connsiteX5" fmla="*/ 238949 w 13467107"/>
              <a:gd name="connsiteY5" fmla="*/ 3403600 h 6328042"/>
              <a:gd name="connsiteX6" fmla="*/ 193082 w 13467107"/>
              <a:gd name="connsiteY6" fmla="*/ 4284596 h 6328042"/>
              <a:gd name="connsiteX7" fmla="*/ 1611432 w 13467107"/>
              <a:gd name="connsiteY7" fmla="*/ 4551681 h 6328042"/>
              <a:gd name="connsiteX8" fmla="*/ 1255871 w 13467107"/>
              <a:gd name="connsiteY8" fmla="*/ 6035040 h 6328042"/>
              <a:gd name="connsiteX9" fmla="*/ 3056997 w 13467107"/>
              <a:gd name="connsiteY9" fmla="*/ 5463155 h 6328042"/>
              <a:gd name="connsiteX10" fmla="*/ 5123981 w 13467107"/>
              <a:gd name="connsiteY10" fmla="*/ 5943600 h 6328042"/>
              <a:gd name="connsiteX11" fmla="*/ 4315075 w 13467107"/>
              <a:gd name="connsiteY11" fmla="*/ 1950720 h 6328042"/>
              <a:gd name="connsiteX12" fmla="*/ 6284586 w 13467107"/>
              <a:gd name="connsiteY12" fmla="*/ 2587875 h 6328042"/>
              <a:gd name="connsiteX13" fmla="*/ 7978258 w 13467107"/>
              <a:gd name="connsiteY13" fmla="*/ 1727200 h 6328042"/>
              <a:gd name="connsiteX14" fmla="*/ 8753871 w 13467107"/>
              <a:gd name="connsiteY14" fmla="*/ 6004560 h 6328042"/>
              <a:gd name="connsiteX15" fmla="*/ 10500387 w 13467107"/>
              <a:gd name="connsiteY15" fmla="*/ 5577840 h 6328042"/>
              <a:gd name="connsiteX16" fmla="*/ 11661397 w 13467107"/>
              <a:gd name="connsiteY16" fmla="*/ 2011680 h 6328042"/>
              <a:gd name="connsiteX17" fmla="*/ 13467107 w 13467107"/>
              <a:gd name="connsiteY17" fmla="*/ 3982720 h 6328042"/>
              <a:gd name="connsiteX0" fmla="*/ 2013455 w 13467107"/>
              <a:gd name="connsiteY0" fmla="*/ 0 h 6328042"/>
              <a:gd name="connsiteX1" fmla="*/ 261968 w 13467107"/>
              <a:gd name="connsiteY1" fmla="*/ 200927 h 6328042"/>
              <a:gd name="connsiteX2" fmla="*/ 340824 w 13467107"/>
              <a:gd name="connsiteY2" fmla="*/ 1206116 h 6328042"/>
              <a:gd name="connsiteX3" fmla="*/ 1761417 w 13467107"/>
              <a:gd name="connsiteY3" fmla="*/ 1724276 h 6328042"/>
              <a:gd name="connsiteX4" fmla="*/ 90799 w 13467107"/>
              <a:gd name="connsiteY4" fmla="*/ 2191636 h 6328042"/>
              <a:gd name="connsiteX5" fmla="*/ 238949 w 13467107"/>
              <a:gd name="connsiteY5" fmla="*/ 3403600 h 6328042"/>
              <a:gd name="connsiteX6" fmla="*/ 193082 w 13467107"/>
              <a:gd name="connsiteY6" fmla="*/ 4284596 h 6328042"/>
              <a:gd name="connsiteX7" fmla="*/ 1611432 w 13467107"/>
              <a:gd name="connsiteY7" fmla="*/ 4551681 h 6328042"/>
              <a:gd name="connsiteX8" fmla="*/ 1255871 w 13467107"/>
              <a:gd name="connsiteY8" fmla="*/ 6035040 h 6328042"/>
              <a:gd name="connsiteX9" fmla="*/ 3056997 w 13467107"/>
              <a:gd name="connsiteY9" fmla="*/ 5463155 h 6328042"/>
              <a:gd name="connsiteX10" fmla="*/ 5123981 w 13467107"/>
              <a:gd name="connsiteY10" fmla="*/ 5943600 h 6328042"/>
              <a:gd name="connsiteX11" fmla="*/ 4315075 w 13467107"/>
              <a:gd name="connsiteY11" fmla="*/ 1950720 h 6328042"/>
              <a:gd name="connsiteX12" fmla="*/ 6284586 w 13467107"/>
              <a:gd name="connsiteY12" fmla="*/ 2587875 h 6328042"/>
              <a:gd name="connsiteX13" fmla="*/ 7978258 w 13467107"/>
              <a:gd name="connsiteY13" fmla="*/ 1727200 h 6328042"/>
              <a:gd name="connsiteX14" fmla="*/ 8753871 w 13467107"/>
              <a:gd name="connsiteY14" fmla="*/ 6004560 h 6328042"/>
              <a:gd name="connsiteX15" fmla="*/ 10500387 w 13467107"/>
              <a:gd name="connsiteY15" fmla="*/ 5577840 h 6328042"/>
              <a:gd name="connsiteX16" fmla="*/ 11661397 w 13467107"/>
              <a:gd name="connsiteY16" fmla="*/ 2011680 h 6328042"/>
              <a:gd name="connsiteX17" fmla="*/ 13467107 w 13467107"/>
              <a:gd name="connsiteY17" fmla="*/ 3982720 h 6328042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706286 w 13411976"/>
              <a:gd name="connsiteY2" fmla="*/ 172774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706286 w 13411976"/>
              <a:gd name="connsiteY2" fmla="*/ 172774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706286 w 13411976"/>
              <a:gd name="connsiteY2" fmla="*/ 172774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819933 w 13411976"/>
              <a:gd name="connsiteY2" fmla="*/ 149406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819933 w 13411976"/>
              <a:gd name="connsiteY2" fmla="*/ 149406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87472 w 13441124"/>
              <a:gd name="connsiteY0" fmla="*/ 3465 h 6331507"/>
              <a:gd name="connsiteX1" fmla="*/ 235985 w 13441124"/>
              <a:gd name="connsiteY1" fmla="*/ 204392 h 6331507"/>
              <a:gd name="connsiteX2" fmla="*/ 1849081 w 13441124"/>
              <a:gd name="connsiteY2" fmla="*/ 1494061 h 6331507"/>
              <a:gd name="connsiteX3" fmla="*/ 64816 w 13441124"/>
              <a:gd name="connsiteY3" fmla="*/ 2195101 h 6331507"/>
              <a:gd name="connsiteX4" fmla="*/ 212966 w 13441124"/>
              <a:gd name="connsiteY4" fmla="*/ 3407065 h 6331507"/>
              <a:gd name="connsiteX5" fmla="*/ 167099 w 13441124"/>
              <a:gd name="connsiteY5" fmla="*/ 4288061 h 6331507"/>
              <a:gd name="connsiteX6" fmla="*/ 1585449 w 13441124"/>
              <a:gd name="connsiteY6" fmla="*/ 4555146 h 6331507"/>
              <a:gd name="connsiteX7" fmla="*/ 1229888 w 13441124"/>
              <a:gd name="connsiteY7" fmla="*/ 6038505 h 6331507"/>
              <a:gd name="connsiteX8" fmla="*/ 3031014 w 13441124"/>
              <a:gd name="connsiteY8" fmla="*/ 5466620 h 6331507"/>
              <a:gd name="connsiteX9" fmla="*/ 5097998 w 13441124"/>
              <a:gd name="connsiteY9" fmla="*/ 5947065 h 6331507"/>
              <a:gd name="connsiteX10" fmla="*/ 4289092 w 13441124"/>
              <a:gd name="connsiteY10" fmla="*/ 1954185 h 6331507"/>
              <a:gd name="connsiteX11" fmla="*/ 6258603 w 13441124"/>
              <a:gd name="connsiteY11" fmla="*/ 2591340 h 6331507"/>
              <a:gd name="connsiteX12" fmla="*/ 7952275 w 13441124"/>
              <a:gd name="connsiteY12" fmla="*/ 1730665 h 6331507"/>
              <a:gd name="connsiteX13" fmla="*/ 8727888 w 13441124"/>
              <a:gd name="connsiteY13" fmla="*/ 6008025 h 6331507"/>
              <a:gd name="connsiteX14" fmla="*/ 10474404 w 13441124"/>
              <a:gd name="connsiteY14" fmla="*/ 5581305 h 6331507"/>
              <a:gd name="connsiteX15" fmla="*/ 11635414 w 13441124"/>
              <a:gd name="connsiteY15" fmla="*/ 2015145 h 6331507"/>
              <a:gd name="connsiteX16" fmla="*/ 13441124 w 13441124"/>
              <a:gd name="connsiteY16" fmla="*/ 3986185 h 6331507"/>
              <a:gd name="connsiteX0" fmla="*/ 2054075 w 13507727"/>
              <a:gd name="connsiteY0" fmla="*/ 3465 h 6331507"/>
              <a:gd name="connsiteX1" fmla="*/ 302588 w 13507727"/>
              <a:gd name="connsiteY1" fmla="*/ 204392 h 6331507"/>
              <a:gd name="connsiteX2" fmla="*/ 1915684 w 13507727"/>
              <a:gd name="connsiteY2" fmla="*/ 1494061 h 6331507"/>
              <a:gd name="connsiteX3" fmla="*/ 63230 w 13507727"/>
              <a:gd name="connsiteY3" fmla="*/ 2215421 h 6331507"/>
              <a:gd name="connsiteX4" fmla="*/ 279569 w 13507727"/>
              <a:gd name="connsiteY4" fmla="*/ 3407065 h 6331507"/>
              <a:gd name="connsiteX5" fmla="*/ 233702 w 13507727"/>
              <a:gd name="connsiteY5" fmla="*/ 4288061 h 6331507"/>
              <a:gd name="connsiteX6" fmla="*/ 1652052 w 13507727"/>
              <a:gd name="connsiteY6" fmla="*/ 4555146 h 6331507"/>
              <a:gd name="connsiteX7" fmla="*/ 1296491 w 13507727"/>
              <a:gd name="connsiteY7" fmla="*/ 6038505 h 6331507"/>
              <a:gd name="connsiteX8" fmla="*/ 3097617 w 13507727"/>
              <a:gd name="connsiteY8" fmla="*/ 5466620 h 6331507"/>
              <a:gd name="connsiteX9" fmla="*/ 5164601 w 13507727"/>
              <a:gd name="connsiteY9" fmla="*/ 5947065 h 6331507"/>
              <a:gd name="connsiteX10" fmla="*/ 4355695 w 13507727"/>
              <a:gd name="connsiteY10" fmla="*/ 1954185 h 6331507"/>
              <a:gd name="connsiteX11" fmla="*/ 6325206 w 13507727"/>
              <a:gd name="connsiteY11" fmla="*/ 2591340 h 6331507"/>
              <a:gd name="connsiteX12" fmla="*/ 8018878 w 13507727"/>
              <a:gd name="connsiteY12" fmla="*/ 1730665 h 6331507"/>
              <a:gd name="connsiteX13" fmla="*/ 8794491 w 13507727"/>
              <a:gd name="connsiteY13" fmla="*/ 6008025 h 6331507"/>
              <a:gd name="connsiteX14" fmla="*/ 10541007 w 13507727"/>
              <a:gd name="connsiteY14" fmla="*/ 5581305 h 6331507"/>
              <a:gd name="connsiteX15" fmla="*/ 11702017 w 13507727"/>
              <a:gd name="connsiteY15" fmla="*/ 2015145 h 6331507"/>
              <a:gd name="connsiteX16" fmla="*/ 13507727 w 13507727"/>
              <a:gd name="connsiteY16" fmla="*/ 3986185 h 6331507"/>
              <a:gd name="connsiteX0" fmla="*/ 2021493 w 13475145"/>
              <a:gd name="connsiteY0" fmla="*/ 3465 h 6331507"/>
              <a:gd name="connsiteX1" fmla="*/ 270006 w 13475145"/>
              <a:gd name="connsiteY1" fmla="*/ 204392 h 6331507"/>
              <a:gd name="connsiteX2" fmla="*/ 1883102 w 13475145"/>
              <a:gd name="connsiteY2" fmla="*/ 1494061 h 6331507"/>
              <a:gd name="connsiteX3" fmla="*/ 30648 w 13475145"/>
              <a:gd name="connsiteY3" fmla="*/ 2215421 h 6331507"/>
              <a:gd name="connsiteX4" fmla="*/ 246987 w 13475145"/>
              <a:gd name="connsiteY4" fmla="*/ 3407065 h 6331507"/>
              <a:gd name="connsiteX5" fmla="*/ 201120 w 13475145"/>
              <a:gd name="connsiteY5" fmla="*/ 4288061 h 6331507"/>
              <a:gd name="connsiteX6" fmla="*/ 1619470 w 13475145"/>
              <a:gd name="connsiteY6" fmla="*/ 4555146 h 6331507"/>
              <a:gd name="connsiteX7" fmla="*/ 1263909 w 13475145"/>
              <a:gd name="connsiteY7" fmla="*/ 6038505 h 6331507"/>
              <a:gd name="connsiteX8" fmla="*/ 3065035 w 13475145"/>
              <a:gd name="connsiteY8" fmla="*/ 5466620 h 6331507"/>
              <a:gd name="connsiteX9" fmla="*/ 5132019 w 13475145"/>
              <a:gd name="connsiteY9" fmla="*/ 5947065 h 6331507"/>
              <a:gd name="connsiteX10" fmla="*/ 4323113 w 13475145"/>
              <a:gd name="connsiteY10" fmla="*/ 1954185 h 6331507"/>
              <a:gd name="connsiteX11" fmla="*/ 6292624 w 13475145"/>
              <a:gd name="connsiteY11" fmla="*/ 2591340 h 6331507"/>
              <a:gd name="connsiteX12" fmla="*/ 7986296 w 13475145"/>
              <a:gd name="connsiteY12" fmla="*/ 1730665 h 6331507"/>
              <a:gd name="connsiteX13" fmla="*/ 8761909 w 13475145"/>
              <a:gd name="connsiteY13" fmla="*/ 6008025 h 6331507"/>
              <a:gd name="connsiteX14" fmla="*/ 10508425 w 13475145"/>
              <a:gd name="connsiteY14" fmla="*/ 5581305 h 6331507"/>
              <a:gd name="connsiteX15" fmla="*/ 11669435 w 13475145"/>
              <a:gd name="connsiteY15" fmla="*/ 2015145 h 6331507"/>
              <a:gd name="connsiteX16" fmla="*/ 13475145 w 13475145"/>
              <a:gd name="connsiteY16" fmla="*/ 3986185 h 6331507"/>
              <a:gd name="connsiteX0" fmla="*/ 2120827 w 13574479"/>
              <a:gd name="connsiteY0" fmla="*/ 3465 h 6331507"/>
              <a:gd name="connsiteX1" fmla="*/ 369340 w 13574479"/>
              <a:gd name="connsiteY1" fmla="*/ 204392 h 6331507"/>
              <a:gd name="connsiteX2" fmla="*/ 1982436 w 13574479"/>
              <a:gd name="connsiteY2" fmla="*/ 1494061 h 6331507"/>
              <a:gd name="connsiteX3" fmla="*/ 129982 w 13574479"/>
              <a:gd name="connsiteY3" fmla="*/ 2215421 h 6331507"/>
              <a:gd name="connsiteX4" fmla="*/ 346321 w 13574479"/>
              <a:gd name="connsiteY4" fmla="*/ 3407065 h 6331507"/>
              <a:gd name="connsiteX5" fmla="*/ 300454 w 13574479"/>
              <a:gd name="connsiteY5" fmla="*/ 4288061 h 6331507"/>
              <a:gd name="connsiteX6" fmla="*/ 1718804 w 13574479"/>
              <a:gd name="connsiteY6" fmla="*/ 4555146 h 6331507"/>
              <a:gd name="connsiteX7" fmla="*/ 1363243 w 13574479"/>
              <a:gd name="connsiteY7" fmla="*/ 6038505 h 6331507"/>
              <a:gd name="connsiteX8" fmla="*/ 3164369 w 13574479"/>
              <a:gd name="connsiteY8" fmla="*/ 5466620 h 6331507"/>
              <a:gd name="connsiteX9" fmla="*/ 5231353 w 13574479"/>
              <a:gd name="connsiteY9" fmla="*/ 5947065 h 6331507"/>
              <a:gd name="connsiteX10" fmla="*/ 4422447 w 13574479"/>
              <a:gd name="connsiteY10" fmla="*/ 1954185 h 6331507"/>
              <a:gd name="connsiteX11" fmla="*/ 6391958 w 13574479"/>
              <a:gd name="connsiteY11" fmla="*/ 2591340 h 6331507"/>
              <a:gd name="connsiteX12" fmla="*/ 8085630 w 13574479"/>
              <a:gd name="connsiteY12" fmla="*/ 1730665 h 6331507"/>
              <a:gd name="connsiteX13" fmla="*/ 8861243 w 13574479"/>
              <a:gd name="connsiteY13" fmla="*/ 6008025 h 6331507"/>
              <a:gd name="connsiteX14" fmla="*/ 10607759 w 13574479"/>
              <a:gd name="connsiteY14" fmla="*/ 5581305 h 6331507"/>
              <a:gd name="connsiteX15" fmla="*/ 11768769 w 13574479"/>
              <a:gd name="connsiteY15" fmla="*/ 2015145 h 6331507"/>
              <a:gd name="connsiteX16" fmla="*/ 13574479 w 13574479"/>
              <a:gd name="connsiteY16" fmla="*/ 3986185 h 6331507"/>
              <a:gd name="connsiteX0" fmla="*/ 2052162 w 13505814"/>
              <a:gd name="connsiteY0" fmla="*/ 3465 h 6331507"/>
              <a:gd name="connsiteX1" fmla="*/ 300675 w 13505814"/>
              <a:gd name="connsiteY1" fmla="*/ 204392 h 6331507"/>
              <a:gd name="connsiteX2" fmla="*/ 1913771 w 13505814"/>
              <a:gd name="connsiteY2" fmla="*/ 1494061 h 6331507"/>
              <a:gd name="connsiteX3" fmla="*/ 61317 w 13505814"/>
              <a:gd name="connsiteY3" fmla="*/ 2215421 h 6331507"/>
              <a:gd name="connsiteX4" fmla="*/ 1209565 w 13505814"/>
              <a:gd name="connsiteY4" fmla="*/ 3356265 h 6331507"/>
              <a:gd name="connsiteX5" fmla="*/ 231789 w 13505814"/>
              <a:gd name="connsiteY5" fmla="*/ 4288061 h 6331507"/>
              <a:gd name="connsiteX6" fmla="*/ 1650139 w 13505814"/>
              <a:gd name="connsiteY6" fmla="*/ 4555146 h 6331507"/>
              <a:gd name="connsiteX7" fmla="*/ 1294578 w 13505814"/>
              <a:gd name="connsiteY7" fmla="*/ 6038505 h 6331507"/>
              <a:gd name="connsiteX8" fmla="*/ 3095704 w 13505814"/>
              <a:gd name="connsiteY8" fmla="*/ 5466620 h 6331507"/>
              <a:gd name="connsiteX9" fmla="*/ 5162688 w 13505814"/>
              <a:gd name="connsiteY9" fmla="*/ 5947065 h 6331507"/>
              <a:gd name="connsiteX10" fmla="*/ 4353782 w 13505814"/>
              <a:gd name="connsiteY10" fmla="*/ 1954185 h 6331507"/>
              <a:gd name="connsiteX11" fmla="*/ 6323293 w 13505814"/>
              <a:gd name="connsiteY11" fmla="*/ 2591340 h 6331507"/>
              <a:gd name="connsiteX12" fmla="*/ 8016965 w 13505814"/>
              <a:gd name="connsiteY12" fmla="*/ 1730665 h 6331507"/>
              <a:gd name="connsiteX13" fmla="*/ 8792578 w 13505814"/>
              <a:gd name="connsiteY13" fmla="*/ 6008025 h 6331507"/>
              <a:gd name="connsiteX14" fmla="*/ 10539094 w 13505814"/>
              <a:gd name="connsiteY14" fmla="*/ 5581305 h 6331507"/>
              <a:gd name="connsiteX15" fmla="*/ 11700104 w 13505814"/>
              <a:gd name="connsiteY15" fmla="*/ 2015145 h 6331507"/>
              <a:gd name="connsiteX16" fmla="*/ 13505814 w 13505814"/>
              <a:gd name="connsiteY16" fmla="*/ 3986185 h 6331507"/>
              <a:gd name="connsiteX0" fmla="*/ 2101315 w 13554967"/>
              <a:gd name="connsiteY0" fmla="*/ 3465 h 6331507"/>
              <a:gd name="connsiteX1" fmla="*/ 349828 w 13554967"/>
              <a:gd name="connsiteY1" fmla="*/ 204392 h 6331507"/>
              <a:gd name="connsiteX2" fmla="*/ 1962924 w 13554967"/>
              <a:gd name="connsiteY2" fmla="*/ 1494061 h 6331507"/>
              <a:gd name="connsiteX3" fmla="*/ 110470 w 13554967"/>
              <a:gd name="connsiteY3" fmla="*/ 2215421 h 6331507"/>
              <a:gd name="connsiteX4" fmla="*/ 474550 w 13554967"/>
              <a:gd name="connsiteY4" fmla="*/ 3214025 h 6331507"/>
              <a:gd name="connsiteX5" fmla="*/ 280942 w 13554967"/>
              <a:gd name="connsiteY5" fmla="*/ 4288061 h 6331507"/>
              <a:gd name="connsiteX6" fmla="*/ 1699292 w 13554967"/>
              <a:gd name="connsiteY6" fmla="*/ 4555146 h 6331507"/>
              <a:gd name="connsiteX7" fmla="*/ 1343731 w 13554967"/>
              <a:gd name="connsiteY7" fmla="*/ 6038505 h 6331507"/>
              <a:gd name="connsiteX8" fmla="*/ 3144857 w 13554967"/>
              <a:gd name="connsiteY8" fmla="*/ 5466620 h 6331507"/>
              <a:gd name="connsiteX9" fmla="*/ 5211841 w 13554967"/>
              <a:gd name="connsiteY9" fmla="*/ 5947065 h 6331507"/>
              <a:gd name="connsiteX10" fmla="*/ 4402935 w 13554967"/>
              <a:gd name="connsiteY10" fmla="*/ 1954185 h 6331507"/>
              <a:gd name="connsiteX11" fmla="*/ 6372446 w 13554967"/>
              <a:gd name="connsiteY11" fmla="*/ 2591340 h 6331507"/>
              <a:gd name="connsiteX12" fmla="*/ 8066118 w 13554967"/>
              <a:gd name="connsiteY12" fmla="*/ 1730665 h 6331507"/>
              <a:gd name="connsiteX13" fmla="*/ 8841731 w 13554967"/>
              <a:gd name="connsiteY13" fmla="*/ 6008025 h 6331507"/>
              <a:gd name="connsiteX14" fmla="*/ 10588247 w 13554967"/>
              <a:gd name="connsiteY14" fmla="*/ 5581305 h 6331507"/>
              <a:gd name="connsiteX15" fmla="*/ 11749257 w 13554967"/>
              <a:gd name="connsiteY15" fmla="*/ 2015145 h 6331507"/>
              <a:gd name="connsiteX16" fmla="*/ 13554967 w 13554967"/>
              <a:gd name="connsiteY16" fmla="*/ 3986185 h 6331507"/>
              <a:gd name="connsiteX0" fmla="*/ 5613022 w 13554967"/>
              <a:gd name="connsiteY0" fmla="*/ 3465 h 6331507"/>
              <a:gd name="connsiteX1" fmla="*/ 349828 w 13554967"/>
              <a:gd name="connsiteY1" fmla="*/ 204392 h 6331507"/>
              <a:gd name="connsiteX2" fmla="*/ 1962924 w 13554967"/>
              <a:gd name="connsiteY2" fmla="*/ 1494061 h 6331507"/>
              <a:gd name="connsiteX3" fmla="*/ 110470 w 13554967"/>
              <a:gd name="connsiteY3" fmla="*/ 2215421 h 6331507"/>
              <a:gd name="connsiteX4" fmla="*/ 474550 w 13554967"/>
              <a:gd name="connsiteY4" fmla="*/ 3214025 h 6331507"/>
              <a:gd name="connsiteX5" fmla="*/ 280942 w 13554967"/>
              <a:gd name="connsiteY5" fmla="*/ 4288061 h 6331507"/>
              <a:gd name="connsiteX6" fmla="*/ 1699292 w 13554967"/>
              <a:gd name="connsiteY6" fmla="*/ 4555146 h 6331507"/>
              <a:gd name="connsiteX7" fmla="*/ 1343731 w 13554967"/>
              <a:gd name="connsiteY7" fmla="*/ 6038505 h 6331507"/>
              <a:gd name="connsiteX8" fmla="*/ 3144857 w 13554967"/>
              <a:gd name="connsiteY8" fmla="*/ 5466620 h 6331507"/>
              <a:gd name="connsiteX9" fmla="*/ 5211841 w 13554967"/>
              <a:gd name="connsiteY9" fmla="*/ 5947065 h 6331507"/>
              <a:gd name="connsiteX10" fmla="*/ 4402935 w 13554967"/>
              <a:gd name="connsiteY10" fmla="*/ 1954185 h 6331507"/>
              <a:gd name="connsiteX11" fmla="*/ 6372446 w 13554967"/>
              <a:gd name="connsiteY11" fmla="*/ 2591340 h 6331507"/>
              <a:gd name="connsiteX12" fmla="*/ 8066118 w 13554967"/>
              <a:gd name="connsiteY12" fmla="*/ 1730665 h 6331507"/>
              <a:gd name="connsiteX13" fmla="*/ 8841731 w 13554967"/>
              <a:gd name="connsiteY13" fmla="*/ 6008025 h 6331507"/>
              <a:gd name="connsiteX14" fmla="*/ 10588247 w 13554967"/>
              <a:gd name="connsiteY14" fmla="*/ 5581305 h 6331507"/>
              <a:gd name="connsiteX15" fmla="*/ 11749257 w 13554967"/>
              <a:gd name="connsiteY15" fmla="*/ 2015145 h 6331507"/>
              <a:gd name="connsiteX16" fmla="*/ 13554967 w 13554967"/>
              <a:gd name="connsiteY16" fmla="*/ 3986185 h 6331507"/>
              <a:gd name="connsiteX0" fmla="*/ 5613022 w 13554967"/>
              <a:gd name="connsiteY0" fmla="*/ 0 h 6328042"/>
              <a:gd name="connsiteX1" fmla="*/ 349828 w 13554967"/>
              <a:gd name="connsiteY1" fmla="*/ 200927 h 6328042"/>
              <a:gd name="connsiteX2" fmla="*/ 1962924 w 13554967"/>
              <a:gd name="connsiteY2" fmla="*/ 1490596 h 6328042"/>
              <a:gd name="connsiteX3" fmla="*/ 110470 w 13554967"/>
              <a:gd name="connsiteY3" fmla="*/ 2211956 h 6328042"/>
              <a:gd name="connsiteX4" fmla="*/ 474550 w 13554967"/>
              <a:gd name="connsiteY4" fmla="*/ 3210560 h 6328042"/>
              <a:gd name="connsiteX5" fmla="*/ 280942 w 13554967"/>
              <a:gd name="connsiteY5" fmla="*/ 4284596 h 6328042"/>
              <a:gd name="connsiteX6" fmla="*/ 1699292 w 13554967"/>
              <a:gd name="connsiteY6" fmla="*/ 4551681 h 6328042"/>
              <a:gd name="connsiteX7" fmla="*/ 1343731 w 13554967"/>
              <a:gd name="connsiteY7" fmla="*/ 6035040 h 6328042"/>
              <a:gd name="connsiteX8" fmla="*/ 3144857 w 13554967"/>
              <a:gd name="connsiteY8" fmla="*/ 5463155 h 6328042"/>
              <a:gd name="connsiteX9" fmla="*/ 5211841 w 13554967"/>
              <a:gd name="connsiteY9" fmla="*/ 5943600 h 6328042"/>
              <a:gd name="connsiteX10" fmla="*/ 4402935 w 13554967"/>
              <a:gd name="connsiteY10" fmla="*/ 1950720 h 6328042"/>
              <a:gd name="connsiteX11" fmla="*/ 6372446 w 13554967"/>
              <a:gd name="connsiteY11" fmla="*/ 2587875 h 6328042"/>
              <a:gd name="connsiteX12" fmla="*/ 8066118 w 13554967"/>
              <a:gd name="connsiteY12" fmla="*/ 1727200 h 6328042"/>
              <a:gd name="connsiteX13" fmla="*/ 8841731 w 13554967"/>
              <a:gd name="connsiteY13" fmla="*/ 6004560 h 6328042"/>
              <a:gd name="connsiteX14" fmla="*/ 10588247 w 13554967"/>
              <a:gd name="connsiteY14" fmla="*/ 5577840 h 6328042"/>
              <a:gd name="connsiteX15" fmla="*/ 11749257 w 13554967"/>
              <a:gd name="connsiteY15" fmla="*/ 2011680 h 6328042"/>
              <a:gd name="connsiteX16" fmla="*/ 13554967 w 13554967"/>
              <a:gd name="connsiteY16" fmla="*/ 3982720 h 6328042"/>
              <a:gd name="connsiteX0" fmla="*/ 5613022 w 13554967"/>
              <a:gd name="connsiteY0" fmla="*/ 55690 h 6383732"/>
              <a:gd name="connsiteX1" fmla="*/ 349828 w 13554967"/>
              <a:gd name="connsiteY1" fmla="*/ 256617 h 6383732"/>
              <a:gd name="connsiteX2" fmla="*/ 1962924 w 13554967"/>
              <a:gd name="connsiteY2" fmla="*/ 1546286 h 6383732"/>
              <a:gd name="connsiteX3" fmla="*/ 110470 w 13554967"/>
              <a:gd name="connsiteY3" fmla="*/ 2267646 h 6383732"/>
              <a:gd name="connsiteX4" fmla="*/ 474550 w 13554967"/>
              <a:gd name="connsiteY4" fmla="*/ 3266250 h 6383732"/>
              <a:gd name="connsiteX5" fmla="*/ 280942 w 13554967"/>
              <a:gd name="connsiteY5" fmla="*/ 4340286 h 6383732"/>
              <a:gd name="connsiteX6" fmla="*/ 1699292 w 13554967"/>
              <a:gd name="connsiteY6" fmla="*/ 4607371 h 6383732"/>
              <a:gd name="connsiteX7" fmla="*/ 1343731 w 13554967"/>
              <a:gd name="connsiteY7" fmla="*/ 6090730 h 6383732"/>
              <a:gd name="connsiteX8" fmla="*/ 3144857 w 13554967"/>
              <a:gd name="connsiteY8" fmla="*/ 5518845 h 6383732"/>
              <a:gd name="connsiteX9" fmla="*/ 5211841 w 13554967"/>
              <a:gd name="connsiteY9" fmla="*/ 5999290 h 6383732"/>
              <a:gd name="connsiteX10" fmla="*/ 4402935 w 13554967"/>
              <a:gd name="connsiteY10" fmla="*/ 2006410 h 6383732"/>
              <a:gd name="connsiteX11" fmla="*/ 6372446 w 13554967"/>
              <a:gd name="connsiteY11" fmla="*/ 2643565 h 6383732"/>
              <a:gd name="connsiteX12" fmla="*/ 8066118 w 13554967"/>
              <a:gd name="connsiteY12" fmla="*/ 1782890 h 6383732"/>
              <a:gd name="connsiteX13" fmla="*/ 8841731 w 13554967"/>
              <a:gd name="connsiteY13" fmla="*/ 6060250 h 6383732"/>
              <a:gd name="connsiteX14" fmla="*/ 10588247 w 13554967"/>
              <a:gd name="connsiteY14" fmla="*/ 5633530 h 6383732"/>
              <a:gd name="connsiteX15" fmla="*/ 11749257 w 13554967"/>
              <a:gd name="connsiteY15" fmla="*/ 2067370 h 6383732"/>
              <a:gd name="connsiteX16" fmla="*/ 13554967 w 13554967"/>
              <a:gd name="connsiteY16" fmla="*/ 4038410 h 638373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690771 w 13554967"/>
              <a:gd name="connsiteY1" fmla="*/ 85116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690771 w 13554967"/>
              <a:gd name="connsiteY1" fmla="*/ 85116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22473 w 13564418"/>
              <a:gd name="connsiteY0" fmla="*/ 0 h 6683642"/>
              <a:gd name="connsiteX1" fmla="*/ 700222 w 13564418"/>
              <a:gd name="connsiteY1" fmla="*/ 851167 h 6683642"/>
              <a:gd name="connsiteX2" fmla="*/ 1972375 w 13564418"/>
              <a:gd name="connsiteY2" fmla="*/ 1846196 h 6683642"/>
              <a:gd name="connsiteX3" fmla="*/ 119921 w 13564418"/>
              <a:gd name="connsiteY3" fmla="*/ 2567556 h 6683642"/>
              <a:gd name="connsiteX4" fmla="*/ 484001 w 13564418"/>
              <a:gd name="connsiteY4" fmla="*/ 3566160 h 6683642"/>
              <a:gd name="connsiteX5" fmla="*/ 290393 w 13564418"/>
              <a:gd name="connsiteY5" fmla="*/ 4640196 h 6683642"/>
              <a:gd name="connsiteX6" fmla="*/ 1708743 w 13564418"/>
              <a:gd name="connsiteY6" fmla="*/ 4907281 h 6683642"/>
              <a:gd name="connsiteX7" fmla="*/ 1353182 w 13564418"/>
              <a:gd name="connsiteY7" fmla="*/ 6390640 h 6683642"/>
              <a:gd name="connsiteX8" fmla="*/ 3154308 w 13564418"/>
              <a:gd name="connsiteY8" fmla="*/ 5818755 h 6683642"/>
              <a:gd name="connsiteX9" fmla="*/ 5221292 w 13564418"/>
              <a:gd name="connsiteY9" fmla="*/ 6299200 h 6683642"/>
              <a:gd name="connsiteX10" fmla="*/ 4412386 w 13564418"/>
              <a:gd name="connsiteY10" fmla="*/ 2306320 h 6683642"/>
              <a:gd name="connsiteX11" fmla="*/ 6381897 w 13564418"/>
              <a:gd name="connsiteY11" fmla="*/ 2943475 h 6683642"/>
              <a:gd name="connsiteX12" fmla="*/ 8075569 w 13564418"/>
              <a:gd name="connsiteY12" fmla="*/ 2082800 h 6683642"/>
              <a:gd name="connsiteX13" fmla="*/ 8851182 w 13564418"/>
              <a:gd name="connsiteY13" fmla="*/ 6360160 h 6683642"/>
              <a:gd name="connsiteX14" fmla="*/ 10597698 w 13564418"/>
              <a:gd name="connsiteY14" fmla="*/ 5933440 h 6683642"/>
              <a:gd name="connsiteX15" fmla="*/ 11758708 w 13564418"/>
              <a:gd name="connsiteY15" fmla="*/ 2367280 h 6683642"/>
              <a:gd name="connsiteX16" fmla="*/ 13564418 w 13564418"/>
              <a:gd name="connsiteY16" fmla="*/ 4338320 h 6683642"/>
              <a:gd name="connsiteX0" fmla="*/ 5873431 w 13815376"/>
              <a:gd name="connsiteY0" fmla="*/ 0 h 6683642"/>
              <a:gd name="connsiteX1" fmla="*/ 598873 w 13815376"/>
              <a:gd name="connsiteY1" fmla="*/ 922287 h 6683642"/>
              <a:gd name="connsiteX2" fmla="*/ 2223333 w 13815376"/>
              <a:gd name="connsiteY2" fmla="*/ 1846196 h 6683642"/>
              <a:gd name="connsiteX3" fmla="*/ 370879 w 13815376"/>
              <a:gd name="connsiteY3" fmla="*/ 2567556 h 6683642"/>
              <a:gd name="connsiteX4" fmla="*/ 734959 w 13815376"/>
              <a:gd name="connsiteY4" fmla="*/ 3566160 h 6683642"/>
              <a:gd name="connsiteX5" fmla="*/ 541351 w 13815376"/>
              <a:gd name="connsiteY5" fmla="*/ 4640196 h 6683642"/>
              <a:gd name="connsiteX6" fmla="*/ 1959701 w 13815376"/>
              <a:gd name="connsiteY6" fmla="*/ 4907281 h 6683642"/>
              <a:gd name="connsiteX7" fmla="*/ 1604140 w 13815376"/>
              <a:gd name="connsiteY7" fmla="*/ 6390640 h 6683642"/>
              <a:gd name="connsiteX8" fmla="*/ 3405266 w 13815376"/>
              <a:gd name="connsiteY8" fmla="*/ 5818755 h 6683642"/>
              <a:gd name="connsiteX9" fmla="*/ 5472250 w 13815376"/>
              <a:gd name="connsiteY9" fmla="*/ 6299200 h 6683642"/>
              <a:gd name="connsiteX10" fmla="*/ 4663344 w 13815376"/>
              <a:gd name="connsiteY10" fmla="*/ 2306320 h 6683642"/>
              <a:gd name="connsiteX11" fmla="*/ 6632855 w 13815376"/>
              <a:gd name="connsiteY11" fmla="*/ 2943475 h 6683642"/>
              <a:gd name="connsiteX12" fmla="*/ 8326527 w 13815376"/>
              <a:gd name="connsiteY12" fmla="*/ 2082800 h 6683642"/>
              <a:gd name="connsiteX13" fmla="*/ 9102140 w 13815376"/>
              <a:gd name="connsiteY13" fmla="*/ 6360160 h 6683642"/>
              <a:gd name="connsiteX14" fmla="*/ 10848656 w 13815376"/>
              <a:gd name="connsiteY14" fmla="*/ 5933440 h 6683642"/>
              <a:gd name="connsiteX15" fmla="*/ 12009666 w 13815376"/>
              <a:gd name="connsiteY15" fmla="*/ 2367280 h 6683642"/>
              <a:gd name="connsiteX16" fmla="*/ 13815376 w 13815376"/>
              <a:gd name="connsiteY16" fmla="*/ 4338320 h 6683642"/>
              <a:gd name="connsiteX0" fmla="*/ 5613022 w 13554967"/>
              <a:gd name="connsiteY0" fmla="*/ 0 h 6683642"/>
              <a:gd name="connsiteX1" fmla="*/ 338464 w 13554967"/>
              <a:gd name="connsiteY1" fmla="*/ 92228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715322 w 13657267"/>
              <a:gd name="connsiteY0" fmla="*/ 0 h 6683642"/>
              <a:gd name="connsiteX1" fmla="*/ 281657 w 13657267"/>
              <a:gd name="connsiteY1" fmla="*/ 1084847 h 6683642"/>
              <a:gd name="connsiteX2" fmla="*/ 2065224 w 13657267"/>
              <a:gd name="connsiteY2" fmla="*/ 1846196 h 6683642"/>
              <a:gd name="connsiteX3" fmla="*/ 212770 w 13657267"/>
              <a:gd name="connsiteY3" fmla="*/ 2567556 h 6683642"/>
              <a:gd name="connsiteX4" fmla="*/ 576850 w 13657267"/>
              <a:gd name="connsiteY4" fmla="*/ 3566160 h 6683642"/>
              <a:gd name="connsiteX5" fmla="*/ 383242 w 13657267"/>
              <a:gd name="connsiteY5" fmla="*/ 4640196 h 6683642"/>
              <a:gd name="connsiteX6" fmla="*/ 1801592 w 13657267"/>
              <a:gd name="connsiteY6" fmla="*/ 4907281 h 6683642"/>
              <a:gd name="connsiteX7" fmla="*/ 1446031 w 13657267"/>
              <a:gd name="connsiteY7" fmla="*/ 6390640 h 6683642"/>
              <a:gd name="connsiteX8" fmla="*/ 3247157 w 13657267"/>
              <a:gd name="connsiteY8" fmla="*/ 5818755 h 6683642"/>
              <a:gd name="connsiteX9" fmla="*/ 5314141 w 13657267"/>
              <a:gd name="connsiteY9" fmla="*/ 6299200 h 6683642"/>
              <a:gd name="connsiteX10" fmla="*/ 4505235 w 13657267"/>
              <a:gd name="connsiteY10" fmla="*/ 2306320 h 6683642"/>
              <a:gd name="connsiteX11" fmla="*/ 6474746 w 13657267"/>
              <a:gd name="connsiteY11" fmla="*/ 2943475 h 6683642"/>
              <a:gd name="connsiteX12" fmla="*/ 8168418 w 13657267"/>
              <a:gd name="connsiteY12" fmla="*/ 2082800 h 6683642"/>
              <a:gd name="connsiteX13" fmla="*/ 8944031 w 13657267"/>
              <a:gd name="connsiteY13" fmla="*/ 6360160 h 6683642"/>
              <a:gd name="connsiteX14" fmla="*/ 10690547 w 13657267"/>
              <a:gd name="connsiteY14" fmla="*/ 5933440 h 6683642"/>
              <a:gd name="connsiteX15" fmla="*/ 11851557 w 13657267"/>
              <a:gd name="connsiteY15" fmla="*/ 2367280 h 6683642"/>
              <a:gd name="connsiteX16" fmla="*/ 13657267 w 13657267"/>
              <a:gd name="connsiteY16" fmla="*/ 4338320 h 6683642"/>
              <a:gd name="connsiteX0" fmla="*/ 5692337 w 13634282"/>
              <a:gd name="connsiteY0" fmla="*/ 0 h 6683642"/>
              <a:gd name="connsiteX1" fmla="*/ 258672 w 13634282"/>
              <a:gd name="connsiteY1" fmla="*/ 1084847 h 6683642"/>
              <a:gd name="connsiteX2" fmla="*/ 2042239 w 13634282"/>
              <a:gd name="connsiteY2" fmla="*/ 1846196 h 6683642"/>
              <a:gd name="connsiteX3" fmla="*/ 189785 w 13634282"/>
              <a:gd name="connsiteY3" fmla="*/ 2567556 h 6683642"/>
              <a:gd name="connsiteX4" fmla="*/ 553865 w 13634282"/>
              <a:gd name="connsiteY4" fmla="*/ 3566160 h 6683642"/>
              <a:gd name="connsiteX5" fmla="*/ 360257 w 13634282"/>
              <a:gd name="connsiteY5" fmla="*/ 4640196 h 6683642"/>
              <a:gd name="connsiteX6" fmla="*/ 1778607 w 13634282"/>
              <a:gd name="connsiteY6" fmla="*/ 4907281 h 6683642"/>
              <a:gd name="connsiteX7" fmla="*/ 1423046 w 13634282"/>
              <a:gd name="connsiteY7" fmla="*/ 6390640 h 6683642"/>
              <a:gd name="connsiteX8" fmla="*/ 3224172 w 13634282"/>
              <a:gd name="connsiteY8" fmla="*/ 5818755 h 6683642"/>
              <a:gd name="connsiteX9" fmla="*/ 5291156 w 13634282"/>
              <a:gd name="connsiteY9" fmla="*/ 6299200 h 6683642"/>
              <a:gd name="connsiteX10" fmla="*/ 4482250 w 13634282"/>
              <a:gd name="connsiteY10" fmla="*/ 2306320 h 6683642"/>
              <a:gd name="connsiteX11" fmla="*/ 6451761 w 13634282"/>
              <a:gd name="connsiteY11" fmla="*/ 2943475 h 6683642"/>
              <a:gd name="connsiteX12" fmla="*/ 8145433 w 13634282"/>
              <a:gd name="connsiteY12" fmla="*/ 2082800 h 6683642"/>
              <a:gd name="connsiteX13" fmla="*/ 8921046 w 13634282"/>
              <a:gd name="connsiteY13" fmla="*/ 6360160 h 6683642"/>
              <a:gd name="connsiteX14" fmla="*/ 10667562 w 13634282"/>
              <a:gd name="connsiteY14" fmla="*/ 5933440 h 6683642"/>
              <a:gd name="connsiteX15" fmla="*/ 11828572 w 13634282"/>
              <a:gd name="connsiteY15" fmla="*/ 2367280 h 6683642"/>
              <a:gd name="connsiteX16" fmla="*/ 13634282 w 13634282"/>
              <a:gd name="connsiteY16" fmla="*/ 4338320 h 6683642"/>
              <a:gd name="connsiteX0" fmla="*/ 5613022 w 13554967"/>
              <a:gd name="connsiteY0" fmla="*/ 0 h 6683642"/>
              <a:gd name="connsiteX1" fmla="*/ 179357 w 13554967"/>
              <a:gd name="connsiteY1" fmla="*/ 108484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13554967" h="6683642">
                <a:moveTo>
                  <a:pt x="5613022" y="0"/>
                </a:moveTo>
                <a:cubicBezTo>
                  <a:pt x="2377638" y="1076581"/>
                  <a:pt x="-74120" y="-391252"/>
                  <a:pt x="179357" y="1084847"/>
                </a:cubicBezTo>
                <a:cubicBezTo>
                  <a:pt x="807872" y="1839586"/>
                  <a:pt x="-179215" y="1555051"/>
                  <a:pt x="1962924" y="1846196"/>
                </a:cubicBezTo>
                <a:cubicBezTo>
                  <a:pt x="2093503" y="2635181"/>
                  <a:pt x="784709" y="1649282"/>
                  <a:pt x="110470" y="2567556"/>
                </a:cubicBezTo>
                <a:cubicBezTo>
                  <a:pt x="-268286" y="3099750"/>
                  <a:pt x="446138" y="3220720"/>
                  <a:pt x="474550" y="3566160"/>
                </a:cubicBezTo>
                <a:cubicBezTo>
                  <a:pt x="502962" y="3911600"/>
                  <a:pt x="12418" y="4465783"/>
                  <a:pt x="280942" y="4640196"/>
                </a:cubicBezTo>
                <a:cubicBezTo>
                  <a:pt x="549466" y="4814609"/>
                  <a:pt x="1605502" y="4583367"/>
                  <a:pt x="1699292" y="4907281"/>
                </a:cubicBezTo>
                <a:cubicBezTo>
                  <a:pt x="1793082" y="5231195"/>
                  <a:pt x="1102804" y="6238728"/>
                  <a:pt x="1343731" y="6390640"/>
                </a:cubicBezTo>
                <a:cubicBezTo>
                  <a:pt x="1584659" y="6542552"/>
                  <a:pt x="2767244" y="5847542"/>
                  <a:pt x="3144857" y="5818755"/>
                </a:cubicBezTo>
                <a:cubicBezTo>
                  <a:pt x="3522470" y="5789968"/>
                  <a:pt x="5002161" y="6884606"/>
                  <a:pt x="5211841" y="6299200"/>
                </a:cubicBezTo>
                <a:cubicBezTo>
                  <a:pt x="5421521" y="5713794"/>
                  <a:pt x="4209501" y="2865608"/>
                  <a:pt x="4402935" y="2306320"/>
                </a:cubicBezTo>
                <a:cubicBezTo>
                  <a:pt x="4596369" y="1747032"/>
                  <a:pt x="6042246" y="2973955"/>
                  <a:pt x="6372446" y="2943475"/>
                </a:cubicBezTo>
                <a:cubicBezTo>
                  <a:pt x="6702646" y="2912995"/>
                  <a:pt x="7654571" y="1513353"/>
                  <a:pt x="8066118" y="2082800"/>
                </a:cubicBezTo>
                <a:cubicBezTo>
                  <a:pt x="8477665" y="2652247"/>
                  <a:pt x="8421376" y="5718387"/>
                  <a:pt x="8841731" y="6360160"/>
                </a:cubicBezTo>
                <a:cubicBezTo>
                  <a:pt x="9262086" y="7001933"/>
                  <a:pt x="10103659" y="6598920"/>
                  <a:pt x="10588247" y="5933440"/>
                </a:cubicBezTo>
                <a:cubicBezTo>
                  <a:pt x="11072835" y="5267960"/>
                  <a:pt x="11254804" y="2724573"/>
                  <a:pt x="11749257" y="2367280"/>
                </a:cubicBezTo>
                <a:cubicBezTo>
                  <a:pt x="12243710" y="2009987"/>
                  <a:pt x="13097767" y="4551680"/>
                  <a:pt x="13554967" y="4338320"/>
                </a:cubicBezTo>
              </a:path>
            </a:pathLst>
          </a:custGeom>
          <a:noFill/>
          <a:ln w="76200" cmpd="thickThin">
            <a:solidFill>
              <a:schemeClr val="accent1">
                <a:lumMod val="75000"/>
              </a:schemeClr>
            </a:solidFill>
            <a:prstDash val="sysDot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46" name="Freeform: Shape 45">
            <a:extLst>
              <a:ext uri="{FF2B5EF4-FFF2-40B4-BE49-F238E27FC236}">
                <a16:creationId xmlns:a16="http://schemas.microsoft.com/office/drawing/2014/main" id="{3D1E9CED-AB5D-3459-841D-73EE0CE3B65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120602" y="206798"/>
            <a:ext cx="12118040" cy="6683642"/>
          </a:xfrm>
          <a:custGeom>
            <a:avLst/>
            <a:gdLst>
              <a:gd name="connsiteX0" fmla="*/ 2242281 w 12717241"/>
              <a:gd name="connsiteY0" fmla="*/ 253377 h 4674498"/>
              <a:gd name="connsiteX1" fmla="*/ 17241 w 12717241"/>
              <a:gd name="connsiteY1" fmla="*/ 1960257 h 4674498"/>
              <a:gd name="connsiteX2" fmla="*/ 1338041 w 12717241"/>
              <a:gd name="connsiteY2" fmla="*/ 4561217 h 4674498"/>
              <a:gd name="connsiteX3" fmla="*/ 3624041 w 12717241"/>
              <a:gd name="connsiteY3" fmla="*/ 3839857 h 4674498"/>
              <a:gd name="connsiteX4" fmla="*/ 4599401 w 12717241"/>
              <a:gd name="connsiteY4" fmla="*/ 558177 h 4674498"/>
              <a:gd name="connsiteX5" fmla="*/ 6580601 w 12717241"/>
              <a:gd name="connsiteY5" fmla="*/ 375297 h 4674498"/>
              <a:gd name="connsiteX6" fmla="*/ 7515321 w 12717241"/>
              <a:gd name="connsiteY6" fmla="*/ 4347857 h 4674498"/>
              <a:gd name="connsiteX7" fmla="*/ 9750521 w 12717241"/>
              <a:gd name="connsiteY7" fmla="*/ 3799217 h 4674498"/>
              <a:gd name="connsiteX8" fmla="*/ 11172921 w 12717241"/>
              <a:gd name="connsiteY8" fmla="*/ 1696097 h 4674498"/>
              <a:gd name="connsiteX9" fmla="*/ 12717241 w 12717241"/>
              <a:gd name="connsiteY9" fmla="*/ 1655457 h 4674498"/>
              <a:gd name="connsiteX0" fmla="*/ 341353 w 14006553"/>
              <a:gd name="connsiteY0" fmla="*/ 0 h 4675121"/>
              <a:gd name="connsiteX1" fmla="*/ 1306553 w 14006553"/>
              <a:gd name="connsiteY1" fmla="*/ 1960880 h 4675121"/>
              <a:gd name="connsiteX2" fmla="*/ 2627353 w 14006553"/>
              <a:gd name="connsiteY2" fmla="*/ 4561840 h 4675121"/>
              <a:gd name="connsiteX3" fmla="*/ 4913353 w 14006553"/>
              <a:gd name="connsiteY3" fmla="*/ 3840480 h 4675121"/>
              <a:gd name="connsiteX4" fmla="*/ 5888713 w 14006553"/>
              <a:gd name="connsiteY4" fmla="*/ 558800 h 4675121"/>
              <a:gd name="connsiteX5" fmla="*/ 7869913 w 14006553"/>
              <a:gd name="connsiteY5" fmla="*/ 375920 h 4675121"/>
              <a:gd name="connsiteX6" fmla="*/ 8804633 w 14006553"/>
              <a:gd name="connsiteY6" fmla="*/ 4348480 h 4675121"/>
              <a:gd name="connsiteX7" fmla="*/ 11039833 w 14006553"/>
              <a:gd name="connsiteY7" fmla="*/ 3799840 h 4675121"/>
              <a:gd name="connsiteX8" fmla="*/ 12462233 w 14006553"/>
              <a:gd name="connsiteY8" fmla="*/ 1696720 h 4675121"/>
              <a:gd name="connsiteX9" fmla="*/ 14006553 w 14006553"/>
              <a:gd name="connsiteY9" fmla="*/ 1656080 h 4675121"/>
              <a:gd name="connsiteX0" fmla="*/ 301649 w 14342769"/>
              <a:gd name="connsiteY0" fmla="*/ 0 h 4675121"/>
              <a:gd name="connsiteX1" fmla="*/ 1642769 w 14342769"/>
              <a:gd name="connsiteY1" fmla="*/ 1960880 h 4675121"/>
              <a:gd name="connsiteX2" fmla="*/ 2963569 w 14342769"/>
              <a:gd name="connsiteY2" fmla="*/ 4561840 h 4675121"/>
              <a:gd name="connsiteX3" fmla="*/ 5249569 w 14342769"/>
              <a:gd name="connsiteY3" fmla="*/ 3840480 h 4675121"/>
              <a:gd name="connsiteX4" fmla="*/ 6224929 w 14342769"/>
              <a:gd name="connsiteY4" fmla="*/ 558800 h 4675121"/>
              <a:gd name="connsiteX5" fmla="*/ 8206129 w 14342769"/>
              <a:gd name="connsiteY5" fmla="*/ 375920 h 4675121"/>
              <a:gd name="connsiteX6" fmla="*/ 9140849 w 14342769"/>
              <a:gd name="connsiteY6" fmla="*/ 4348480 h 4675121"/>
              <a:gd name="connsiteX7" fmla="*/ 11376049 w 14342769"/>
              <a:gd name="connsiteY7" fmla="*/ 3799840 h 4675121"/>
              <a:gd name="connsiteX8" fmla="*/ 12798449 w 14342769"/>
              <a:gd name="connsiteY8" fmla="*/ 1696720 h 4675121"/>
              <a:gd name="connsiteX9" fmla="*/ 14342769 w 14342769"/>
              <a:gd name="connsiteY9" fmla="*/ 1656080 h 4675121"/>
              <a:gd name="connsiteX0" fmla="*/ 373990 w 14415110"/>
              <a:gd name="connsiteY0" fmla="*/ 0 h 4675121"/>
              <a:gd name="connsiteX1" fmla="*/ 1715110 w 14415110"/>
              <a:gd name="connsiteY1" fmla="*/ 1960880 h 4675121"/>
              <a:gd name="connsiteX2" fmla="*/ 3035910 w 14415110"/>
              <a:gd name="connsiteY2" fmla="*/ 4561840 h 4675121"/>
              <a:gd name="connsiteX3" fmla="*/ 5321910 w 14415110"/>
              <a:gd name="connsiteY3" fmla="*/ 3840480 h 4675121"/>
              <a:gd name="connsiteX4" fmla="*/ 6297270 w 14415110"/>
              <a:gd name="connsiteY4" fmla="*/ 558800 h 4675121"/>
              <a:gd name="connsiteX5" fmla="*/ 8278470 w 14415110"/>
              <a:gd name="connsiteY5" fmla="*/ 375920 h 4675121"/>
              <a:gd name="connsiteX6" fmla="*/ 9213190 w 14415110"/>
              <a:gd name="connsiteY6" fmla="*/ 4348480 h 4675121"/>
              <a:gd name="connsiteX7" fmla="*/ 11448390 w 14415110"/>
              <a:gd name="connsiteY7" fmla="*/ 3799840 h 4675121"/>
              <a:gd name="connsiteX8" fmla="*/ 12870790 w 14415110"/>
              <a:gd name="connsiteY8" fmla="*/ 1696720 h 4675121"/>
              <a:gd name="connsiteX9" fmla="*/ 14415110 w 14415110"/>
              <a:gd name="connsiteY9" fmla="*/ 1656080 h 4675121"/>
              <a:gd name="connsiteX0" fmla="*/ 330999 w 14839479"/>
              <a:gd name="connsiteY0" fmla="*/ 161938 h 4674499"/>
              <a:gd name="connsiteX1" fmla="*/ 2139479 w 14839479"/>
              <a:gd name="connsiteY1" fmla="*/ 1960258 h 4674499"/>
              <a:gd name="connsiteX2" fmla="*/ 3460279 w 14839479"/>
              <a:gd name="connsiteY2" fmla="*/ 4561218 h 4674499"/>
              <a:gd name="connsiteX3" fmla="*/ 5746279 w 14839479"/>
              <a:gd name="connsiteY3" fmla="*/ 3839858 h 4674499"/>
              <a:gd name="connsiteX4" fmla="*/ 6721639 w 14839479"/>
              <a:gd name="connsiteY4" fmla="*/ 558178 h 4674499"/>
              <a:gd name="connsiteX5" fmla="*/ 8702839 w 14839479"/>
              <a:gd name="connsiteY5" fmla="*/ 375298 h 4674499"/>
              <a:gd name="connsiteX6" fmla="*/ 9637559 w 14839479"/>
              <a:gd name="connsiteY6" fmla="*/ 4347858 h 4674499"/>
              <a:gd name="connsiteX7" fmla="*/ 11872759 w 14839479"/>
              <a:gd name="connsiteY7" fmla="*/ 3799218 h 4674499"/>
              <a:gd name="connsiteX8" fmla="*/ 13295159 w 14839479"/>
              <a:gd name="connsiteY8" fmla="*/ 1696098 h 4674499"/>
              <a:gd name="connsiteX9" fmla="*/ 14839479 w 14839479"/>
              <a:gd name="connsiteY9" fmla="*/ 1655458 h 4674499"/>
              <a:gd name="connsiteX0" fmla="*/ 0 w 14508480"/>
              <a:gd name="connsiteY0" fmla="*/ 161938 h 4674499"/>
              <a:gd name="connsiteX1" fmla="*/ 1808480 w 14508480"/>
              <a:gd name="connsiteY1" fmla="*/ 1960258 h 4674499"/>
              <a:gd name="connsiteX2" fmla="*/ 3129280 w 14508480"/>
              <a:gd name="connsiteY2" fmla="*/ 4561218 h 4674499"/>
              <a:gd name="connsiteX3" fmla="*/ 5415280 w 14508480"/>
              <a:gd name="connsiteY3" fmla="*/ 3839858 h 4674499"/>
              <a:gd name="connsiteX4" fmla="*/ 6390640 w 14508480"/>
              <a:gd name="connsiteY4" fmla="*/ 558178 h 4674499"/>
              <a:gd name="connsiteX5" fmla="*/ 8371840 w 14508480"/>
              <a:gd name="connsiteY5" fmla="*/ 375298 h 4674499"/>
              <a:gd name="connsiteX6" fmla="*/ 9306560 w 14508480"/>
              <a:gd name="connsiteY6" fmla="*/ 4347858 h 4674499"/>
              <a:gd name="connsiteX7" fmla="*/ 11541760 w 14508480"/>
              <a:gd name="connsiteY7" fmla="*/ 3799218 h 4674499"/>
              <a:gd name="connsiteX8" fmla="*/ 12964160 w 14508480"/>
              <a:gd name="connsiteY8" fmla="*/ 1696098 h 4674499"/>
              <a:gd name="connsiteX9" fmla="*/ 14508480 w 14508480"/>
              <a:gd name="connsiteY9" fmla="*/ 1655458 h 4674499"/>
              <a:gd name="connsiteX0" fmla="*/ 158171 w 14666651"/>
              <a:gd name="connsiteY0" fmla="*/ 161938 h 4674499"/>
              <a:gd name="connsiteX1" fmla="*/ 1966651 w 14666651"/>
              <a:gd name="connsiteY1" fmla="*/ 1960258 h 4674499"/>
              <a:gd name="connsiteX2" fmla="*/ 3287451 w 14666651"/>
              <a:gd name="connsiteY2" fmla="*/ 4561218 h 4674499"/>
              <a:gd name="connsiteX3" fmla="*/ 5573451 w 14666651"/>
              <a:gd name="connsiteY3" fmla="*/ 3839858 h 4674499"/>
              <a:gd name="connsiteX4" fmla="*/ 6548811 w 14666651"/>
              <a:gd name="connsiteY4" fmla="*/ 558178 h 4674499"/>
              <a:gd name="connsiteX5" fmla="*/ 8530011 w 14666651"/>
              <a:gd name="connsiteY5" fmla="*/ 375298 h 4674499"/>
              <a:gd name="connsiteX6" fmla="*/ 9464731 w 14666651"/>
              <a:gd name="connsiteY6" fmla="*/ 4347858 h 4674499"/>
              <a:gd name="connsiteX7" fmla="*/ 11699931 w 14666651"/>
              <a:gd name="connsiteY7" fmla="*/ 3799218 h 4674499"/>
              <a:gd name="connsiteX8" fmla="*/ 13122331 w 14666651"/>
              <a:gd name="connsiteY8" fmla="*/ 1696098 h 4674499"/>
              <a:gd name="connsiteX9" fmla="*/ 14666651 w 14666651"/>
              <a:gd name="connsiteY9" fmla="*/ 1655458 h 4674499"/>
              <a:gd name="connsiteX0" fmla="*/ 230512 w 13773792"/>
              <a:gd name="connsiteY0" fmla="*/ 100978 h 4674499"/>
              <a:gd name="connsiteX1" fmla="*/ 1073792 w 13773792"/>
              <a:gd name="connsiteY1" fmla="*/ 1960258 h 4674499"/>
              <a:gd name="connsiteX2" fmla="*/ 2394592 w 13773792"/>
              <a:gd name="connsiteY2" fmla="*/ 4561218 h 4674499"/>
              <a:gd name="connsiteX3" fmla="*/ 4680592 w 13773792"/>
              <a:gd name="connsiteY3" fmla="*/ 3839858 h 4674499"/>
              <a:gd name="connsiteX4" fmla="*/ 5655952 w 13773792"/>
              <a:gd name="connsiteY4" fmla="*/ 558178 h 4674499"/>
              <a:gd name="connsiteX5" fmla="*/ 7637152 w 13773792"/>
              <a:gd name="connsiteY5" fmla="*/ 375298 h 4674499"/>
              <a:gd name="connsiteX6" fmla="*/ 8571872 w 13773792"/>
              <a:gd name="connsiteY6" fmla="*/ 4347858 h 4674499"/>
              <a:gd name="connsiteX7" fmla="*/ 10807072 w 13773792"/>
              <a:gd name="connsiteY7" fmla="*/ 3799218 h 4674499"/>
              <a:gd name="connsiteX8" fmla="*/ 12229472 w 13773792"/>
              <a:gd name="connsiteY8" fmla="*/ 1696098 h 4674499"/>
              <a:gd name="connsiteX9" fmla="*/ 13773792 w 13773792"/>
              <a:gd name="connsiteY9" fmla="*/ 1655458 h 4674499"/>
              <a:gd name="connsiteX0" fmla="*/ 281646 w 13438846"/>
              <a:gd name="connsiteY0" fmla="*/ 243218 h 4674499"/>
              <a:gd name="connsiteX1" fmla="*/ 738846 w 13438846"/>
              <a:gd name="connsiteY1" fmla="*/ 1960258 h 4674499"/>
              <a:gd name="connsiteX2" fmla="*/ 2059646 w 13438846"/>
              <a:gd name="connsiteY2" fmla="*/ 4561218 h 4674499"/>
              <a:gd name="connsiteX3" fmla="*/ 4345646 w 13438846"/>
              <a:gd name="connsiteY3" fmla="*/ 3839858 h 4674499"/>
              <a:gd name="connsiteX4" fmla="*/ 5321006 w 13438846"/>
              <a:gd name="connsiteY4" fmla="*/ 558178 h 4674499"/>
              <a:gd name="connsiteX5" fmla="*/ 7302206 w 13438846"/>
              <a:gd name="connsiteY5" fmla="*/ 375298 h 4674499"/>
              <a:gd name="connsiteX6" fmla="*/ 8236926 w 13438846"/>
              <a:gd name="connsiteY6" fmla="*/ 4347858 h 4674499"/>
              <a:gd name="connsiteX7" fmla="*/ 10472126 w 13438846"/>
              <a:gd name="connsiteY7" fmla="*/ 3799218 h 4674499"/>
              <a:gd name="connsiteX8" fmla="*/ 11894526 w 13438846"/>
              <a:gd name="connsiteY8" fmla="*/ 1696098 h 4674499"/>
              <a:gd name="connsiteX9" fmla="*/ 13438846 w 13438846"/>
              <a:gd name="connsiteY9" fmla="*/ 1655458 h 4674499"/>
              <a:gd name="connsiteX0" fmla="*/ 508756 w 13665956"/>
              <a:gd name="connsiteY0" fmla="*/ 243218 h 4674499"/>
              <a:gd name="connsiteX1" fmla="*/ 965956 w 13665956"/>
              <a:gd name="connsiteY1" fmla="*/ 1960258 h 4674499"/>
              <a:gd name="connsiteX2" fmla="*/ 2286756 w 13665956"/>
              <a:gd name="connsiteY2" fmla="*/ 4561218 h 4674499"/>
              <a:gd name="connsiteX3" fmla="*/ 4572756 w 13665956"/>
              <a:gd name="connsiteY3" fmla="*/ 3839858 h 4674499"/>
              <a:gd name="connsiteX4" fmla="*/ 5548116 w 13665956"/>
              <a:gd name="connsiteY4" fmla="*/ 558178 h 4674499"/>
              <a:gd name="connsiteX5" fmla="*/ 7529316 w 13665956"/>
              <a:gd name="connsiteY5" fmla="*/ 375298 h 4674499"/>
              <a:gd name="connsiteX6" fmla="*/ 8464036 w 13665956"/>
              <a:gd name="connsiteY6" fmla="*/ 4347858 h 4674499"/>
              <a:gd name="connsiteX7" fmla="*/ 10699236 w 13665956"/>
              <a:gd name="connsiteY7" fmla="*/ 3799218 h 4674499"/>
              <a:gd name="connsiteX8" fmla="*/ 12121636 w 13665956"/>
              <a:gd name="connsiteY8" fmla="*/ 1696098 h 4674499"/>
              <a:gd name="connsiteX9" fmla="*/ 13665956 w 13665956"/>
              <a:gd name="connsiteY9" fmla="*/ 1655458 h 4674499"/>
              <a:gd name="connsiteX0" fmla="*/ 742119 w 13015399"/>
              <a:gd name="connsiteY0" fmla="*/ 233058 h 4674499"/>
              <a:gd name="connsiteX1" fmla="*/ 315399 w 13015399"/>
              <a:gd name="connsiteY1" fmla="*/ 1960258 h 4674499"/>
              <a:gd name="connsiteX2" fmla="*/ 1636199 w 13015399"/>
              <a:gd name="connsiteY2" fmla="*/ 4561218 h 4674499"/>
              <a:gd name="connsiteX3" fmla="*/ 3922199 w 13015399"/>
              <a:gd name="connsiteY3" fmla="*/ 3839858 h 4674499"/>
              <a:gd name="connsiteX4" fmla="*/ 4897559 w 13015399"/>
              <a:gd name="connsiteY4" fmla="*/ 558178 h 4674499"/>
              <a:gd name="connsiteX5" fmla="*/ 6878759 w 13015399"/>
              <a:gd name="connsiteY5" fmla="*/ 375298 h 4674499"/>
              <a:gd name="connsiteX6" fmla="*/ 7813479 w 13015399"/>
              <a:gd name="connsiteY6" fmla="*/ 4347858 h 4674499"/>
              <a:gd name="connsiteX7" fmla="*/ 10048679 w 13015399"/>
              <a:gd name="connsiteY7" fmla="*/ 3799218 h 4674499"/>
              <a:gd name="connsiteX8" fmla="*/ 11471079 w 13015399"/>
              <a:gd name="connsiteY8" fmla="*/ 1696098 h 4674499"/>
              <a:gd name="connsiteX9" fmla="*/ 13015399 w 13015399"/>
              <a:gd name="connsiteY9" fmla="*/ 1655458 h 4674499"/>
              <a:gd name="connsiteX0" fmla="*/ 1216394 w 13489674"/>
              <a:gd name="connsiteY0" fmla="*/ 233058 h 4663150"/>
              <a:gd name="connsiteX1" fmla="*/ 58154 w 13489674"/>
              <a:gd name="connsiteY1" fmla="*/ 2122818 h 4663150"/>
              <a:gd name="connsiteX2" fmla="*/ 2110474 w 13489674"/>
              <a:gd name="connsiteY2" fmla="*/ 4561218 h 4663150"/>
              <a:gd name="connsiteX3" fmla="*/ 4396474 w 13489674"/>
              <a:gd name="connsiteY3" fmla="*/ 3839858 h 4663150"/>
              <a:gd name="connsiteX4" fmla="*/ 5371834 w 13489674"/>
              <a:gd name="connsiteY4" fmla="*/ 558178 h 4663150"/>
              <a:gd name="connsiteX5" fmla="*/ 7353034 w 13489674"/>
              <a:gd name="connsiteY5" fmla="*/ 375298 h 4663150"/>
              <a:gd name="connsiteX6" fmla="*/ 8287754 w 13489674"/>
              <a:gd name="connsiteY6" fmla="*/ 4347858 h 4663150"/>
              <a:gd name="connsiteX7" fmla="*/ 10522954 w 13489674"/>
              <a:gd name="connsiteY7" fmla="*/ 3799218 h 4663150"/>
              <a:gd name="connsiteX8" fmla="*/ 11945354 w 13489674"/>
              <a:gd name="connsiteY8" fmla="*/ 1696098 h 4663150"/>
              <a:gd name="connsiteX9" fmla="*/ 13489674 w 13489674"/>
              <a:gd name="connsiteY9" fmla="*/ 1655458 h 4663150"/>
              <a:gd name="connsiteX0" fmla="*/ 1740842 w 13435002"/>
              <a:gd name="connsiteY0" fmla="*/ 212738 h 4663150"/>
              <a:gd name="connsiteX1" fmla="*/ 3482 w 13435002"/>
              <a:gd name="connsiteY1" fmla="*/ 2122818 h 4663150"/>
              <a:gd name="connsiteX2" fmla="*/ 2055802 w 13435002"/>
              <a:gd name="connsiteY2" fmla="*/ 4561218 h 4663150"/>
              <a:gd name="connsiteX3" fmla="*/ 4341802 w 13435002"/>
              <a:gd name="connsiteY3" fmla="*/ 3839858 h 4663150"/>
              <a:gd name="connsiteX4" fmla="*/ 5317162 w 13435002"/>
              <a:gd name="connsiteY4" fmla="*/ 558178 h 4663150"/>
              <a:gd name="connsiteX5" fmla="*/ 7298362 w 13435002"/>
              <a:gd name="connsiteY5" fmla="*/ 375298 h 4663150"/>
              <a:gd name="connsiteX6" fmla="*/ 8233082 w 13435002"/>
              <a:gd name="connsiteY6" fmla="*/ 4347858 h 4663150"/>
              <a:gd name="connsiteX7" fmla="*/ 10468282 w 13435002"/>
              <a:gd name="connsiteY7" fmla="*/ 3799218 h 4663150"/>
              <a:gd name="connsiteX8" fmla="*/ 11890682 w 13435002"/>
              <a:gd name="connsiteY8" fmla="*/ 1696098 h 4663150"/>
              <a:gd name="connsiteX9" fmla="*/ 13435002 w 13435002"/>
              <a:gd name="connsiteY9" fmla="*/ 1655458 h 4663150"/>
              <a:gd name="connsiteX0" fmla="*/ 1730741 w 13424901"/>
              <a:gd name="connsiteY0" fmla="*/ 212738 h 4653290"/>
              <a:gd name="connsiteX1" fmla="*/ 3541 w 13424901"/>
              <a:gd name="connsiteY1" fmla="*/ 2265058 h 4653290"/>
              <a:gd name="connsiteX2" fmla="*/ 2045701 w 13424901"/>
              <a:gd name="connsiteY2" fmla="*/ 4561218 h 4653290"/>
              <a:gd name="connsiteX3" fmla="*/ 4331701 w 13424901"/>
              <a:gd name="connsiteY3" fmla="*/ 3839858 h 4653290"/>
              <a:gd name="connsiteX4" fmla="*/ 5307061 w 13424901"/>
              <a:gd name="connsiteY4" fmla="*/ 558178 h 4653290"/>
              <a:gd name="connsiteX5" fmla="*/ 7288261 w 13424901"/>
              <a:gd name="connsiteY5" fmla="*/ 375298 h 4653290"/>
              <a:gd name="connsiteX6" fmla="*/ 8222981 w 13424901"/>
              <a:gd name="connsiteY6" fmla="*/ 4347858 h 4653290"/>
              <a:gd name="connsiteX7" fmla="*/ 10458181 w 13424901"/>
              <a:gd name="connsiteY7" fmla="*/ 3799218 h 4653290"/>
              <a:gd name="connsiteX8" fmla="*/ 11880581 w 13424901"/>
              <a:gd name="connsiteY8" fmla="*/ 1696098 h 4653290"/>
              <a:gd name="connsiteX9" fmla="*/ 13424901 w 13424901"/>
              <a:gd name="connsiteY9" fmla="*/ 1655458 h 4653290"/>
              <a:gd name="connsiteX0" fmla="*/ 1731166 w 13425326"/>
              <a:gd name="connsiteY0" fmla="*/ 212738 h 4566370"/>
              <a:gd name="connsiteX1" fmla="*/ 3966 w 13425326"/>
              <a:gd name="connsiteY1" fmla="*/ 2265058 h 4566370"/>
              <a:gd name="connsiteX2" fmla="*/ 2066446 w 13425326"/>
              <a:gd name="connsiteY2" fmla="*/ 4012578 h 4566370"/>
              <a:gd name="connsiteX3" fmla="*/ 4332126 w 13425326"/>
              <a:gd name="connsiteY3" fmla="*/ 3839858 h 4566370"/>
              <a:gd name="connsiteX4" fmla="*/ 5307486 w 13425326"/>
              <a:gd name="connsiteY4" fmla="*/ 558178 h 4566370"/>
              <a:gd name="connsiteX5" fmla="*/ 7288686 w 13425326"/>
              <a:gd name="connsiteY5" fmla="*/ 375298 h 4566370"/>
              <a:gd name="connsiteX6" fmla="*/ 8223406 w 13425326"/>
              <a:gd name="connsiteY6" fmla="*/ 4347858 h 4566370"/>
              <a:gd name="connsiteX7" fmla="*/ 10458606 w 13425326"/>
              <a:gd name="connsiteY7" fmla="*/ 3799218 h 4566370"/>
              <a:gd name="connsiteX8" fmla="*/ 11881006 w 13425326"/>
              <a:gd name="connsiteY8" fmla="*/ 1696098 h 4566370"/>
              <a:gd name="connsiteX9" fmla="*/ 13425326 w 13425326"/>
              <a:gd name="connsiteY9" fmla="*/ 1655458 h 4566370"/>
              <a:gd name="connsiteX0" fmla="*/ 1731166 w 13425326"/>
              <a:gd name="connsiteY0" fmla="*/ 212738 h 4618188"/>
              <a:gd name="connsiteX1" fmla="*/ 3966 w 13425326"/>
              <a:gd name="connsiteY1" fmla="*/ 2265058 h 4618188"/>
              <a:gd name="connsiteX2" fmla="*/ 2066446 w 13425326"/>
              <a:gd name="connsiteY2" fmla="*/ 4012578 h 4618188"/>
              <a:gd name="connsiteX3" fmla="*/ 4332126 w 13425326"/>
              <a:gd name="connsiteY3" fmla="*/ 3839858 h 4618188"/>
              <a:gd name="connsiteX4" fmla="*/ 5307486 w 13425326"/>
              <a:gd name="connsiteY4" fmla="*/ 558178 h 4618188"/>
              <a:gd name="connsiteX5" fmla="*/ 7288686 w 13425326"/>
              <a:gd name="connsiteY5" fmla="*/ 375298 h 4618188"/>
              <a:gd name="connsiteX6" fmla="*/ 8223406 w 13425326"/>
              <a:gd name="connsiteY6" fmla="*/ 4347858 h 4618188"/>
              <a:gd name="connsiteX7" fmla="*/ 10458606 w 13425326"/>
              <a:gd name="connsiteY7" fmla="*/ 3799218 h 4618188"/>
              <a:gd name="connsiteX8" fmla="*/ 11881006 w 13425326"/>
              <a:gd name="connsiteY8" fmla="*/ 1696098 h 4618188"/>
              <a:gd name="connsiteX9" fmla="*/ 13425326 w 13425326"/>
              <a:gd name="connsiteY9" fmla="*/ 1655458 h 4618188"/>
              <a:gd name="connsiteX0" fmla="*/ 1060605 w 13537085"/>
              <a:gd name="connsiteY0" fmla="*/ 121298 h 4618188"/>
              <a:gd name="connsiteX1" fmla="*/ 115725 w 13537085"/>
              <a:gd name="connsiteY1" fmla="*/ 2265058 h 4618188"/>
              <a:gd name="connsiteX2" fmla="*/ 2178205 w 13537085"/>
              <a:gd name="connsiteY2" fmla="*/ 4012578 h 4618188"/>
              <a:gd name="connsiteX3" fmla="*/ 4443885 w 13537085"/>
              <a:gd name="connsiteY3" fmla="*/ 3839858 h 4618188"/>
              <a:gd name="connsiteX4" fmla="*/ 5419245 w 13537085"/>
              <a:gd name="connsiteY4" fmla="*/ 558178 h 4618188"/>
              <a:gd name="connsiteX5" fmla="*/ 7400445 w 13537085"/>
              <a:gd name="connsiteY5" fmla="*/ 375298 h 4618188"/>
              <a:gd name="connsiteX6" fmla="*/ 8335165 w 13537085"/>
              <a:gd name="connsiteY6" fmla="*/ 4347858 h 4618188"/>
              <a:gd name="connsiteX7" fmla="*/ 10570365 w 13537085"/>
              <a:gd name="connsiteY7" fmla="*/ 3799218 h 4618188"/>
              <a:gd name="connsiteX8" fmla="*/ 11992765 w 13537085"/>
              <a:gd name="connsiteY8" fmla="*/ 1696098 h 4618188"/>
              <a:gd name="connsiteX9" fmla="*/ 13537085 w 13537085"/>
              <a:gd name="connsiteY9" fmla="*/ 1655458 h 4618188"/>
              <a:gd name="connsiteX0" fmla="*/ 1037277 w 13513757"/>
              <a:gd name="connsiteY0" fmla="*/ 121298 h 4566370"/>
              <a:gd name="connsiteX1" fmla="*/ 92397 w 13513757"/>
              <a:gd name="connsiteY1" fmla="*/ 2265058 h 4566370"/>
              <a:gd name="connsiteX2" fmla="*/ 1839918 w 13513757"/>
              <a:gd name="connsiteY2" fmla="*/ 3108339 h 4566370"/>
              <a:gd name="connsiteX3" fmla="*/ 2154877 w 13513757"/>
              <a:gd name="connsiteY3" fmla="*/ 4012578 h 4566370"/>
              <a:gd name="connsiteX4" fmla="*/ 4420557 w 13513757"/>
              <a:gd name="connsiteY4" fmla="*/ 3839858 h 4566370"/>
              <a:gd name="connsiteX5" fmla="*/ 5395917 w 13513757"/>
              <a:gd name="connsiteY5" fmla="*/ 558178 h 4566370"/>
              <a:gd name="connsiteX6" fmla="*/ 7377117 w 13513757"/>
              <a:gd name="connsiteY6" fmla="*/ 375298 h 4566370"/>
              <a:gd name="connsiteX7" fmla="*/ 8311837 w 13513757"/>
              <a:gd name="connsiteY7" fmla="*/ 4347858 h 4566370"/>
              <a:gd name="connsiteX8" fmla="*/ 10547037 w 13513757"/>
              <a:gd name="connsiteY8" fmla="*/ 3799218 h 4566370"/>
              <a:gd name="connsiteX9" fmla="*/ 11969437 w 13513757"/>
              <a:gd name="connsiteY9" fmla="*/ 1696098 h 4566370"/>
              <a:gd name="connsiteX10" fmla="*/ 13513757 w 13513757"/>
              <a:gd name="connsiteY10" fmla="*/ 1655458 h 4566370"/>
              <a:gd name="connsiteX0" fmla="*/ 1505396 w 13425003"/>
              <a:gd name="connsiteY0" fmla="*/ 0 h 4648272"/>
              <a:gd name="connsiteX1" fmla="*/ 3643 w 13425003"/>
              <a:gd name="connsiteY1" fmla="*/ 2346960 h 4648272"/>
              <a:gd name="connsiteX2" fmla="*/ 1751164 w 13425003"/>
              <a:gd name="connsiteY2" fmla="*/ 3190241 h 4648272"/>
              <a:gd name="connsiteX3" fmla="*/ 2066123 w 13425003"/>
              <a:gd name="connsiteY3" fmla="*/ 4094480 h 4648272"/>
              <a:gd name="connsiteX4" fmla="*/ 4331803 w 13425003"/>
              <a:gd name="connsiteY4" fmla="*/ 3921760 h 4648272"/>
              <a:gd name="connsiteX5" fmla="*/ 5307163 w 13425003"/>
              <a:gd name="connsiteY5" fmla="*/ 640080 h 4648272"/>
              <a:gd name="connsiteX6" fmla="*/ 7288363 w 13425003"/>
              <a:gd name="connsiteY6" fmla="*/ 457200 h 4648272"/>
              <a:gd name="connsiteX7" fmla="*/ 8223083 w 13425003"/>
              <a:gd name="connsiteY7" fmla="*/ 4429760 h 4648272"/>
              <a:gd name="connsiteX8" fmla="*/ 10458283 w 13425003"/>
              <a:gd name="connsiteY8" fmla="*/ 3881120 h 4648272"/>
              <a:gd name="connsiteX9" fmla="*/ 11880683 w 13425003"/>
              <a:gd name="connsiteY9" fmla="*/ 1778000 h 4648272"/>
              <a:gd name="connsiteX10" fmla="*/ 13425003 w 13425003"/>
              <a:gd name="connsiteY10" fmla="*/ 1737360 h 4648272"/>
              <a:gd name="connsiteX0" fmla="*/ 1648857 w 13568464"/>
              <a:gd name="connsiteY0" fmla="*/ 0 h 4648272"/>
              <a:gd name="connsiteX1" fmla="*/ 147104 w 13568464"/>
              <a:gd name="connsiteY1" fmla="*/ 2346960 h 4648272"/>
              <a:gd name="connsiteX2" fmla="*/ 1894625 w 13568464"/>
              <a:gd name="connsiteY2" fmla="*/ 3190241 h 4648272"/>
              <a:gd name="connsiteX3" fmla="*/ 2209584 w 13568464"/>
              <a:gd name="connsiteY3" fmla="*/ 4094480 h 4648272"/>
              <a:gd name="connsiteX4" fmla="*/ 4475264 w 13568464"/>
              <a:gd name="connsiteY4" fmla="*/ 3921760 h 4648272"/>
              <a:gd name="connsiteX5" fmla="*/ 5450624 w 13568464"/>
              <a:gd name="connsiteY5" fmla="*/ 640080 h 4648272"/>
              <a:gd name="connsiteX6" fmla="*/ 7431824 w 13568464"/>
              <a:gd name="connsiteY6" fmla="*/ 457200 h 4648272"/>
              <a:gd name="connsiteX7" fmla="*/ 8366544 w 13568464"/>
              <a:gd name="connsiteY7" fmla="*/ 4429760 h 4648272"/>
              <a:gd name="connsiteX8" fmla="*/ 10601744 w 13568464"/>
              <a:gd name="connsiteY8" fmla="*/ 3881120 h 4648272"/>
              <a:gd name="connsiteX9" fmla="*/ 12024144 w 13568464"/>
              <a:gd name="connsiteY9" fmla="*/ 1778000 h 4648272"/>
              <a:gd name="connsiteX10" fmla="*/ 13568464 w 13568464"/>
              <a:gd name="connsiteY10" fmla="*/ 1737360 h 4648272"/>
              <a:gd name="connsiteX0" fmla="*/ 1572694 w 13492301"/>
              <a:gd name="connsiteY0" fmla="*/ 0 h 4648272"/>
              <a:gd name="connsiteX1" fmla="*/ 70941 w 13492301"/>
              <a:gd name="connsiteY1" fmla="*/ 2346960 h 4648272"/>
              <a:gd name="connsiteX2" fmla="*/ 1818462 w 13492301"/>
              <a:gd name="connsiteY2" fmla="*/ 3190241 h 4648272"/>
              <a:gd name="connsiteX3" fmla="*/ 2133421 w 13492301"/>
              <a:gd name="connsiteY3" fmla="*/ 4094480 h 4648272"/>
              <a:gd name="connsiteX4" fmla="*/ 4399101 w 13492301"/>
              <a:gd name="connsiteY4" fmla="*/ 3921760 h 4648272"/>
              <a:gd name="connsiteX5" fmla="*/ 5374461 w 13492301"/>
              <a:gd name="connsiteY5" fmla="*/ 640080 h 4648272"/>
              <a:gd name="connsiteX6" fmla="*/ 7355661 w 13492301"/>
              <a:gd name="connsiteY6" fmla="*/ 457200 h 4648272"/>
              <a:gd name="connsiteX7" fmla="*/ 8290381 w 13492301"/>
              <a:gd name="connsiteY7" fmla="*/ 4429760 h 4648272"/>
              <a:gd name="connsiteX8" fmla="*/ 10525581 w 13492301"/>
              <a:gd name="connsiteY8" fmla="*/ 3881120 h 4648272"/>
              <a:gd name="connsiteX9" fmla="*/ 11947981 w 13492301"/>
              <a:gd name="connsiteY9" fmla="*/ 1778000 h 4648272"/>
              <a:gd name="connsiteX10" fmla="*/ 13492301 w 13492301"/>
              <a:gd name="connsiteY10" fmla="*/ 1737360 h 4648272"/>
              <a:gd name="connsiteX0" fmla="*/ 1519667 w 13439274"/>
              <a:gd name="connsiteY0" fmla="*/ 0 h 4648272"/>
              <a:gd name="connsiteX1" fmla="*/ 17914 w 13439274"/>
              <a:gd name="connsiteY1" fmla="*/ 2346960 h 4648272"/>
              <a:gd name="connsiteX2" fmla="*/ 1049456 w 13439274"/>
              <a:gd name="connsiteY2" fmla="*/ 3870961 h 4648272"/>
              <a:gd name="connsiteX3" fmla="*/ 2080394 w 13439274"/>
              <a:gd name="connsiteY3" fmla="*/ 4094480 h 4648272"/>
              <a:gd name="connsiteX4" fmla="*/ 4346074 w 13439274"/>
              <a:gd name="connsiteY4" fmla="*/ 3921760 h 4648272"/>
              <a:gd name="connsiteX5" fmla="*/ 5321434 w 13439274"/>
              <a:gd name="connsiteY5" fmla="*/ 640080 h 4648272"/>
              <a:gd name="connsiteX6" fmla="*/ 7302634 w 13439274"/>
              <a:gd name="connsiteY6" fmla="*/ 457200 h 4648272"/>
              <a:gd name="connsiteX7" fmla="*/ 8237354 w 13439274"/>
              <a:gd name="connsiteY7" fmla="*/ 4429760 h 4648272"/>
              <a:gd name="connsiteX8" fmla="*/ 10472554 w 13439274"/>
              <a:gd name="connsiteY8" fmla="*/ 3881120 h 4648272"/>
              <a:gd name="connsiteX9" fmla="*/ 11894954 w 13439274"/>
              <a:gd name="connsiteY9" fmla="*/ 1778000 h 4648272"/>
              <a:gd name="connsiteX10" fmla="*/ 13439274 w 13439274"/>
              <a:gd name="connsiteY10" fmla="*/ 1737360 h 4648272"/>
              <a:gd name="connsiteX0" fmla="*/ 1559225 w 13478832"/>
              <a:gd name="connsiteY0" fmla="*/ 0 h 4648272"/>
              <a:gd name="connsiteX1" fmla="*/ 57472 w 13478832"/>
              <a:gd name="connsiteY1" fmla="*/ 2346960 h 4648272"/>
              <a:gd name="connsiteX2" fmla="*/ 1623157 w 13478832"/>
              <a:gd name="connsiteY2" fmla="*/ 2854961 h 4648272"/>
              <a:gd name="connsiteX3" fmla="*/ 2119952 w 13478832"/>
              <a:gd name="connsiteY3" fmla="*/ 4094480 h 4648272"/>
              <a:gd name="connsiteX4" fmla="*/ 4385632 w 13478832"/>
              <a:gd name="connsiteY4" fmla="*/ 3921760 h 4648272"/>
              <a:gd name="connsiteX5" fmla="*/ 5360992 w 13478832"/>
              <a:gd name="connsiteY5" fmla="*/ 640080 h 4648272"/>
              <a:gd name="connsiteX6" fmla="*/ 7342192 w 13478832"/>
              <a:gd name="connsiteY6" fmla="*/ 457200 h 4648272"/>
              <a:gd name="connsiteX7" fmla="*/ 8276912 w 13478832"/>
              <a:gd name="connsiteY7" fmla="*/ 4429760 h 4648272"/>
              <a:gd name="connsiteX8" fmla="*/ 10512112 w 13478832"/>
              <a:gd name="connsiteY8" fmla="*/ 3881120 h 4648272"/>
              <a:gd name="connsiteX9" fmla="*/ 11934512 w 13478832"/>
              <a:gd name="connsiteY9" fmla="*/ 1778000 h 4648272"/>
              <a:gd name="connsiteX10" fmla="*/ 13478832 w 13478832"/>
              <a:gd name="connsiteY10" fmla="*/ 1737360 h 4648272"/>
              <a:gd name="connsiteX0" fmla="*/ 1559225 w 13478832"/>
              <a:gd name="connsiteY0" fmla="*/ 0 h 4648272"/>
              <a:gd name="connsiteX1" fmla="*/ 57472 w 13478832"/>
              <a:gd name="connsiteY1" fmla="*/ 2346960 h 4648272"/>
              <a:gd name="connsiteX2" fmla="*/ 1623157 w 13478832"/>
              <a:gd name="connsiteY2" fmla="*/ 2854961 h 4648272"/>
              <a:gd name="connsiteX3" fmla="*/ 2119952 w 13478832"/>
              <a:gd name="connsiteY3" fmla="*/ 4094480 h 4648272"/>
              <a:gd name="connsiteX4" fmla="*/ 3034628 w 13478832"/>
              <a:gd name="connsiteY4" fmla="*/ 4304915 h 4648272"/>
              <a:gd name="connsiteX5" fmla="*/ 4385632 w 13478832"/>
              <a:gd name="connsiteY5" fmla="*/ 3921760 h 4648272"/>
              <a:gd name="connsiteX6" fmla="*/ 5360992 w 13478832"/>
              <a:gd name="connsiteY6" fmla="*/ 640080 h 4648272"/>
              <a:gd name="connsiteX7" fmla="*/ 7342192 w 13478832"/>
              <a:gd name="connsiteY7" fmla="*/ 457200 h 4648272"/>
              <a:gd name="connsiteX8" fmla="*/ 8276912 w 13478832"/>
              <a:gd name="connsiteY8" fmla="*/ 4429760 h 4648272"/>
              <a:gd name="connsiteX9" fmla="*/ 10512112 w 13478832"/>
              <a:gd name="connsiteY9" fmla="*/ 3881120 h 4648272"/>
              <a:gd name="connsiteX10" fmla="*/ 11934512 w 13478832"/>
              <a:gd name="connsiteY10" fmla="*/ 1778000 h 4648272"/>
              <a:gd name="connsiteX11" fmla="*/ 13478832 w 13478832"/>
              <a:gd name="connsiteY11" fmla="*/ 1737360 h 4648272"/>
              <a:gd name="connsiteX0" fmla="*/ 1559225 w 13478832"/>
              <a:gd name="connsiteY0" fmla="*/ 0 h 4648272"/>
              <a:gd name="connsiteX1" fmla="*/ 57472 w 13478832"/>
              <a:gd name="connsiteY1" fmla="*/ 2346960 h 4648272"/>
              <a:gd name="connsiteX2" fmla="*/ 1623157 w 13478832"/>
              <a:gd name="connsiteY2" fmla="*/ 2854961 h 4648272"/>
              <a:gd name="connsiteX3" fmla="*/ 2119952 w 13478832"/>
              <a:gd name="connsiteY3" fmla="*/ 4094480 h 4648272"/>
              <a:gd name="connsiteX4" fmla="*/ 3068722 w 13478832"/>
              <a:gd name="connsiteY4" fmla="*/ 3766435 h 4648272"/>
              <a:gd name="connsiteX5" fmla="*/ 4385632 w 13478832"/>
              <a:gd name="connsiteY5" fmla="*/ 3921760 h 4648272"/>
              <a:gd name="connsiteX6" fmla="*/ 5360992 w 13478832"/>
              <a:gd name="connsiteY6" fmla="*/ 640080 h 4648272"/>
              <a:gd name="connsiteX7" fmla="*/ 7342192 w 13478832"/>
              <a:gd name="connsiteY7" fmla="*/ 457200 h 4648272"/>
              <a:gd name="connsiteX8" fmla="*/ 8276912 w 13478832"/>
              <a:gd name="connsiteY8" fmla="*/ 4429760 h 4648272"/>
              <a:gd name="connsiteX9" fmla="*/ 10512112 w 13478832"/>
              <a:gd name="connsiteY9" fmla="*/ 3881120 h 4648272"/>
              <a:gd name="connsiteX10" fmla="*/ 11934512 w 13478832"/>
              <a:gd name="connsiteY10" fmla="*/ 1778000 h 4648272"/>
              <a:gd name="connsiteX11" fmla="*/ 13478832 w 13478832"/>
              <a:gd name="connsiteY11" fmla="*/ 1737360 h 4648272"/>
              <a:gd name="connsiteX0" fmla="*/ 1559225 w 13478832"/>
              <a:gd name="connsiteY0" fmla="*/ 0 h 4547016"/>
              <a:gd name="connsiteX1" fmla="*/ 57472 w 13478832"/>
              <a:gd name="connsiteY1" fmla="*/ 2346960 h 4547016"/>
              <a:gd name="connsiteX2" fmla="*/ 1623157 w 13478832"/>
              <a:gd name="connsiteY2" fmla="*/ 2854961 h 4547016"/>
              <a:gd name="connsiteX3" fmla="*/ 2119952 w 13478832"/>
              <a:gd name="connsiteY3" fmla="*/ 4094480 h 4547016"/>
              <a:gd name="connsiteX4" fmla="*/ 3068722 w 13478832"/>
              <a:gd name="connsiteY4" fmla="*/ 3766435 h 4547016"/>
              <a:gd name="connsiteX5" fmla="*/ 4385632 w 13478832"/>
              <a:gd name="connsiteY5" fmla="*/ 3921760 h 4547016"/>
              <a:gd name="connsiteX6" fmla="*/ 5360992 w 13478832"/>
              <a:gd name="connsiteY6" fmla="*/ 640080 h 4547016"/>
              <a:gd name="connsiteX7" fmla="*/ 7342192 w 13478832"/>
              <a:gd name="connsiteY7" fmla="*/ 457200 h 4547016"/>
              <a:gd name="connsiteX8" fmla="*/ 8765596 w 13478832"/>
              <a:gd name="connsiteY8" fmla="*/ 4307840 h 4547016"/>
              <a:gd name="connsiteX9" fmla="*/ 10512112 w 13478832"/>
              <a:gd name="connsiteY9" fmla="*/ 3881120 h 4547016"/>
              <a:gd name="connsiteX10" fmla="*/ 11934512 w 13478832"/>
              <a:gd name="connsiteY10" fmla="*/ 1778000 h 4547016"/>
              <a:gd name="connsiteX11" fmla="*/ 13478832 w 13478832"/>
              <a:gd name="connsiteY11" fmla="*/ 1737360 h 4547016"/>
              <a:gd name="connsiteX0" fmla="*/ 1559225 w 13478832"/>
              <a:gd name="connsiteY0" fmla="*/ 0 h 4547016"/>
              <a:gd name="connsiteX1" fmla="*/ 57472 w 13478832"/>
              <a:gd name="connsiteY1" fmla="*/ 2346960 h 4547016"/>
              <a:gd name="connsiteX2" fmla="*/ 1623157 w 13478832"/>
              <a:gd name="connsiteY2" fmla="*/ 2854961 h 4547016"/>
              <a:gd name="connsiteX3" fmla="*/ 2119952 w 13478832"/>
              <a:gd name="connsiteY3" fmla="*/ 4094480 h 4547016"/>
              <a:gd name="connsiteX4" fmla="*/ 3068722 w 13478832"/>
              <a:gd name="connsiteY4" fmla="*/ 3766435 h 4547016"/>
              <a:gd name="connsiteX5" fmla="*/ 4385632 w 13478832"/>
              <a:gd name="connsiteY5" fmla="*/ 3921760 h 4547016"/>
              <a:gd name="connsiteX6" fmla="*/ 5360992 w 13478832"/>
              <a:gd name="connsiteY6" fmla="*/ 640080 h 4547016"/>
              <a:gd name="connsiteX7" fmla="*/ 6296311 w 13478832"/>
              <a:gd name="connsiteY7" fmla="*/ 891155 h 4547016"/>
              <a:gd name="connsiteX8" fmla="*/ 7342192 w 13478832"/>
              <a:gd name="connsiteY8" fmla="*/ 457200 h 4547016"/>
              <a:gd name="connsiteX9" fmla="*/ 8765596 w 13478832"/>
              <a:gd name="connsiteY9" fmla="*/ 4307840 h 4547016"/>
              <a:gd name="connsiteX10" fmla="*/ 10512112 w 13478832"/>
              <a:gd name="connsiteY10" fmla="*/ 3881120 h 4547016"/>
              <a:gd name="connsiteX11" fmla="*/ 11934512 w 13478832"/>
              <a:gd name="connsiteY11" fmla="*/ 1778000 h 4547016"/>
              <a:gd name="connsiteX12" fmla="*/ 13478832 w 13478832"/>
              <a:gd name="connsiteY12" fmla="*/ 1737360 h 4547016"/>
              <a:gd name="connsiteX0" fmla="*/ 1559225 w 13478832"/>
              <a:gd name="connsiteY0" fmla="*/ 0 h 4583762"/>
              <a:gd name="connsiteX1" fmla="*/ 57472 w 13478832"/>
              <a:gd name="connsiteY1" fmla="*/ 2346960 h 4583762"/>
              <a:gd name="connsiteX2" fmla="*/ 1623157 w 13478832"/>
              <a:gd name="connsiteY2" fmla="*/ 2854961 h 4583762"/>
              <a:gd name="connsiteX3" fmla="*/ 2119952 w 13478832"/>
              <a:gd name="connsiteY3" fmla="*/ 4094480 h 4583762"/>
              <a:gd name="connsiteX4" fmla="*/ 3068722 w 13478832"/>
              <a:gd name="connsiteY4" fmla="*/ 3766435 h 4583762"/>
              <a:gd name="connsiteX5" fmla="*/ 4385632 w 13478832"/>
              <a:gd name="connsiteY5" fmla="*/ 3921760 h 4583762"/>
              <a:gd name="connsiteX6" fmla="*/ 5360992 w 13478832"/>
              <a:gd name="connsiteY6" fmla="*/ 640080 h 4583762"/>
              <a:gd name="connsiteX7" fmla="*/ 6296311 w 13478832"/>
              <a:gd name="connsiteY7" fmla="*/ 891155 h 4583762"/>
              <a:gd name="connsiteX8" fmla="*/ 7342192 w 13478832"/>
              <a:gd name="connsiteY8" fmla="*/ 457200 h 4583762"/>
              <a:gd name="connsiteX9" fmla="*/ 8765596 w 13478832"/>
              <a:gd name="connsiteY9" fmla="*/ 4307840 h 4583762"/>
              <a:gd name="connsiteX10" fmla="*/ 10512112 w 13478832"/>
              <a:gd name="connsiteY10" fmla="*/ 3881120 h 4583762"/>
              <a:gd name="connsiteX11" fmla="*/ 11707217 w 13478832"/>
              <a:gd name="connsiteY11" fmla="*/ 721360 h 4583762"/>
              <a:gd name="connsiteX12" fmla="*/ 13478832 w 13478832"/>
              <a:gd name="connsiteY12" fmla="*/ 1737360 h 4583762"/>
              <a:gd name="connsiteX0" fmla="*/ 1559225 w 13478832"/>
              <a:gd name="connsiteY0" fmla="*/ 105625 h 4720987"/>
              <a:gd name="connsiteX1" fmla="*/ 57472 w 13478832"/>
              <a:gd name="connsiteY1" fmla="*/ 2452585 h 4720987"/>
              <a:gd name="connsiteX2" fmla="*/ 1623157 w 13478832"/>
              <a:gd name="connsiteY2" fmla="*/ 2960586 h 4720987"/>
              <a:gd name="connsiteX3" fmla="*/ 2119952 w 13478832"/>
              <a:gd name="connsiteY3" fmla="*/ 4200105 h 4720987"/>
              <a:gd name="connsiteX4" fmla="*/ 3068722 w 13478832"/>
              <a:gd name="connsiteY4" fmla="*/ 3872060 h 4720987"/>
              <a:gd name="connsiteX5" fmla="*/ 4385632 w 13478832"/>
              <a:gd name="connsiteY5" fmla="*/ 4027385 h 4720987"/>
              <a:gd name="connsiteX6" fmla="*/ 5360992 w 13478832"/>
              <a:gd name="connsiteY6" fmla="*/ 745705 h 4720987"/>
              <a:gd name="connsiteX7" fmla="*/ 6296311 w 13478832"/>
              <a:gd name="connsiteY7" fmla="*/ 996780 h 4720987"/>
              <a:gd name="connsiteX8" fmla="*/ 7989983 w 13478832"/>
              <a:gd name="connsiteY8" fmla="*/ 136105 h 4720987"/>
              <a:gd name="connsiteX9" fmla="*/ 8765596 w 13478832"/>
              <a:gd name="connsiteY9" fmla="*/ 4413465 h 4720987"/>
              <a:gd name="connsiteX10" fmla="*/ 10512112 w 13478832"/>
              <a:gd name="connsiteY10" fmla="*/ 3986745 h 4720987"/>
              <a:gd name="connsiteX11" fmla="*/ 11707217 w 13478832"/>
              <a:gd name="connsiteY11" fmla="*/ 826985 h 4720987"/>
              <a:gd name="connsiteX12" fmla="*/ 13478832 w 13478832"/>
              <a:gd name="connsiteY12" fmla="*/ 1842985 h 4720987"/>
              <a:gd name="connsiteX0" fmla="*/ 1559225 w 13478832"/>
              <a:gd name="connsiteY0" fmla="*/ 105625 h 4720987"/>
              <a:gd name="connsiteX1" fmla="*/ 57472 w 13478832"/>
              <a:gd name="connsiteY1" fmla="*/ 2452585 h 4720987"/>
              <a:gd name="connsiteX2" fmla="*/ 1623157 w 13478832"/>
              <a:gd name="connsiteY2" fmla="*/ 2960586 h 4720987"/>
              <a:gd name="connsiteX3" fmla="*/ 2119952 w 13478832"/>
              <a:gd name="connsiteY3" fmla="*/ 4200105 h 4720987"/>
              <a:gd name="connsiteX4" fmla="*/ 3068722 w 13478832"/>
              <a:gd name="connsiteY4" fmla="*/ 3872060 h 4720987"/>
              <a:gd name="connsiteX5" fmla="*/ 4385632 w 13478832"/>
              <a:gd name="connsiteY5" fmla="*/ 4027385 h 4720987"/>
              <a:gd name="connsiteX6" fmla="*/ 4326800 w 13478832"/>
              <a:gd name="connsiteY6" fmla="*/ 359625 h 4720987"/>
              <a:gd name="connsiteX7" fmla="*/ 6296311 w 13478832"/>
              <a:gd name="connsiteY7" fmla="*/ 996780 h 4720987"/>
              <a:gd name="connsiteX8" fmla="*/ 7989983 w 13478832"/>
              <a:gd name="connsiteY8" fmla="*/ 136105 h 4720987"/>
              <a:gd name="connsiteX9" fmla="*/ 8765596 w 13478832"/>
              <a:gd name="connsiteY9" fmla="*/ 4413465 h 4720987"/>
              <a:gd name="connsiteX10" fmla="*/ 10512112 w 13478832"/>
              <a:gd name="connsiteY10" fmla="*/ 3986745 h 4720987"/>
              <a:gd name="connsiteX11" fmla="*/ 11707217 w 13478832"/>
              <a:gd name="connsiteY11" fmla="*/ 826985 h 4720987"/>
              <a:gd name="connsiteX12" fmla="*/ 13478832 w 13478832"/>
              <a:gd name="connsiteY12" fmla="*/ 1842985 h 4720987"/>
              <a:gd name="connsiteX0" fmla="*/ 1559225 w 13478832"/>
              <a:gd name="connsiteY0" fmla="*/ 105625 h 4720987"/>
              <a:gd name="connsiteX1" fmla="*/ 57472 w 13478832"/>
              <a:gd name="connsiteY1" fmla="*/ 2452585 h 4720987"/>
              <a:gd name="connsiteX2" fmla="*/ 1623157 w 13478832"/>
              <a:gd name="connsiteY2" fmla="*/ 2960586 h 4720987"/>
              <a:gd name="connsiteX3" fmla="*/ 2119952 w 13478832"/>
              <a:gd name="connsiteY3" fmla="*/ 4200105 h 4720987"/>
              <a:gd name="connsiteX4" fmla="*/ 3068722 w 13478832"/>
              <a:gd name="connsiteY4" fmla="*/ 3872060 h 4720987"/>
              <a:gd name="connsiteX5" fmla="*/ 5135706 w 13478832"/>
              <a:gd name="connsiteY5" fmla="*/ 4352505 h 4720987"/>
              <a:gd name="connsiteX6" fmla="*/ 4326800 w 13478832"/>
              <a:gd name="connsiteY6" fmla="*/ 359625 h 4720987"/>
              <a:gd name="connsiteX7" fmla="*/ 6296311 w 13478832"/>
              <a:gd name="connsiteY7" fmla="*/ 996780 h 4720987"/>
              <a:gd name="connsiteX8" fmla="*/ 7989983 w 13478832"/>
              <a:gd name="connsiteY8" fmla="*/ 136105 h 4720987"/>
              <a:gd name="connsiteX9" fmla="*/ 8765596 w 13478832"/>
              <a:gd name="connsiteY9" fmla="*/ 4413465 h 4720987"/>
              <a:gd name="connsiteX10" fmla="*/ 10512112 w 13478832"/>
              <a:gd name="connsiteY10" fmla="*/ 3986745 h 4720987"/>
              <a:gd name="connsiteX11" fmla="*/ 11707217 w 13478832"/>
              <a:gd name="connsiteY11" fmla="*/ 826985 h 4720987"/>
              <a:gd name="connsiteX12" fmla="*/ 13478832 w 13478832"/>
              <a:gd name="connsiteY12" fmla="*/ 1842985 h 4720987"/>
              <a:gd name="connsiteX0" fmla="*/ 1559225 w 13478832"/>
              <a:gd name="connsiteY0" fmla="*/ 105625 h 4720987"/>
              <a:gd name="connsiteX1" fmla="*/ 57472 w 13478832"/>
              <a:gd name="connsiteY1" fmla="*/ 2452585 h 4720987"/>
              <a:gd name="connsiteX2" fmla="*/ 1623157 w 13478832"/>
              <a:gd name="connsiteY2" fmla="*/ 2960586 h 4720987"/>
              <a:gd name="connsiteX3" fmla="*/ 1267596 w 13478832"/>
              <a:gd name="connsiteY3" fmla="*/ 4443945 h 4720987"/>
              <a:gd name="connsiteX4" fmla="*/ 3068722 w 13478832"/>
              <a:gd name="connsiteY4" fmla="*/ 3872060 h 4720987"/>
              <a:gd name="connsiteX5" fmla="*/ 5135706 w 13478832"/>
              <a:gd name="connsiteY5" fmla="*/ 4352505 h 4720987"/>
              <a:gd name="connsiteX6" fmla="*/ 4326800 w 13478832"/>
              <a:gd name="connsiteY6" fmla="*/ 359625 h 4720987"/>
              <a:gd name="connsiteX7" fmla="*/ 6296311 w 13478832"/>
              <a:gd name="connsiteY7" fmla="*/ 996780 h 4720987"/>
              <a:gd name="connsiteX8" fmla="*/ 7989983 w 13478832"/>
              <a:gd name="connsiteY8" fmla="*/ 136105 h 4720987"/>
              <a:gd name="connsiteX9" fmla="*/ 8765596 w 13478832"/>
              <a:gd name="connsiteY9" fmla="*/ 4413465 h 4720987"/>
              <a:gd name="connsiteX10" fmla="*/ 10512112 w 13478832"/>
              <a:gd name="connsiteY10" fmla="*/ 3986745 h 4720987"/>
              <a:gd name="connsiteX11" fmla="*/ 11707217 w 13478832"/>
              <a:gd name="connsiteY11" fmla="*/ 826985 h 4720987"/>
              <a:gd name="connsiteX12" fmla="*/ 13478832 w 13478832"/>
              <a:gd name="connsiteY12" fmla="*/ 1842985 h 4720987"/>
              <a:gd name="connsiteX0" fmla="*/ 1559225 w 13478832"/>
              <a:gd name="connsiteY0" fmla="*/ 105625 h 4736947"/>
              <a:gd name="connsiteX1" fmla="*/ 57472 w 13478832"/>
              <a:gd name="connsiteY1" fmla="*/ 2452585 h 4736947"/>
              <a:gd name="connsiteX2" fmla="*/ 1623157 w 13478832"/>
              <a:gd name="connsiteY2" fmla="*/ 2960586 h 4736947"/>
              <a:gd name="connsiteX3" fmla="*/ 1267596 w 13478832"/>
              <a:gd name="connsiteY3" fmla="*/ 4443945 h 4736947"/>
              <a:gd name="connsiteX4" fmla="*/ 3068722 w 13478832"/>
              <a:gd name="connsiteY4" fmla="*/ 3872060 h 4736947"/>
              <a:gd name="connsiteX5" fmla="*/ 5135706 w 13478832"/>
              <a:gd name="connsiteY5" fmla="*/ 4352505 h 4736947"/>
              <a:gd name="connsiteX6" fmla="*/ 4326800 w 13478832"/>
              <a:gd name="connsiteY6" fmla="*/ 359625 h 4736947"/>
              <a:gd name="connsiteX7" fmla="*/ 6296311 w 13478832"/>
              <a:gd name="connsiteY7" fmla="*/ 996780 h 4736947"/>
              <a:gd name="connsiteX8" fmla="*/ 7989983 w 13478832"/>
              <a:gd name="connsiteY8" fmla="*/ 136105 h 4736947"/>
              <a:gd name="connsiteX9" fmla="*/ 8765596 w 13478832"/>
              <a:gd name="connsiteY9" fmla="*/ 4413465 h 4736947"/>
              <a:gd name="connsiteX10" fmla="*/ 10512112 w 13478832"/>
              <a:gd name="connsiteY10" fmla="*/ 3986745 h 4736947"/>
              <a:gd name="connsiteX11" fmla="*/ 11673122 w 13478832"/>
              <a:gd name="connsiteY11" fmla="*/ 420585 h 4736947"/>
              <a:gd name="connsiteX12" fmla="*/ 13478832 w 13478832"/>
              <a:gd name="connsiteY12" fmla="*/ 1842985 h 4736947"/>
              <a:gd name="connsiteX0" fmla="*/ 1559225 w 13478832"/>
              <a:gd name="connsiteY0" fmla="*/ 105625 h 4736947"/>
              <a:gd name="connsiteX1" fmla="*/ 57472 w 13478832"/>
              <a:gd name="connsiteY1" fmla="*/ 2452585 h 4736947"/>
              <a:gd name="connsiteX2" fmla="*/ 1623157 w 13478832"/>
              <a:gd name="connsiteY2" fmla="*/ 2960586 h 4736947"/>
              <a:gd name="connsiteX3" fmla="*/ 1267596 w 13478832"/>
              <a:gd name="connsiteY3" fmla="*/ 4443945 h 4736947"/>
              <a:gd name="connsiteX4" fmla="*/ 3068722 w 13478832"/>
              <a:gd name="connsiteY4" fmla="*/ 3872060 h 4736947"/>
              <a:gd name="connsiteX5" fmla="*/ 5135706 w 13478832"/>
              <a:gd name="connsiteY5" fmla="*/ 4352505 h 4736947"/>
              <a:gd name="connsiteX6" fmla="*/ 4326800 w 13478832"/>
              <a:gd name="connsiteY6" fmla="*/ 359625 h 4736947"/>
              <a:gd name="connsiteX7" fmla="*/ 6296311 w 13478832"/>
              <a:gd name="connsiteY7" fmla="*/ 996780 h 4736947"/>
              <a:gd name="connsiteX8" fmla="*/ 7989983 w 13478832"/>
              <a:gd name="connsiteY8" fmla="*/ 136105 h 4736947"/>
              <a:gd name="connsiteX9" fmla="*/ 8765596 w 13478832"/>
              <a:gd name="connsiteY9" fmla="*/ 4413465 h 4736947"/>
              <a:gd name="connsiteX10" fmla="*/ 10512112 w 13478832"/>
              <a:gd name="connsiteY10" fmla="*/ 3986745 h 4736947"/>
              <a:gd name="connsiteX11" fmla="*/ 11673122 w 13478832"/>
              <a:gd name="connsiteY11" fmla="*/ 420585 h 4736947"/>
              <a:gd name="connsiteX12" fmla="*/ 13478832 w 13478832"/>
              <a:gd name="connsiteY12" fmla="*/ 2391625 h 4736947"/>
              <a:gd name="connsiteX0" fmla="*/ 1593770 w 13513377"/>
              <a:gd name="connsiteY0" fmla="*/ 105625 h 4736947"/>
              <a:gd name="connsiteX1" fmla="*/ 46559 w 13513377"/>
              <a:gd name="connsiteY1" fmla="*/ 1914105 h 4736947"/>
              <a:gd name="connsiteX2" fmla="*/ 1657702 w 13513377"/>
              <a:gd name="connsiteY2" fmla="*/ 2960586 h 4736947"/>
              <a:gd name="connsiteX3" fmla="*/ 1302141 w 13513377"/>
              <a:gd name="connsiteY3" fmla="*/ 4443945 h 4736947"/>
              <a:gd name="connsiteX4" fmla="*/ 3103267 w 13513377"/>
              <a:gd name="connsiteY4" fmla="*/ 3872060 h 4736947"/>
              <a:gd name="connsiteX5" fmla="*/ 5170251 w 13513377"/>
              <a:gd name="connsiteY5" fmla="*/ 4352505 h 4736947"/>
              <a:gd name="connsiteX6" fmla="*/ 4361345 w 13513377"/>
              <a:gd name="connsiteY6" fmla="*/ 359625 h 4736947"/>
              <a:gd name="connsiteX7" fmla="*/ 6330856 w 13513377"/>
              <a:gd name="connsiteY7" fmla="*/ 996780 h 4736947"/>
              <a:gd name="connsiteX8" fmla="*/ 8024528 w 13513377"/>
              <a:gd name="connsiteY8" fmla="*/ 136105 h 4736947"/>
              <a:gd name="connsiteX9" fmla="*/ 8800141 w 13513377"/>
              <a:gd name="connsiteY9" fmla="*/ 4413465 h 4736947"/>
              <a:gd name="connsiteX10" fmla="*/ 10546657 w 13513377"/>
              <a:gd name="connsiteY10" fmla="*/ 3986745 h 4736947"/>
              <a:gd name="connsiteX11" fmla="*/ 11707667 w 13513377"/>
              <a:gd name="connsiteY11" fmla="*/ 420585 h 4736947"/>
              <a:gd name="connsiteX12" fmla="*/ 13513377 w 13513377"/>
              <a:gd name="connsiteY12" fmla="*/ 2391625 h 4736947"/>
              <a:gd name="connsiteX0" fmla="*/ 1657264 w 13576871"/>
              <a:gd name="connsiteY0" fmla="*/ 105625 h 4736947"/>
              <a:gd name="connsiteX1" fmla="*/ 110053 w 13576871"/>
              <a:gd name="connsiteY1" fmla="*/ 1914105 h 4736947"/>
              <a:gd name="connsiteX2" fmla="*/ 302846 w 13576871"/>
              <a:gd name="connsiteY2" fmla="*/ 2693501 h 4736947"/>
              <a:gd name="connsiteX3" fmla="*/ 1721196 w 13576871"/>
              <a:gd name="connsiteY3" fmla="*/ 2960586 h 4736947"/>
              <a:gd name="connsiteX4" fmla="*/ 1365635 w 13576871"/>
              <a:gd name="connsiteY4" fmla="*/ 4443945 h 4736947"/>
              <a:gd name="connsiteX5" fmla="*/ 3166761 w 13576871"/>
              <a:gd name="connsiteY5" fmla="*/ 3872060 h 4736947"/>
              <a:gd name="connsiteX6" fmla="*/ 5233745 w 13576871"/>
              <a:gd name="connsiteY6" fmla="*/ 4352505 h 4736947"/>
              <a:gd name="connsiteX7" fmla="*/ 4424839 w 13576871"/>
              <a:gd name="connsiteY7" fmla="*/ 359625 h 4736947"/>
              <a:gd name="connsiteX8" fmla="*/ 6394350 w 13576871"/>
              <a:gd name="connsiteY8" fmla="*/ 996780 h 4736947"/>
              <a:gd name="connsiteX9" fmla="*/ 8088022 w 13576871"/>
              <a:gd name="connsiteY9" fmla="*/ 136105 h 4736947"/>
              <a:gd name="connsiteX10" fmla="*/ 8863635 w 13576871"/>
              <a:gd name="connsiteY10" fmla="*/ 4413465 h 4736947"/>
              <a:gd name="connsiteX11" fmla="*/ 10610151 w 13576871"/>
              <a:gd name="connsiteY11" fmla="*/ 3986745 h 4736947"/>
              <a:gd name="connsiteX12" fmla="*/ 11771161 w 13576871"/>
              <a:gd name="connsiteY12" fmla="*/ 420585 h 4736947"/>
              <a:gd name="connsiteX13" fmla="*/ 13576871 w 13576871"/>
              <a:gd name="connsiteY13" fmla="*/ 2391625 h 4736947"/>
              <a:gd name="connsiteX0" fmla="*/ 1520199 w 13439806"/>
              <a:gd name="connsiteY0" fmla="*/ 105625 h 4736947"/>
              <a:gd name="connsiteX1" fmla="*/ 211648 w 13439806"/>
              <a:gd name="connsiteY1" fmla="*/ 1812505 h 4736947"/>
              <a:gd name="connsiteX2" fmla="*/ 165781 w 13439806"/>
              <a:gd name="connsiteY2" fmla="*/ 2693501 h 4736947"/>
              <a:gd name="connsiteX3" fmla="*/ 1584131 w 13439806"/>
              <a:gd name="connsiteY3" fmla="*/ 2960586 h 4736947"/>
              <a:gd name="connsiteX4" fmla="*/ 1228570 w 13439806"/>
              <a:gd name="connsiteY4" fmla="*/ 4443945 h 4736947"/>
              <a:gd name="connsiteX5" fmla="*/ 3029696 w 13439806"/>
              <a:gd name="connsiteY5" fmla="*/ 3872060 h 4736947"/>
              <a:gd name="connsiteX6" fmla="*/ 5096680 w 13439806"/>
              <a:gd name="connsiteY6" fmla="*/ 4352505 h 4736947"/>
              <a:gd name="connsiteX7" fmla="*/ 4287774 w 13439806"/>
              <a:gd name="connsiteY7" fmla="*/ 359625 h 4736947"/>
              <a:gd name="connsiteX8" fmla="*/ 6257285 w 13439806"/>
              <a:gd name="connsiteY8" fmla="*/ 996780 h 4736947"/>
              <a:gd name="connsiteX9" fmla="*/ 7950957 w 13439806"/>
              <a:gd name="connsiteY9" fmla="*/ 136105 h 4736947"/>
              <a:gd name="connsiteX10" fmla="*/ 8726570 w 13439806"/>
              <a:gd name="connsiteY10" fmla="*/ 4413465 h 4736947"/>
              <a:gd name="connsiteX11" fmla="*/ 10473086 w 13439806"/>
              <a:gd name="connsiteY11" fmla="*/ 3986745 h 4736947"/>
              <a:gd name="connsiteX12" fmla="*/ 11634096 w 13439806"/>
              <a:gd name="connsiteY12" fmla="*/ 420585 h 4736947"/>
              <a:gd name="connsiteX13" fmla="*/ 13439806 w 13439806"/>
              <a:gd name="connsiteY13" fmla="*/ 2391625 h 4736947"/>
              <a:gd name="connsiteX0" fmla="*/ 1568536 w 13488143"/>
              <a:gd name="connsiteY0" fmla="*/ 105625 h 4736947"/>
              <a:gd name="connsiteX1" fmla="*/ 66376 w 13488143"/>
              <a:gd name="connsiteY1" fmla="*/ 326221 h 4736947"/>
              <a:gd name="connsiteX2" fmla="*/ 259985 w 13488143"/>
              <a:gd name="connsiteY2" fmla="*/ 1812505 h 4736947"/>
              <a:gd name="connsiteX3" fmla="*/ 214118 w 13488143"/>
              <a:gd name="connsiteY3" fmla="*/ 2693501 h 4736947"/>
              <a:gd name="connsiteX4" fmla="*/ 1632468 w 13488143"/>
              <a:gd name="connsiteY4" fmla="*/ 2960586 h 4736947"/>
              <a:gd name="connsiteX5" fmla="*/ 1276907 w 13488143"/>
              <a:gd name="connsiteY5" fmla="*/ 4443945 h 4736947"/>
              <a:gd name="connsiteX6" fmla="*/ 3078033 w 13488143"/>
              <a:gd name="connsiteY6" fmla="*/ 3872060 h 4736947"/>
              <a:gd name="connsiteX7" fmla="*/ 5145017 w 13488143"/>
              <a:gd name="connsiteY7" fmla="*/ 4352505 h 4736947"/>
              <a:gd name="connsiteX8" fmla="*/ 4336111 w 13488143"/>
              <a:gd name="connsiteY8" fmla="*/ 359625 h 4736947"/>
              <a:gd name="connsiteX9" fmla="*/ 6305622 w 13488143"/>
              <a:gd name="connsiteY9" fmla="*/ 996780 h 4736947"/>
              <a:gd name="connsiteX10" fmla="*/ 7999294 w 13488143"/>
              <a:gd name="connsiteY10" fmla="*/ 136105 h 4736947"/>
              <a:gd name="connsiteX11" fmla="*/ 8774907 w 13488143"/>
              <a:gd name="connsiteY11" fmla="*/ 4413465 h 4736947"/>
              <a:gd name="connsiteX12" fmla="*/ 10521423 w 13488143"/>
              <a:gd name="connsiteY12" fmla="*/ 3986745 h 4736947"/>
              <a:gd name="connsiteX13" fmla="*/ 11682433 w 13488143"/>
              <a:gd name="connsiteY13" fmla="*/ 420585 h 4736947"/>
              <a:gd name="connsiteX14" fmla="*/ 13488143 w 13488143"/>
              <a:gd name="connsiteY14" fmla="*/ 2391625 h 4736947"/>
              <a:gd name="connsiteX0" fmla="*/ 1591266 w 13488143"/>
              <a:gd name="connsiteY0" fmla="*/ 14185 h 4736947"/>
              <a:gd name="connsiteX1" fmla="*/ 66376 w 13488143"/>
              <a:gd name="connsiteY1" fmla="*/ 326221 h 4736947"/>
              <a:gd name="connsiteX2" fmla="*/ 259985 w 13488143"/>
              <a:gd name="connsiteY2" fmla="*/ 1812505 h 4736947"/>
              <a:gd name="connsiteX3" fmla="*/ 214118 w 13488143"/>
              <a:gd name="connsiteY3" fmla="*/ 2693501 h 4736947"/>
              <a:gd name="connsiteX4" fmla="*/ 1632468 w 13488143"/>
              <a:gd name="connsiteY4" fmla="*/ 2960586 h 4736947"/>
              <a:gd name="connsiteX5" fmla="*/ 1276907 w 13488143"/>
              <a:gd name="connsiteY5" fmla="*/ 4443945 h 4736947"/>
              <a:gd name="connsiteX6" fmla="*/ 3078033 w 13488143"/>
              <a:gd name="connsiteY6" fmla="*/ 3872060 h 4736947"/>
              <a:gd name="connsiteX7" fmla="*/ 5145017 w 13488143"/>
              <a:gd name="connsiteY7" fmla="*/ 4352505 h 4736947"/>
              <a:gd name="connsiteX8" fmla="*/ 4336111 w 13488143"/>
              <a:gd name="connsiteY8" fmla="*/ 359625 h 4736947"/>
              <a:gd name="connsiteX9" fmla="*/ 6305622 w 13488143"/>
              <a:gd name="connsiteY9" fmla="*/ 996780 h 4736947"/>
              <a:gd name="connsiteX10" fmla="*/ 7999294 w 13488143"/>
              <a:gd name="connsiteY10" fmla="*/ 136105 h 4736947"/>
              <a:gd name="connsiteX11" fmla="*/ 8774907 w 13488143"/>
              <a:gd name="connsiteY11" fmla="*/ 4413465 h 4736947"/>
              <a:gd name="connsiteX12" fmla="*/ 10521423 w 13488143"/>
              <a:gd name="connsiteY12" fmla="*/ 3986745 h 4736947"/>
              <a:gd name="connsiteX13" fmla="*/ 11682433 w 13488143"/>
              <a:gd name="connsiteY13" fmla="*/ 420585 h 4736947"/>
              <a:gd name="connsiteX14" fmla="*/ 13488143 w 13488143"/>
              <a:gd name="connsiteY14" fmla="*/ 2391625 h 4736947"/>
              <a:gd name="connsiteX0" fmla="*/ 2034491 w 13488143"/>
              <a:gd name="connsiteY0" fmla="*/ 0 h 6328042"/>
              <a:gd name="connsiteX1" fmla="*/ 66376 w 13488143"/>
              <a:gd name="connsiteY1" fmla="*/ 1917316 h 6328042"/>
              <a:gd name="connsiteX2" fmla="*/ 259985 w 13488143"/>
              <a:gd name="connsiteY2" fmla="*/ 3403600 h 6328042"/>
              <a:gd name="connsiteX3" fmla="*/ 214118 w 13488143"/>
              <a:gd name="connsiteY3" fmla="*/ 4284596 h 6328042"/>
              <a:gd name="connsiteX4" fmla="*/ 1632468 w 13488143"/>
              <a:gd name="connsiteY4" fmla="*/ 4551681 h 6328042"/>
              <a:gd name="connsiteX5" fmla="*/ 1276907 w 13488143"/>
              <a:gd name="connsiteY5" fmla="*/ 6035040 h 6328042"/>
              <a:gd name="connsiteX6" fmla="*/ 3078033 w 13488143"/>
              <a:gd name="connsiteY6" fmla="*/ 5463155 h 6328042"/>
              <a:gd name="connsiteX7" fmla="*/ 5145017 w 13488143"/>
              <a:gd name="connsiteY7" fmla="*/ 5943600 h 6328042"/>
              <a:gd name="connsiteX8" fmla="*/ 4336111 w 13488143"/>
              <a:gd name="connsiteY8" fmla="*/ 1950720 h 6328042"/>
              <a:gd name="connsiteX9" fmla="*/ 6305622 w 13488143"/>
              <a:gd name="connsiteY9" fmla="*/ 2587875 h 6328042"/>
              <a:gd name="connsiteX10" fmla="*/ 7999294 w 13488143"/>
              <a:gd name="connsiteY10" fmla="*/ 1727200 h 6328042"/>
              <a:gd name="connsiteX11" fmla="*/ 8774907 w 13488143"/>
              <a:gd name="connsiteY11" fmla="*/ 6004560 h 6328042"/>
              <a:gd name="connsiteX12" fmla="*/ 10521423 w 13488143"/>
              <a:gd name="connsiteY12" fmla="*/ 5577840 h 6328042"/>
              <a:gd name="connsiteX13" fmla="*/ 11682433 w 13488143"/>
              <a:gd name="connsiteY13" fmla="*/ 2011680 h 6328042"/>
              <a:gd name="connsiteX14" fmla="*/ 13488143 w 13488143"/>
              <a:gd name="connsiteY14" fmla="*/ 3982720 h 6328042"/>
              <a:gd name="connsiteX0" fmla="*/ 2000271 w 13453923"/>
              <a:gd name="connsiteY0" fmla="*/ 0 h 6328042"/>
              <a:gd name="connsiteX1" fmla="*/ 1680045 w 13453923"/>
              <a:gd name="connsiteY1" fmla="*/ 1734436 h 6328042"/>
              <a:gd name="connsiteX2" fmla="*/ 32156 w 13453923"/>
              <a:gd name="connsiteY2" fmla="*/ 1917316 h 6328042"/>
              <a:gd name="connsiteX3" fmla="*/ 225765 w 13453923"/>
              <a:gd name="connsiteY3" fmla="*/ 3403600 h 6328042"/>
              <a:gd name="connsiteX4" fmla="*/ 179898 w 13453923"/>
              <a:gd name="connsiteY4" fmla="*/ 4284596 h 6328042"/>
              <a:gd name="connsiteX5" fmla="*/ 1598248 w 13453923"/>
              <a:gd name="connsiteY5" fmla="*/ 4551681 h 6328042"/>
              <a:gd name="connsiteX6" fmla="*/ 1242687 w 13453923"/>
              <a:gd name="connsiteY6" fmla="*/ 6035040 h 6328042"/>
              <a:gd name="connsiteX7" fmla="*/ 3043813 w 13453923"/>
              <a:gd name="connsiteY7" fmla="*/ 5463155 h 6328042"/>
              <a:gd name="connsiteX8" fmla="*/ 5110797 w 13453923"/>
              <a:gd name="connsiteY8" fmla="*/ 5943600 h 6328042"/>
              <a:gd name="connsiteX9" fmla="*/ 4301891 w 13453923"/>
              <a:gd name="connsiteY9" fmla="*/ 1950720 h 6328042"/>
              <a:gd name="connsiteX10" fmla="*/ 6271402 w 13453923"/>
              <a:gd name="connsiteY10" fmla="*/ 2587875 h 6328042"/>
              <a:gd name="connsiteX11" fmla="*/ 7965074 w 13453923"/>
              <a:gd name="connsiteY11" fmla="*/ 1727200 h 6328042"/>
              <a:gd name="connsiteX12" fmla="*/ 8740687 w 13453923"/>
              <a:gd name="connsiteY12" fmla="*/ 6004560 h 6328042"/>
              <a:gd name="connsiteX13" fmla="*/ 10487203 w 13453923"/>
              <a:gd name="connsiteY13" fmla="*/ 5577840 h 6328042"/>
              <a:gd name="connsiteX14" fmla="*/ 11648213 w 13453923"/>
              <a:gd name="connsiteY14" fmla="*/ 2011680 h 6328042"/>
              <a:gd name="connsiteX15" fmla="*/ 13453923 w 13453923"/>
              <a:gd name="connsiteY15" fmla="*/ 3982720 h 6328042"/>
              <a:gd name="connsiteX0" fmla="*/ 2049379 w 13503031"/>
              <a:gd name="connsiteY0" fmla="*/ 35102 h 6363144"/>
              <a:gd name="connsiteX1" fmla="*/ 1729153 w 13503031"/>
              <a:gd name="connsiteY1" fmla="*/ 1769538 h 6363144"/>
              <a:gd name="connsiteX2" fmla="*/ 81264 w 13503031"/>
              <a:gd name="connsiteY2" fmla="*/ 1952418 h 6363144"/>
              <a:gd name="connsiteX3" fmla="*/ 274873 w 13503031"/>
              <a:gd name="connsiteY3" fmla="*/ 3438702 h 6363144"/>
              <a:gd name="connsiteX4" fmla="*/ 229006 w 13503031"/>
              <a:gd name="connsiteY4" fmla="*/ 4319698 h 6363144"/>
              <a:gd name="connsiteX5" fmla="*/ 1647356 w 13503031"/>
              <a:gd name="connsiteY5" fmla="*/ 4586783 h 6363144"/>
              <a:gd name="connsiteX6" fmla="*/ 1291795 w 13503031"/>
              <a:gd name="connsiteY6" fmla="*/ 6070142 h 6363144"/>
              <a:gd name="connsiteX7" fmla="*/ 3092921 w 13503031"/>
              <a:gd name="connsiteY7" fmla="*/ 5498257 h 6363144"/>
              <a:gd name="connsiteX8" fmla="*/ 5159905 w 13503031"/>
              <a:gd name="connsiteY8" fmla="*/ 5978702 h 6363144"/>
              <a:gd name="connsiteX9" fmla="*/ 4350999 w 13503031"/>
              <a:gd name="connsiteY9" fmla="*/ 1985822 h 6363144"/>
              <a:gd name="connsiteX10" fmla="*/ 6320510 w 13503031"/>
              <a:gd name="connsiteY10" fmla="*/ 2622977 h 6363144"/>
              <a:gd name="connsiteX11" fmla="*/ 8014182 w 13503031"/>
              <a:gd name="connsiteY11" fmla="*/ 1762302 h 6363144"/>
              <a:gd name="connsiteX12" fmla="*/ 8789795 w 13503031"/>
              <a:gd name="connsiteY12" fmla="*/ 6039662 h 6363144"/>
              <a:gd name="connsiteX13" fmla="*/ 10536311 w 13503031"/>
              <a:gd name="connsiteY13" fmla="*/ 5612942 h 6363144"/>
              <a:gd name="connsiteX14" fmla="*/ 11697321 w 13503031"/>
              <a:gd name="connsiteY14" fmla="*/ 2046782 h 6363144"/>
              <a:gd name="connsiteX15" fmla="*/ 13503031 w 13503031"/>
              <a:gd name="connsiteY15" fmla="*/ 4017822 h 6363144"/>
              <a:gd name="connsiteX0" fmla="*/ 2000271 w 13453923"/>
              <a:gd name="connsiteY0" fmla="*/ 0 h 6328042"/>
              <a:gd name="connsiteX1" fmla="*/ 1952799 w 13453923"/>
              <a:gd name="connsiteY1" fmla="*/ 1206116 h 6328042"/>
              <a:gd name="connsiteX2" fmla="*/ 1680045 w 13453923"/>
              <a:gd name="connsiteY2" fmla="*/ 1734436 h 6328042"/>
              <a:gd name="connsiteX3" fmla="*/ 32156 w 13453923"/>
              <a:gd name="connsiteY3" fmla="*/ 1917316 h 6328042"/>
              <a:gd name="connsiteX4" fmla="*/ 225765 w 13453923"/>
              <a:gd name="connsiteY4" fmla="*/ 3403600 h 6328042"/>
              <a:gd name="connsiteX5" fmla="*/ 179898 w 13453923"/>
              <a:gd name="connsiteY5" fmla="*/ 4284596 h 6328042"/>
              <a:gd name="connsiteX6" fmla="*/ 1598248 w 13453923"/>
              <a:gd name="connsiteY6" fmla="*/ 4551681 h 6328042"/>
              <a:gd name="connsiteX7" fmla="*/ 1242687 w 13453923"/>
              <a:gd name="connsiteY7" fmla="*/ 6035040 h 6328042"/>
              <a:gd name="connsiteX8" fmla="*/ 3043813 w 13453923"/>
              <a:gd name="connsiteY8" fmla="*/ 5463155 h 6328042"/>
              <a:gd name="connsiteX9" fmla="*/ 5110797 w 13453923"/>
              <a:gd name="connsiteY9" fmla="*/ 5943600 h 6328042"/>
              <a:gd name="connsiteX10" fmla="*/ 4301891 w 13453923"/>
              <a:gd name="connsiteY10" fmla="*/ 1950720 h 6328042"/>
              <a:gd name="connsiteX11" fmla="*/ 6271402 w 13453923"/>
              <a:gd name="connsiteY11" fmla="*/ 2587875 h 6328042"/>
              <a:gd name="connsiteX12" fmla="*/ 7965074 w 13453923"/>
              <a:gd name="connsiteY12" fmla="*/ 1727200 h 6328042"/>
              <a:gd name="connsiteX13" fmla="*/ 8740687 w 13453923"/>
              <a:gd name="connsiteY13" fmla="*/ 6004560 h 6328042"/>
              <a:gd name="connsiteX14" fmla="*/ 10487203 w 13453923"/>
              <a:gd name="connsiteY14" fmla="*/ 5577840 h 6328042"/>
              <a:gd name="connsiteX15" fmla="*/ 11648213 w 13453923"/>
              <a:gd name="connsiteY15" fmla="*/ 2011680 h 6328042"/>
              <a:gd name="connsiteX16" fmla="*/ 13453923 w 13453923"/>
              <a:gd name="connsiteY16" fmla="*/ 3982720 h 6328042"/>
              <a:gd name="connsiteX0" fmla="*/ 2190297 w 13643949"/>
              <a:gd name="connsiteY0" fmla="*/ 0 h 6328042"/>
              <a:gd name="connsiteX1" fmla="*/ 2142825 w 13643949"/>
              <a:gd name="connsiteY1" fmla="*/ 1206116 h 6328042"/>
              <a:gd name="connsiteX2" fmla="*/ 1870071 w 13643949"/>
              <a:gd name="connsiteY2" fmla="*/ 1734436 h 6328042"/>
              <a:gd name="connsiteX3" fmla="*/ 222182 w 13643949"/>
              <a:gd name="connsiteY3" fmla="*/ 1917316 h 6328042"/>
              <a:gd name="connsiteX4" fmla="*/ 415791 w 13643949"/>
              <a:gd name="connsiteY4" fmla="*/ 3403600 h 6328042"/>
              <a:gd name="connsiteX5" fmla="*/ 369924 w 13643949"/>
              <a:gd name="connsiteY5" fmla="*/ 4284596 h 6328042"/>
              <a:gd name="connsiteX6" fmla="*/ 1788274 w 13643949"/>
              <a:gd name="connsiteY6" fmla="*/ 4551681 h 6328042"/>
              <a:gd name="connsiteX7" fmla="*/ 1432713 w 13643949"/>
              <a:gd name="connsiteY7" fmla="*/ 6035040 h 6328042"/>
              <a:gd name="connsiteX8" fmla="*/ 3233839 w 13643949"/>
              <a:gd name="connsiteY8" fmla="*/ 5463155 h 6328042"/>
              <a:gd name="connsiteX9" fmla="*/ 5300823 w 13643949"/>
              <a:gd name="connsiteY9" fmla="*/ 5943600 h 6328042"/>
              <a:gd name="connsiteX10" fmla="*/ 4491917 w 13643949"/>
              <a:gd name="connsiteY10" fmla="*/ 1950720 h 6328042"/>
              <a:gd name="connsiteX11" fmla="*/ 6461428 w 13643949"/>
              <a:gd name="connsiteY11" fmla="*/ 2587875 h 6328042"/>
              <a:gd name="connsiteX12" fmla="*/ 8155100 w 13643949"/>
              <a:gd name="connsiteY12" fmla="*/ 1727200 h 6328042"/>
              <a:gd name="connsiteX13" fmla="*/ 8930713 w 13643949"/>
              <a:gd name="connsiteY13" fmla="*/ 6004560 h 6328042"/>
              <a:gd name="connsiteX14" fmla="*/ 10677229 w 13643949"/>
              <a:gd name="connsiteY14" fmla="*/ 5577840 h 6328042"/>
              <a:gd name="connsiteX15" fmla="*/ 11838239 w 13643949"/>
              <a:gd name="connsiteY15" fmla="*/ 2011680 h 6328042"/>
              <a:gd name="connsiteX16" fmla="*/ 13643949 w 13643949"/>
              <a:gd name="connsiteY16" fmla="*/ 3982720 h 6328042"/>
              <a:gd name="connsiteX0" fmla="*/ 2190297 w 13643949"/>
              <a:gd name="connsiteY0" fmla="*/ 0 h 6328042"/>
              <a:gd name="connsiteX1" fmla="*/ 2142825 w 13643949"/>
              <a:gd name="connsiteY1" fmla="*/ 1206116 h 6328042"/>
              <a:gd name="connsiteX2" fmla="*/ 1870071 w 13643949"/>
              <a:gd name="connsiteY2" fmla="*/ 1734436 h 6328042"/>
              <a:gd name="connsiteX3" fmla="*/ 222182 w 13643949"/>
              <a:gd name="connsiteY3" fmla="*/ 1917316 h 6328042"/>
              <a:gd name="connsiteX4" fmla="*/ 415791 w 13643949"/>
              <a:gd name="connsiteY4" fmla="*/ 3403600 h 6328042"/>
              <a:gd name="connsiteX5" fmla="*/ 369924 w 13643949"/>
              <a:gd name="connsiteY5" fmla="*/ 4284596 h 6328042"/>
              <a:gd name="connsiteX6" fmla="*/ 1788274 w 13643949"/>
              <a:gd name="connsiteY6" fmla="*/ 4551681 h 6328042"/>
              <a:gd name="connsiteX7" fmla="*/ 1432713 w 13643949"/>
              <a:gd name="connsiteY7" fmla="*/ 6035040 h 6328042"/>
              <a:gd name="connsiteX8" fmla="*/ 3233839 w 13643949"/>
              <a:gd name="connsiteY8" fmla="*/ 5463155 h 6328042"/>
              <a:gd name="connsiteX9" fmla="*/ 5300823 w 13643949"/>
              <a:gd name="connsiteY9" fmla="*/ 5943600 h 6328042"/>
              <a:gd name="connsiteX10" fmla="*/ 4491917 w 13643949"/>
              <a:gd name="connsiteY10" fmla="*/ 1950720 h 6328042"/>
              <a:gd name="connsiteX11" fmla="*/ 6461428 w 13643949"/>
              <a:gd name="connsiteY11" fmla="*/ 2587875 h 6328042"/>
              <a:gd name="connsiteX12" fmla="*/ 8155100 w 13643949"/>
              <a:gd name="connsiteY12" fmla="*/ 1727200 h 6328042"/>
              <a:gd name="connsiteX13" fmla="*/ 8930713 w 13643949"/>
              <a:gd name="connsiteY13" fmla="*/ 6004560 h 6328042"/>
              <a:gd name="connsiteX14" fmla="*/ 10677229 w 13643949"/>
              <a:gd name="connsiteY14" fmla="*/ 5577840 h 6328042"/>
              <a:gd name="connsiteX15" fmla="*/ 11838239 w 13643949"/>
              <a:gd name="connsiteY15" fmla="*/ 2011680 h 6328042"/>
              <a:gd name="connsiteX16" fmla="*/ 13643949 w 13643949"/>
              <a:gd name="connsiteY16" fmla="*/ 3982720 h 6328042"/>
              <a:gd name="connsiteX0" fmla="*/ 3457829 w 14911481"/>
              <a:gd name="connsiteY0" fmla="*/ 13720 h 6341762"/>
              <a:gd name="connsiteX1" fmla="*/ 1785198 w 14911481"/>
              <a:gd name="connsiteY1" fmla="*/ 915036 h 6341762"/>
              <a:gd name="connsiteX2" fmla="*/ 3137603 w 14911481"/>
              <a:gd name="connsiteY2" fmla="*/ 1748156 h 6341762"/>
              <a:gd name="connsiteX3" fmla="*/ 1489714 w 14911481"/>
              <a:gd name="connsiteY3" fmla="*/ 1931036 h 6341762"/>
              <a:gd name="connsiteX4" fmla="*/ 1683323 w 14911481"/>
              <a:gd name="connsiteY4" fmla="*/ 3417320 h 6341762"/>
              <a:gd name="connsiteX5" fmla="*/ 1637456 w 14911481"/>
              <a:gd name="connsiteY5" fmla="*/ 4298316 h 6341762"/>
              <a:gd name="connsiteX6" fmla="*/ 3055806 w 14911481"/>
              <a:gd name="connsiteY6" fmla="*/ 4565401 h 6341762"/>
              <a:gd name="connsiteX7" fmla="*/ 2700245 w 14911481"/>
              <a:gd name="connsiteY7" fmla="*/ 6048760 h 6341762"/>
              <a:gd name="connsiteX8" fmla="*/ 4501371 w 14911481"/>
              <a:gd name="connsiteY8" fmla="*/ 5476875 h 6341762"/>
              <a:gd name="connsiteX9" fmla="*/ 6568355 w 14911481"/>
              <a:gd name="connsiteY9" fmla="*/ 5957320 h 6341762"/>
              <a:gd name="connsiteX10" fmla="*/ 5759449 w 14911481"/>
              <a:gd name="connsiteY10" fmla="*/ 1964440 h 6341762"/>
              <a:gd name="connsiteX11" fmla="*/ 7728960 w 14911481"/>
              <a:gd name="connsiteY11" fmla="*/ 2601595 h 6341762"/>
              <a:gd name="connsiteX12" fmla="*/ 9422632 w 14911481"/>
              <a:gd name="connsiteY12" fmla="*/ 1740920 h 6341762"/>
              <a:gd name="connsiteX13" fmla="*/ 10198245 w 14911481"/>
              <a:gd name="connsiteY13" fmla="*/ 6018280 h 6341762"/>
              <a:gd name="connsiteX14" fmla="*/ 11944761 w 14911481"/>
              <a:gd name="connsiteY14" fmla="*/ 5591560 h 6341762"/>
              <a:gd name="connsiteX15" fmla="*/ 13105771 w 14911481"/>
              <a:gd name="connsiteY15" fmla="*/ 2025400 h 6341762"/>
              <a:gd name="connsiteX16" fmla="*/ 14911481 w 14911481"/>
              <a:gd name="connsiteY16" fmla="*/ 3996440 h 6341762"/>
              <a:gd name="connsiteX0" fmla="*/ 2013455 w 13467107"/>
              <a:gd name="connsiteY0" fmla="*/ 0 h 6328042"/>
              <a:gd name="connsiteX1" fmla="*/ 261968 w 13467107"/>
              <a:gd name="connsiteY1" fmla="*/ 200927 h 6328042"/>
              <a:gd name="connsiteX2" fmla="*/ 340824 w 13467107"/>
              <a:gd name="connsiteY2" fmla="*/ 901316 h 6328042"/>
              <a:gd name="connsiteX3" fmla="*/ 1693229 w 13467107"/>
              <a:gd name="connsiteY3" fmla="*/ 1734436 h 6328042"/>
              <a:gd name="connsiteX4" fmla="*/ 45340 w 13467107"/>
              <a:gd name="connsiteY4" fmla="*/ 1917316 h 6328042"/>
              <a:gd name="connsiteX5" fmla="*/ 238949 w 13467107"/>
              <a:gd name="connsiteY5" fmla="*/ 3403600 h 6328042"/>
              <a:gd name="connsiteX6" fmla="*/ 193082 w 13467107"/>
              <a:gd name="connsiteY6" fmla="*/ 4284596 h 6328042"/>
              <a:gd name="connsiteX7" fmla="*/ 1611432 w 13467107"/>
              <a:gd name="connsiteY7" fmla="*/ 4551681 h 6328042"/>
              <a:gd name="connsiteX8" fmla="*/ 1255871 w 13467107"/>
              <a:gd name="connsiteY8" fmla="*/ 6035040 h 6328042"/>
              <a:gd name="connsiteX9" fmla="*/ 3056997 w 13467107"/>
              <a:gd name="connsiteY9" fmla="*/ 5463155 h 6328042"/>
              <a:gd name="connsiteX10" fmla="*/ 5123981 w 13467107"/>
              <a:gd name="connsiteY10" fmla="*/ 5943600 h 6328042"/>
              <a:gd name="connsiteX11" fmla="*/ 4315075 w 13467107"/>
              <a:gd name="connsiteY11" fmla="*/ 1950720 h 6328042"/>
              <a:gd name="connsiteX12" fmla="*/ 6284586 w 13467107"/>
              <a:gd name="connsiteY12" fmla="*/ 2587875 h 6328042"/>
              <a:gd name="connsiteX13" fmla="*/ 7978258 w 13467107"/>
              <a:gd name="connsiteY13" fmla="*/ 1727200 h 6328042"/>
              <a:gd name="connsiteX14" fmla="*/ 8753871 w 13467107"/>
              <a:gd name="connsiteY14" fmla="*/ 6004560 h 6328042"/>
              <a:gd name="connsiteX15" fmla="*/ 10500387 w 13467107"/>
              <a:gd name="connsiteY15" fmla="*/ 5577840 h 6328042"/>
              <a:gd name="connsiteX16" fmla="*/ 11661397 w 13467107"/>
              <a:gd name="connsiteY16" fmla="*/ 2011680 h 6328042"/>
              <a:gd name="connsiteX17" fmla="*/ 13467107 w 13467107"/>
              <a:gd name="connsiteY17" fmla="*/ 3982720 h 6328042"/>
              <a:gd name="connsiteX0" fmla="*/ 2013455 w 13467107"/>
              <a:gd name="connsiteY0" fmla="*/ 0 h 6328042"/>
              <a:gd name="connsiteX1" fmla="*/ 261968 w 13467107"/>
              <a:gd name="connsiteY1" fmla="*/ 200927 h 6328042"/>
              <a:gd name="connsiteX2" fmla="*/ 340824 w 13467107"/>
              <a:gd name="connsiteY2" fmla="*/ 1206116 h 6328042"/>
              <a:gd name="connsiteX3" fmla="*/ 1693229 w 13467107"/>
              <a:gd name="connsiteY3" fmla="*/ 1734436 h 6328042"/>
              <a:gd name="connsiteX4" fmla="*/ 45340 w 13467107"/>
              <a:gd name="connsiteY4" fmla="*/ 1917316 h 6328042"/>
              <a:gd name="connsiteX5" fmla="*/ 238949 w 13467107"/>
              <a:gd name="connsiteY5" fmla="*/ 3403600 h 6328042"/>
              <a:gd name="connsiteX6" fmla="*/ 193082 w 13467107"/>
              <a:gd name="connsiteY6" fmla="*/ 4284596 h 6328042"/>
              <a:gd name="connsiteX7" fmla="*/ 1611432 w 13467107"/>
              <a:gd name="connsiteY7" fmla="*/ 4551681 h 6328042"/>
              <a:gd name="connsiteX8" fmla="*/ 1255871 w 13467107"/>
              <a:gd name="connsiteY8" fmla="*/ 6035040 h 6328042"/>
              <a:gd name="connsiteX9" fmla="*/ 3056997 w 13467107"/>
              <a:gd name="connsiteY9" fmla="*/ 5463155 h 6328042"/>
              <a:gd name="connsiteX10" fmla="*/ 5123981 w 13467107"/>
              <a:gd name="connsiteY10" fmla="*/ 5943600 h 6328042"/>
              <a:gd name="connsiteX11" fmla="*/ 4315075 w 13467107"/>
              <a:gd name="connsiteY11" fmla="*/ 1950720 h 6328042"/>
              <a:gd name="connsiteX12" fmla="*/ 6284586 w 13467107"/>
              <a:gd name="connsiteY12" fmla="*/ 2587875 h 6328042"/>
              <a:gd name="connsiteX13" fmla="*/ 7978258 w 13467107"/>
              <a:gd name="connsiteY13" fmla="*/ 1727200 h 6328042"/>
              <a:gd name="connsiteX14" fmla="*/ 8753871 w 13467107"/>
              <a:gd name="connsiteY14" fmla="*/ 6004560 h 6328042"/>
              <a:gd name="connsiteX15" fmla="*/ 10500387 w 13467107"/>
              <a:gd name="connsiteY15" fmla="*/ 5577840 h 6328042"/>
              <a:gd name="connsiteX16" fmla="*/ 11661397 w 13467107"/>
              <a:gd name="connsiteY16" fmla="*/ 2011680 h 6328042"/>
              <a:gd name="connsiteX17" fmla="*/ 13467107 w 13467107"/>
              <a:gd name="connsiteY17" fmla="*/ 3982720 h 6328042"/>
              <a:gd name="connsiteX0" fmla="*/ 2013455 w 13467107"/>
              <a:gd name="connsiteY0" fmla="*/ 0 h 6328042"/>
              <a:gd name="connsiteX1" fmla="*/ 261968 w 13467107"/>
              <a:gd name="connsiteY1" fmla="*/ 200927 h 6328042"/>
              <a:gd name="connsiteX2" fmla="*/ 340824 w 13467107"/>
              <a:gd name="connsiteY2" fmla="*/ 1206116 h 6328042"/>
              <a:gd name="connsiteX3" fmla="*/ 1693229 w 13467107"/>
              <a:gd name="connsiteY3" fmla="*/ 1734436 h 6328042"/>
              <a:gd name="connsiteX4" fmla="*/ 90799 w 13467107"/>
              <a:gd name="connsiteY4" fmla="*/ 2191636 h 6328042"/>
              <a:gd name="connsiteX5" fmla="*/ 238949 w 13467107"/>
              <a:gd name="connsiteY5" fmla="*/ 3403600 h 6328042"/>
              <a:gd name="connsiteX6" fmla="*/ 193082 w 13467107"/>
              <a:gd name="connsiteY6" fmla="*/ 4284596 h 6328042"/>
              <a:gd name="connsiteX7" fmla="*/ 1611432 w 13467107"/>
              <a:gd name="connsiteY7" fmla="*/ 4551681 h 6328042"/>
              <a:gd name="connsiteX8" fmla="*/ 1255871 w 13467107"/>
              <a:gd name="connsiteY8" fmla="*/ 6035040 h 6328042"/>
              <a:gd name="connsiteX9" fmla="*/ 3056997 w 13467107"/>
              <a:gd name="connsiteY9" fmla="*/ 5463155 h 6328042"/>
              <a:gd name="connsiteX10" fmla="*/ 5123981 w 13467107"/>
              <a:gd name="connsiteY10" fmla="*/ 5943600 h 6328042"/>
              <a:gd name="connsiteX11" fmla="*/ 4315075 w 13467107"/>
              <a:gd name="connsiteY11" fmla="*/ 1950720 h 6328042"/>
              <a:gd name="connsiteX12" fmla="*/ 6284586 w 13467107"/>
              <a:gd name="connsiteY12" fmla="*/ 2587875 h 6328042"/>
              <a:gd name="connsiteX13" fmla="*/ 7978258 w 13467107"/>
              <a:gd name="connsiteY13" fmla="*/ 1727200 h 6328042"/>
              <a:gd name="connsiteX14" fmla="*/ 8753871 w 13467107"/>
              <a:gd name="connsiteY14" fmla="*/ 6004560 h 6328042"/>
              <a:gd name="connsiteX15" fmla="*/ 10500387 w 13467107"/>
              <a:gd name="connsiteY15" fmla="*/ 5577840 h 6328042"/>
              <a:gd name="connsiteX16" fmla="*/ 11661397 w 13467107"/>
              <a:gd name="connsiteY16" fmla="*/ 2011680 h 6328042"/>
              <a:gd name="connsiteX17" fmla="*/ 13467107 w 13467107"/>
              <a:gd name="connsiteY17" fmla="*/ 3982720 h 6328042"/>
              <a:gd name="connsiteX0" fmla="*/ 2013455 w 13467107"/>
              <a:gd name="connsiteY0" fmla="*/ 0 h 6328042"/>
              <a:gd name="connsiteX1" fmla="*/ 261968 w 13467107"/>
              <a:gd name="connsiteY1" fmla="*/ 200927 h 6328042"/>
              <a:gd name="connsiteX2" fmla="*/ 340824 w 13467107"/>
              <a:gd name="connsiteY2" fmla="*/ 1206116 h 6328042"/>
              <a:gd name="connsiteX3" fmla="*/ 1761417 w 13467107"/>
              <a:gd name="connsiteY3" fmla="*/ 1724276 h 6328042"/>
              <a:gd name="connsiteX4" fmla="*/ 90799 w 13467107"/>
              <a:gd name="connsiteY4" fmla="*/ 2191636 h 6328042"/>
              <a:gd name="connsiteX5" fmla="*/ 238949 w 13467107"/>
              <a:gd name="connsiteY5" fmla="*/ 3403600 h 6328042"/>
              <a:gd name="connsiteX6" fmla="*/ 193082 w 13467107"/>
              <a:gd name="connsiteY6" fmla="*/ 4284596 h 6328042"/>
              <a:gd name="connsiteX7" fmla="*/ 1611432 w 13467107"/>
              <a:gd name="connsiteY7" fmla="*/ 4551681 h 6328042"/>
              <a:gd name="connsiteX8" fmla="*/ 1255871 w 13467107"/>
              <a:gd name="connsiteY8" fmla="*/ 6035040 h 6328042"/>
              <a:gd name="connsiteX9" fmla="*/ 3056997 w 13467107"/>
              <a:gd name="connsiteY9" fmla="*/ 5463155 h 6328042"/>
              <a:gd name="connsiteX10" fmla="*/ 5123981 w 13467107"/>
              <a:gd name="connsiteY10" fmla="*/ 5943600 h 6328042"/>
              <a:gd name="connsiteX11" fmla="*/ 4315075 w 13467107"/>
              <a:gd name="connsiteY11" fmla="*/ 1950720 h 6328042"/>
              <a:gd name="connsiteX12" fmla="*/ 6284586 w 13467107"/>
              <a:gd name="connsiteY12" fmla="*/ 2587875 h 6328042"/>
              <a:gd name="connsiteX13" fmla="*/ 7978258 w 13467107"/>
              <a:gd name="connsiteY13" fmla="*/ 1727200 h 6328042"/>
              <a:gd name="connsiteX14" fmla="*/ 8753871 w 13467107"/>
              <a:gd name="connsiteY14" fmla="*/ 6004560 h 6328042"/>
              <a:gd name="connsiteX15" fmla="*/ 10500387 w 13467107"/>
              <a:gd name="connsiteY15" fmla="*/ 5577840 h 6328042"/>
              <a:gd name="connsiteX16" fmla="*/ 11661397 w 13467107"/>
              <a:gd name="connsiteY16" fmla="*/ 2011680 h 6328042"/>
              <a:gd name="connsiteX17" fmla="*/ 13467107 w 13467107"/>
              <a:gd name="connsiteY17" fmla="*/ 3982720 h 6328042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706286 w 13411976"/>
              <a:gd name="connsiteY2" fmla="*/ 172774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706286 w 13411976"/>
              <a:gd name="connsiteY2" fmla="*/ 172774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706286 w 13411976"/>
              <a:gd name="connsiteY2" fmla="*/ 172774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819933 w 13411976"/>
              <a:gd name="connsiteY2" fmla="*/ 149406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819933 w 13411976"/>
              <a:gd name="connsiteY2" fmla="*/ 149406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87472 w 13441124"/>
              <a:gd name="connsiteY0" fmla="*/ 3465 h 6331507"/>
              <a:gd name="connsiteX1" fmla="*/ 235985 w 13441124"/>
              <a:gd name="connsiteY1" fmla="*/ 204392 h 6331507"/>
              <a:gd name="connsiteX2" fmla="*/ 1849081 w 13441124"/>
              <a:gd name="connsiteY2" fmla="*/ 1494061 h 6331507"/>
              <a:gd name="connsiteX3" fmla="*/ 64816 w 13441124"/>
              <a:gd name="connsiteY3" fmla="*/ 2195101 h 6331507"/>
              <a:gd name="connsiteX4" fmla="*/ 212966 w 13441124"/>
              <a:gd name="connsiteY4" fmla="*/ 3407065 h 6331507"/>
              <a:gd name="connsiteX5" fmla="*/ 167099 w 13441124"/>
              <a:gd name="connsiteY5" fmla="*/ 4288061 h 6331507"/>
              <a:gd name="connsiteX6" fmla="*/ 1585449 w 13441124"/>
              <a:gd name="connsiteY6" fmla="*/ 4555146 h 6331507"/>
              <a:gd name="connsiteX7" fmla="*/ 1229888 w 13441124"/>
              <a:gd name="connsiteY7" fmla="*/ 6038505 h 6331507"/>
              <a:gd name="connsiteX8" fmla="*/ 3031014 w 13441124"/>
              <a:gd name="connsiteY8" fmla="*/ 5466620 h 6331507"/>
              <a:gd name="connsiteX9" fmla="*/ 5097998 w 13441124"/>
              <a:gd name="connsiteY9" fmla="*/ 5947065 h 6331507"/>
              <a:gd name="connsiteX10" fmla="*/ 4289092 w 13441124"/>
              <a:gd name="connsiteY10" fmla="*/ 1954185 h 6331507"/>
              <a:gd name="connsiteX11" fmla="*/ 6258603 w 13441124"/>
              <a:gd name="connsiteY11" fmla="*/ 2591340 h 6331507"/>
              <a:gd name="connsiteX12" fmla="*/ 7952275 w 13441124"/>
              <a:gd name="connsiteY12" fmla="*/ 1730665 h 6331507"/>
              <a:gd name="connsiteX13" fmla="*/ 8727888 w 13441124"/>
              <a:gd name="connsiteY13" fmla="*/ 6008025 h 6331507"/>
              <a:gd name="connsiteX14" fmla="*/ 10474404 w 13441124"/>
              <a:gd name="connsiteY14" fmla="*/ 5581305 h 6331507"/>
              <a:gd name="connsiteX15" fmla="*/ 11635414 w 13441124"/>
              <a:gd name="connsiteY15" fmla="*/ 2015145 h 6331507"/>
              <a:gd name="connsiteX16" fmla="*/ 13441124 w 13441124"/>
              <a:gd name="connsiteY16" fmla="*/ 3986185 h 6331507"/>
              <a:gd name="connsiteX0" fmla="*/ 2054075 w 13507727"/>
              <a:gd name="connsiteY0" fmla="*/ 3465 h 6331507"/>
              <a:gd name="connsiteX1" fmla="*/ 302588 w 13507727"/>
              <a:gd name="connsiteY1" fmla="*/ 204392 h 6331507"/>
              <a:gd name="connsiteX2" fmla="*/ 1915684 w 13507727"/>
              <a:gd name="connsiteY2" fmla="*/ 1494061 h 6331507"/>
              <a:gd name="connsiteX3" fmla="*/ 63230 w 13507727"/>
              <a:gd name="connsiteY3" fmla="*/ 2215421 h 6331507"/>
              <a:gd name="connsiteX4" fmla="*/ 279569 w 13507727"/>
              <a:gd name="connsiteY4" fmla="*/ 3407065 h 6331507"/>
              <a:gd name="connsiteX5" fmla="*/ 233702 w 13507727"/>
              <a:gd name="connsiteY5" fmla="*/ 4288061 h 6331507"/>
              <a:gd name="connsiteX6" fmla="*/ 1652052 w 13507727"/>
              <a:gd name="connsiteY6" fmla="*/ 4555146 h 6331507"/>
              <a:gd name="connsiteX7" fmla="*/ 1296491 w 13507727"/>
              <a:gd name="connsiteY7" fmla="*/ 6038505 h 6331507"/>
              <a:gd name="connsiteX8" fmla="*/ 3097617 w 13507727"/>
              <a:gd name="connsiteY8" fmla="*/ 5466620 h 6331507"/>
              <a:gd name="connsiteX9" fmla="*/ 5164601 w 13507727"/>
              <a:gd name="connsiteY9" fmla="*/ 5947065 h 6331507"/>
              <a:gd name="connsiteX10" fmla="*/ 4355695 w 13507727"/>
              <a:gd name="connsiteY10" fmla="*/ 1954185 h 6331507"/>
              <a:gd name="connsiteX11" fmla="*/ 6325206 w 13507727"/>
              <a:gd name="connsiteY11" fmla="*/ 2591340 h 6331507"/>
              <a:gd name="connsiteX12" fmla="*/ 8018878 w 13507727"/>
              <a:gd name="connsiteY12" fmla="*/ 1730665 h 6331507"/>
              <a:gd name="connsiteX13" fmla="*/ 8794491 w 13507727"/>
              <a:gd name="connsiteY13" fmla="*/ 6008025 h 6331507"/>
              <a:gd name="connsiteX14" fmla="*/ 10541007 w 13507727"/>
              <a:gd name="connsiteY14" fmla="*/ 5581305 h 6331507"/>
              <a:gd name="connsiteX15" fmla="*/ 11702017 w 13507727"/>
              <a:gd name="connsiteY15" fmla="*/ 2015145 h 6331507"/>
              <a:gd name="connsiteX16" fmla="*/ 13507727 w 13507727"/>
              <a:gd name="connsiteY16" fmla="*/ 3986185 h 6331507"/>
              <a:gd name="connsiteX0" fmla="*/ 2021493 w 13475145"/>
              <a:gd name="connsiteY0" fmla="*/ 3465 h 6331507"/>
              <a:gd name="connsiteX1" fmla="*/ 270006 w 13475145"/>
              <a:gd name="connsiteY1" fmla="*/ 204392 h 6331507"/>
              <a:gd name="connsiteX2" fmla="*/ 1883102 w 13475145"/>
              <a:gd name="connsiteY2" fmla="*/ 1494061 h 6331507"/>
              <a:gd name="connsiteX3" fmla="*/ 30648 w 13475145"/>
              <a:gd name="connsiteY3" fmla="*/ 2215421 h 6331507"/>
              <a:gd name="connsiteX4" fmla="*/ 246987 w 13475145"/>
              <a:gd name="connsiteY4" fmla="*/ 3407065 h 6331507"/>
              <a:gd name="connsiteX5" fmla="*/ 201120 w 13475145"/>
              <a:gd name="connsiteY5" fmla="*/ 4288061 h 6331507"/>
              <a:gd name="connsiteX6" fmla="*/ 1619470 w 13475145"/>
              <a:gd name="connsiteY6" fmla="*/ 4555146 h 6331507"/>
              <a:gd name="connsiteX7" fmla="*/ 1263909 w 13475145"/>
              <a:gd name="connsiteY7" fmla="*/ 6038505 h 6331507"/>
              <a:gd name="connsiteX8" fmla="*/ 3065035 w 13475145"/>
              <a:gd name="connsiteY8" fmla="*/ 5466620 h 6331507"/>
              <a:gd name="connsiteX9" fmla="*/ 5132019 w 13475145"/>
              <a:gd name="connsiteY9" fmla="*/ 5947065 h 6331507"/>
              <a:gd name="connsiteX10" fmla="*/ 4323113 w 13475145"/>
              <a:gd name="connsiteY10" fmla="*/ 1954185 h 6331507"/>
              <a:gd name="connsiteX11" fmla="*/ 6292624 w 13475145"/>
              <a:gd name="connsiteY11" fmla="*/ 2591340 h 6331507"/>
              <a:gd name="connsiteX12" fmla="*/ 7986296 w 13475145"/>
              <a:gd name="connsiteY12" fmla="*/ 1730665 h 6331507"/>
              <a:gd name="connsiteX13" fmla="*/ 8761909 w 13475145"/>
              <a:gd name="connsiteY13" fmla="*/ 6008025 h 6331507"/>
              <a:gd name="connsiteX14" fmla="*/ 10508425 w 13475145"/>
              <a:gd name="connsiteY14" fmla="*/ 5581305 h 6331507"/>
              <a:gd name="connsiteX15" fmla="*/ 11669435 w 13475145"/>
              <a:gd name="connsiteY15" fmla="*/ 2015145 h 6331507"/>
              <a:gd name="connsiteX16" fmla="*/ 13475145 w 13475145"/>
              <a:gd name="connsiteY16" fmla="*/ 3986185 h 6331507"/>
              <a:gd name="connsiteX0" fmla="*/ 2120827 w 13574479"/>
              <a:gd name="connsiteY0" fmla="*/ 3465 h 6331507"/>
              <a:gd name="connsiteX1" fmla="*/ 369340 w 13574479"/>
              <a:gd name="connsiteY1" fmla="*/ 204392 h 6331507"/>
              <a:gd name="connsiteX2" fmla="*/ 1982436 w 13574479"/>
              <a:gd name="connsiteY2" fmla="*/ 1494061 h 6331507"/>
              <a:gd name="connsiteX3" fmla="*/ 129982 w 13574479"/>
              <a:gd name="connsiteY3" fmla="*/ 2215421 h 6331507"/>
              <a:gd name="connsiteX4" fmla="*/ 346321 w 13574479"/>
              <a:gd name="connsiteY4" fmla="*/ 3407065 h 6331507"/>
              <a:gd name="connsiteX5" fmla="*/ 300454 w 13574479"/>
              <a:gd name="connsiteY5" fmla="*/ 4288061 h 6331507"/>
              <a:gd name="connsiteX6" fmla="*/ 1718804 w 13574479"/>
              <a:gd name="connsiteY6" fmla="*/ 4555146 h 6331507"/>
              <a:gd name="connsiteX7" fmla="*/ 1363243 w 13574479"/>
              <a:gd name="connsiteY7" fmla="*/ 6038505 h 6331507"/>
              <a:gd name="connsiteX8" fmla="*/ 3164369 w 13574479"/>
              <a:gd name="connsiteY8" fmla="*/ 5466620 h 6331507"/>
              <a:gd name="connsiteX9" fmla="*/ 5231353 w 13574479"/>
              <a:gd name="connsiteY9" fmla="*/ 5947065 h 6331507"/>
              <a:gd name="connsiteX10" fmla="*/ 4422447 w 13574479"/>
              <a:gd name="connsiteY10" fmla="*/ 1954185 h 6331507"/>
              <a:gd name="connsiteX11" fmla="*/ 6391958 w 13574479"/>
              <a:gd name="connsiteY11" fmla="*/ 2591340 h 6331507"/>
              <a:gd name="connsiteX12" fmla="*/ 8085630 w 13574479"/>
              <a:gd name="connsiteY12" fmla="*/ 1730665 h 6331507"/>
              <a:gd name="connsiteX13" fmla="*/ 8861243 w 13574479"/>
              <a:gd name="connsiteY13" fmla="*/ 6008025 h 6331507"/>
              <a:gd name="connsiteX14" fmla="*/ 10607759 w 13574479"/>
              <a:gd name="connsiteY14" fmla="*/ 5581305 h 6331507"/>
              <a:gd name="connsiteX15" fmla="*/ 11768769 w 13574479"/>
              <a:gd name="connsiteY15" fmla="*/ 2015145 h 6331507"/>
              <a:gd name="connsiteX16" fmla="*/ 13574479 w 13574479"/>
              <a:gd name="connsiteY16" fmla="*/ 3986185 h 6331507"/>
              <a:gd name="connsiteX0" fmla="*/ 2052162 w 13505814"/>
              <a:gd name="connsiteY0" fmla="*/ 3465 h 6331507"/>
              <a:gd name="connsiteX1" fmla="*/ 300675 w 13505814"/>
              <a:gd name="connsiteY1" fmla="*/ 204392 h 6331507"/>
              <a:gd name="connsiteX2" fmla="*/ 1913771 w 13505814"/>
              <a:gd name="connsiteY2" fmla="*/ 1494061 h 6331507"/>
              <a:gd name="connsiteX3" fmla="*/ 61317 w 13505814"/>
              <a:gd name="connsiteY3" fmla="*/ 2215421 h 6331507"/>
              <a:gd name="connsiteX4" fmla="*/ 1209565 w 13505814"/>
              <a:gd name="connsiteY4" fmla="*/ 3356265 h 6331507"/>
              <a:gd name="connsiteX5" fmla="*/ 231789 w 13505814"/>
              <a:gd name="connsiteY5" fmla="*/ 4288061 h 6331507"/>
              <a:gd name="connsiteX6" fmla="*/ 1650139 w 13505814"/>
              <a:gd name="connsiteY6" fmla="*/ 4555146 h 6331507"/>
              <a:gd name="connsiteX7" fmla="*/ 1294578 w 13505814"/>
              <a:gd name="connsiteY7" fmla="*/ 6038505 h 6331507"/>
              <a:gd name="connsiteX8" fmla="*/ 3095704 w 13505814"/>
              <a:gd name="connsiteY8" fmla="*/ 5466620 h 6331507"/>
              <a:gd name="connsiteX9" fmla="*/ 5162688 w 13505814"/>
              <a:gd name="connsiteY9" fmla="*/ 5947065 h 6331507"/>
              <a:gd name="connsiteX10" fmla="*/ 4353782 w 13505814"/>
              <a:gd name="connsiteY10" fmla="*/ 1954185 h 6331507"/>
              <a:gd name="connsiteX11" fmla="*/ 6323293 w 13505814"/>
              <a:gd name="connsiteY11" fmla="*/ 2591340 h 6331507"/>
              <a:gd name="connsiteX12" fmla="*/ 8016965 w 13505814"/>
              <a:gd name="connsiteY12" fmla="*/ 1730665 h 6331507"/>
              <a:gd name="connsiteX13" fmla="*/ 8792578 w 13505814"/>
              <a:gd name="connsiteY13" fmla="*/ 6008025 h 6331507"/>
              <a:gd name="connsiteX14" fmla="*/ 10539094 w 13505814"/>
              <a:gd name="connsiteY14" fmla="*/ 5581305 h 6331507"/>
              <a:gd name="connsiteX15" fmla="*/ 11700104 w 13505814"/>
              <a:gd name="connsiteY15" fmla="*/ 2015145 h 6331507"/>
              <a:gd name="connsiteX16" fmla="*/ 13505814 w 13505814"/>
              <a:gd name="connsiteY16" fmla="*/ 3986185 h 6331507"/>
              <a:gd name="connsiteX0" fmla="*/ 2101315 w 13554967"/>
              <a:gd name="connsiteY0" fmla="*/ 3465 h 6331507"/>
              <a:gd name="connsiteX1" fmla="*/ 349828 w 13554967"/>
              <a:gd name="connsiteY1" fmla="*/ 204392 h 6331507"/>
              <a:gd name="connsiteX2" fmla="*/ 1962924 w 13554967"/>
              <a:gd name="connsiteY2" fmla="*/ 1494061 h 6331507"/>
              <a:gd name="connsiteX3" fmla="*/ 110470 w 13554967"/>
              <a:gd name="connsiteY3" fmla="*/ 2215421 h 6331507"/>
              <a:gd name="connsiteX4" fmla="*/ 474550 w 13554967"/>
              <a:gd name="connsiteY4" fmla="*/ 3214025 h 6331507"/>
              <a:gd name="connsiteX5" fmla="*/ 280942 w 13554967"/>
              <a:gd name="connsiteY5" fmla="*/ 4288061 h 6331507"/>
              <a:gd name="connsiteX6" fmla="*/ 1699292 w 13554967"/>
              <a:gd name="connsiteY6" fmla="*/ 4555146 h 6331507"/>
              <a:gd name="connsiteX7" fmla="*/ 1343731 w 13554967"/>
              <a:gd name="connsiteY7" fmla="*/ 6038505 h 6331507"/>
              <a:gd name="connsiteX8" fmla="*/ 3144857 w 13554967"/>
              <a:gd name="connsiteY8" fmla="*/ 5466620 h 6331507"/>
              <a:gd name="connsiteX9" fmla="*/ 5211841 w 13554967"/>
              <a:gd name="connsiteY9" fmla="*/ 5947065 h 6331507"/>
              <a:gd name="connsiteX10" fmla="*/ 4402935 w 13554967"/>
              <a:gd name="connsiteY10" fmla="*/ 1954185 h 6331507"/>
              <a:gd name="connsiteX11" fmla="*/ 6372446 w 13554967"/>
              <a:gd name="connsiteY11" fmla="*/ 2591340 h 6331507"/>
              <a:gd name="connsiteX12" fmla="*/ 8066118 w 13554967"/>
              <a:gd name="connsiteY12" fmla="*/ 1730665 h 6331507"/>
              <a:gd name="connsiteX13" fmla="*/ 8841731 w 13554967"/>
              <a:gd name="connsiteY13" fmla="*/ 6008025 h 6331507"/>
              <a:gd name="connsiteX14" fmla="*/ 10588247 w 13554967"/>
              <a:gd name="connsiteY14" fmla="*/ 5581305 h 6331507"/>
              <a:gd name="connsiteX15" fmla="*/ 11749257 w 13554967"/>
              <a:gd name="connsiteY15" fmla="*/ 2015145 h 6331507"/>
              <a:gd name="connsiteX16" fmla="*/ 13554967 w 13554967"/>
              <a:gd name="connsiteY16" fmla="*/ 3986185 h 6331507"/>
              <a:gd name="connsiteX0" fmla="*/ 5613022 w 13554967"/>
              <a:gd name="connsiteY0" fmla="*/ 3465 h 6331507"/>
              <a:gd name="connsiteX1" fmla="*/ 349828 w 13554967"/>
              <a:gd name="connsiteY1" fmla="*/ 204392 h 6331507"/>
              <a:gd name="connsiteX2" fmla="*/ 1962924 w 13554967"/>
              <a:gd name="connsiteY2" fmla="*/ 1494061 h 6331507"/>
              <a:gd name="connsiteX3" fmla="*/ 110470 w 13554967"/>
              <a:gd name="connsiteY3" fmla="*/ 2215421 h 6331507"/>
              <a:gd name="connsiteX4" fmla="*/ 474550 w 13554967"/>
              <a:gd name="connsiteY4" fmla="*/ 3214025 h 6331507"/>
              <a:gd name="connsiteX5" fmla="*/ 280942 w 13554967"/>
              <a:gd name="connsiteY5" fmla="*/ 4288061 h 6331507"/>
              <a:gd name="connsiteX6" fmla="*/ 1699292 w 13554967"/>
              <a:gd name="connsiteY6" fmla="*/ 4555146 h 6331507"/>
              <a:gd name="connsiteX7" fmla="*/ 1343731 w 13554967"/>
              <a:gd name="connsiteY7" fmla="*/ 6038505 h 6331507"/>
              <a:gd name="connsiteX8" fmla="*/ 3144857 w 13554967"/>
              <a:gd name="connsiteY8" fmla="*/ 5466620 h 6331507"/>
              <a:gd name="connsiteX9" fmla="*/ 5211841 w 13554967"/>
              <a:gd name="connsiteY9" fmla="*/ 5947065 h 6331507"/>
              <a:gd name="connsiteX10" fmla="*/ 4402935 w 13554967"/>
              <a:gd name="connsiteY10" fmla="*/ 1954185 h 6331507"/>
              <a:gd name="connsiteX11" fmla="*/ 6372446 w 13554967"/>
              <a:gd name="connsiteY11" fmla="*/ 2591340 h 6331507"/>
              <a:gd name="connsiteX12" fmla="*/ 8066118 w 13554967"/>
              <a:gd name="connsiteY12" fmla="*/ 1730665 h 6331507"/>
              <a:gd name="connsiteX13" fmla="*/ 8841731 w 13554967"/>
              <a:gd name="connsiteY13" fmla="*/ 6008025 h 6331507"/>
              <a:gd name="connsiteX14" fmla="*/ 10588247 w 13554967"/>
              <a:gd name="connsiteY14" fmla="*/ 5581305 h 6331507"/>
              <a:gd name="connsiteX15" fmla="*/ 11749257 w 13554967"/>
              <a:gd name="connsiteY15" fmla="*/ 2015145 h 6331507"/>
              <a:gd name="connsiteX16" fmla="*/ 13554967 w 13554967"/>
              <a:gd name="connsiteY16" fmla="*/ 3986185 h 6331507"/>
              <a:gd name="connsiteX0" fmla="*/ 5613022 w 13554967"/>
              <a:gd name="connsiteY0" fmla="*/ 0 h 6328042"/>
              <a:gd name="connsiteX1" fmla="*/ 349828 w 13554967"/>
              <a:gd name="connsiteY1" fmla="*/ 200927 h 6328042"/>
              <a:gd name="connsiteX2" fmla="*/ 1962924 w 13554967"/>
              <a:gd name="connsiteY2" fmla="*/ 1490596 h 6328042"/>
              <a:gd name="connsiteX3" fmla="*/ 110470 w 13554967"/>
              <a:gd name="connsiteY3" fmla="*/ 2211956 h 6328042"/>
              <a:gd name="connsiteX4" fmla="*/ 474550 w 13554967"/>
              <a:gd name="connsiteY4" fmla="*/ 3210560 h 6328042"/>
              <a:gd name="connsiteX5" fmla="*/ 280942 w 13554967"/>
              <a:gd name="connsiteY5" fmla="*/ 4284596 h 6328042"/>
              <a:gd name="connsiteX6" fmla="*/ 1699292 w 13554967"/>
              <a:gd name="connsiteY6" fmla="*/ 4551681 h 6328042"/>
              <a:gd name="connsiteX7" fmla="*/ 1343731 w 13554967"/>
              <a:gd name="connsiteY7" fmla="*/ 6035040 h 6328042"/>
              <a:gd name="connsiteX8" fmla="*/ 3144857 w 13554967"/>
              <a:gd name="connsiteY8" fmla="*/ 5463155 h 6328042"/>
              <a:gd name="connsiteX9" fmla="*/ 5211841 w 13554967"/>
              <a:gd name="connsiteY9" fmla="*/ 5943600 h 6328042"/>
              <a:gd name="connsiteX10" fmla="*/ 4402935 w 13554967"/>
              <a:gd name="connsiteY10" fmla="*/ 1950720 h 6328042"/>
              <a:gd name="connsiteX11" fmla="*/ 6372446 w 13554967"/>
              <a:gd name="connsiteY11" fmla="*/ 2587875 h 6328042"/>
              <a:gd name="connsiteX12" fmla="*/ 8066118 w 13554967"/>
              <a:gd name="connsiteY12" fmla="*/ 1727200 h 6328042"/>
              <a:gd name="connsiteX13" fmla="*/ 8841731 w 13554967"/>
              <a:gd name="connsiteY13" fmla="*/ 6004560 h 6328042"/>
              <a:gd name="connsiteX14" fmla="*/ 10588247 w 13554967"/>
              <a:gd name="connsiteY14" fmla="*/ 5577840 h 6328042"/>
              <a:gd name="connsiteX15" fmla="*/ 11749257 w 13554967"/>
              <a:gd name="connsiteY15" fmla="*/ 2011680 h 6328042"/>
              <a:gd name="connsiteX16" fmla="*/ 13554967 w 13554967"/>
              <a:gd name="connsiteY16" fmla="*/ 3982720 h 6328042"/>
              <a:gd name="connsiteX0" fmla="*/ 5613022 w 13554967"/>
              <a:gd name="connsiteY0" fmla="*/ 55690 h 6383732"/>
              <a:gd name="connsiteX1" fmla="*/ 349828 w 13554967"/>
              <a:gd name="connsiteY1" fmla="*/ 256617 h 6383732"/>
              <a:gd name="connsiteX2" fmla="*/ 1962924 w 13554967"/>
              <a:gd name="connsiteY2" fmla="*/ 1546286 h 6383732"/>
              <a:gd name="connsiteX3" fmla="*/ 110470 w 13554967"/>
              <a:gd name="connsiteY3" fmla="*/ 2267646 h 6383732"/>
              <a:gd name="connsiteX4" fmla="*/ 474550 w 13554967"/>
              <a:gd name="connsiteY4" fmla="*/ 3266250 h 6383732"/>
              <a:gd name="connsiteX5" fmla="*/ 280942 w 13554967"/>
              <a:gd name="connsiteY5" fmla="*/ 4340286 h 6383732"/>
              <a:gd name="connsiteX6" fmla="*/ 1699292 w 13554967"/>
              <a:gd name="connsiteY6" fmla="*/ 4607371 h 6383732"/>
              <a:gd name="connsiteX7" fmla="*/ 1343731 w 13554967"/>
              <a:gd name="connsiteY7" fmla="*/ 6090730 h 6383732"/>
              <a:gd name="connsiteX8" fmla="*/ 3144857 w 13554967"/>
              <a:gd name="connsiteY8" fmla="*/ 5518845 h 6383732"/>
              <a:gd name="connsiteX9" fmla="*/ 5211841 w 13554967"/>
              <a:gd name="connsiteY9" fmla="*/ 5999290 h 6383732"/>
              <a:gd name="connsiteX10" fmla="*/ 4402935 w 13554967"/>
              <a:gd name="connsiteY10" fmla="*/ 2006410 h 6383732"/>
              <a:gd name="connsiteX11" fmla="*/ 6372446 w 13554967"/>
              <a:gd name="connsiteY11" fmla="*/ 2643565 h 6383732"/>
              <a:gd name="connsiteX12" fmla="*/ 8066118 w 13554967"/>
              <a:gd name="connsiteY12" fmla="*/ 1782890 h 6383732"/>
              <a:gd name="connsiteX13" fmla="*/ 8841731 w 13554967"/>
              <a:gd name="connsiteY13" fmla="*/ 6060250 h 6383732"/>
              <a:gd name="connsiteX14" fmla="*/ 10588247 w 13554967"/>
              <a:gd name="connsiteY14" fmla="*/ 5633530 h 6383732"/>
              <a:gd name="connsiteX15" fmla="*/ 11749257 w 13554967"/>
              <a:gd name="connsiteY15" fmla="*/ 2067370 h 6383732"/>
              <a:gd name="connsiteX16" fmla="*/ 13554967 w 13554967"/>
              <a:gd name="connsiteY16" fmla="*/ 4038410 h 638373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690771 w 13554967"/>
              <a:gd name="connsiteY1" fmla="*/ 85116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690771 w 13554967"/>
              <a:gd name="connsiteY1" fmla="*/ 85116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22473 w 13564418"/>
              <a:gd name="connsiteY0" fmla="*/ 0 h 6683642"/>
              <a:gd name="connsiteX1" fmla="*/ 700222 w 13564418"/>
              <a:gd name="connsiteY1" fmla="*/ 851167 h 6683642"/>
              <a:gd name="connsiteX2" fmla="*/ 1972375 w 13564418"/>
              <a:gd name="connsiteY2" fmla="*/ 1846196 h 6683642"/>
              <a:gd name="connsiteX3" fmla="*/ 119921 w 13564418"/>
              <a:gd name="connsiteY3" fmla="*/ 2567556 h 6683642"/>
              <a:gd name="connsiteX4" fmla="*/ 484001 w 13564418"/>
              <a:gd name="connsiteY4" fmla="*/ 3566160 h 6683642"/>
              <a:gd name="connsiteX5" fmla="*/ 290393 w 13564418"/>
              <a:gd name="connsiteY5" fmla="*/ 4640196 h 6683642"/>
              <a:gd name="connsiteX6" fmla="*/ 1708743 w 13564418"/>
              <a:gd name="connsiteY6" fmla="*/ 4907281 h 6683642"/>
              <a:gd name="connsiteX7" fmla="*/ 1353182 w 13564418"/>
              <a:gd name="connsiteY7" fmla="*/ 6390640 h 6683642"/>
              <a:gd name="connsiteX8" fmla="*/ 3154308 w 13564418"/>
              <a:gd name="connsiteY8" fmla="*/ 5818755 h 6683642"/>
              <a:gd name="connsiteX9" fmla="*/ 5221292 w 13564418"/>
              <a:gd name="connsiteY9" fmla="*/ 6299200 h 6683642"/>
              <a:gd name="connsiteX10" fmla="*/ 4412386 w 13564418"/>
              <a:gd name="connsiteY10" fmla="*/ 2306320 h 6683642"/>
              <a:gd name="connsiteX11" fmla="*/ 6381897 w 13564418"/>
              <a:gd name="connsiteY11" fmla="*/ 2943475 h 6683642"/>
              <a:gd name="connsiteX12" fmla="*/ 8075569 w 13564418"/>
              <a:gd name="connsiteY12" fmla="*/ 2082800 h 6683642"/>
              <a:gd name="connsiteX13" fmla="*/ 8851182 w 13564418"/>
              <a:gd name="connsiteY13" fmla="*/ 6360160 h 6683642"/>
              <a:gd name="connsiteX14" fmla="*/ 10597698 w 13564418"/>
              <a:gd name="connsiteY14" fmla="*/ 5933440 h 6683642"/>
              <a:gd name="connsiteX15" fmla="*/ 11758708 w 13564418"/>
              <a:gd name="connsiteY15" fmla="*/ 2367280 h 6683642"/>
              <a:gd name="connsiteX16" fmla="*/ 13564418 w 13564418"/>
              <a:gd name="connsiteY16" fmla="*/ 4338320 h 6683642"/>
              <a:gd name="connsiteX0" fmla="*/ 5873431 w 13815376"/>
              <a:gd name="connsiteY0" fmla="*/ 0 h 6683642"/>
              <a:gd name="connsiteX1" fmla="*/ 598873 w 13815376"/>
              <a:gd name="connsiteY1" fmla="*/ 922287 h 6683642"/>
              <a:gd name="connsiteX2" fmla="*/ 2223333 w 13815376"/>
              <a:gd name="connsiteY2" fmla="*/ 1846196 h 6683642"/>
              <a:gd name="connsiteX3" fmla="*/ 370879 w 13815376"/>
              <a:gd name="connsiteY3" fmla="*/ 2567556 h 6683642"/>
              <a:gd name="connsiteX4" fmla="*/ 734959 w 13815376"/>
              <a:gd name="connsiteY4" fmla="*/ 3566160 h 6683642"/>
              <a:gd name="connsiteX5" fmla="*/ 541351 w 13815376"/>
              <a:gd name="connsiteY5" fmla="*/ 4640196 h 6683642"/>
              <a:gd name="connsiteX6" fmla="*/ 1959701 w 13815376"/>
              <a:gd name="connsiteY6" fmla="*/ 4907281 h 6683642"/>
              <a:gd name="connsiteX7" fmla="*/ 1604140 w 13815376"/>
              <a:gd name="connsiteY7" fmla="*/ 6390640 h 6683642"/>
              <a:gd name="connsiteX8" fmla="*/ 3405266 w 13815376"/>
              <a:gd name="connsiteY8" fmla="*/ 5818755 h 6683642"/>
              <a:gd name="connsiteX9" fmla="*/ 5472250 w 13815376"/>
              <a:gd name="connsiteY9" fmla="*/ 6299200 h 6683642"/>
              <a:gd name="connsiteX10" fmla="*/ 4663344 w 13815376"/>
              <a:gd name="connsiteY10" fmla="*/ 2306320 h 6683642"/>
              <a:gd name="connsiteX11" fmla="*/ 6632855 w 13815376"/>
              <a:gd name="connsiteY11" fmla="*/ 2943475 h 6683642"/>
              <a:gd name="connsiteX12" fmla="*/ 8326527 w 13815376"/>
              <a:gd name="connsiteY12" fmla="*/ 2082800 h 6683642"/>
              <a:gd name="connsiteX13" fmla="*/ 9102140 w 13815376"/>
              <a:gd name="connsiteY13" fmla="*/ 6360160 h 6683642"/>
              <a:gd name="connsiteX14" fmla="*/ 10848656 w 13815376"/>
              <a:gd name="connsiteY14" fmla="*/ 5933440 h 6683642"/>
              <a:gd name="connsiteX15" fmla="*/ 12009666 w 13815376"/>
              <a:gd name="connsiteY15" fmla="*/ 2367280 h 6683642"/>
              <a:gd name="connsiteX16" fmla="*/ 13815376 w 13815376"/>
              <a:gd name="connsiteY16" fmla="*/ 4338320 h 6683642"/>
              <a:gd name="connsiteX0" fmla="*/ 5613022 w 13554967"/>
              <a:gd name="connsiteY0" fmla="*/ 0 h 6683642"/>
              <a:gd name="connsiteX1" fmla="*/ 338464 w 13554967"/>
              <a:gd name="connsiteY1" fmla="*/ 92228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715322 w 13657267"/>
              <a:gd name="connsiteY0" fmla="*/ 0 h 6683642"/>
              <a:gd name="connsiteX1" fmla="*/ 281657 w 13657267"/>
              <a:gd name="connsiteY1" fmla="*/ 1084847 h 6683642"/>
              <a:gd name="connsiteX2" fmla="*/ 2065224 w 13657267"/>
              <a:gd name="connsiteY2" fmla="*/ 1846196 h 6683642"/>
              <a:gd name="connsiteX3" fmla="*/ 212770 w 13657267"/>
              <a:gd name="connsiteY3" fmla="*/ 2567556 h 6683642"/>
              <a:gd name="connsiteX4" fmla="*/ 576850 w 13657267"/>
              <a:gd name="connsiteY4" fmla="*/ 3566160 h 6683642"/>
              <a:gd name="connsiteX5" fmla="*/ 383242 w 13657267"/>
              <a:gd name="connsiteY5" fmla="*/ 4640196 h 6683642"/>
              <a:gd name="connsiteX6" fmla="*/ 1801592 w 13657267"/>
              <a:gd name="connsiteY6" fmla="*/ 4907281 h 6683642"/>
              <a:gd name="connsiteX7" fmla="*/ 1446031 w 13657267"/>
              <a:gd name="connsiteY7" fmla="*/ 6390640 h 6683642"/>
              <a:gd name="connsiteX8" fmla="*/ 3247157 w 13657267"/>
              <a:gd name="connsiteY8" fmla="*/ 5818755 h 6683642"/>
              <a:gd name="connsiteX9" fmla="*/ 5314141 w 13657267"/>
              <a:gd name="connsiteY9" fmla="*/ 6299200 h 6683642"/>
              <a:gd name="connsiteX10" fmla="*/ 4505235 w 13657267"/>
              <a:gd name="connsiteY10" fmla="*/ 2306320 h 6683642"/>
              <a:gd name="connsiteX11" fmla="*/ 6474746 w 13657267"/>
              <a:gd name="connsiteY11" fmla="*/ 2943475 h 6683642"/>
              <a:gd name="connsiteX12" fmla="*/ 8168418 w 13657267"/>
              <a:gd name="connsiteY12" fmla="*/ 2082800 h 6683642"/>
              <a:gd name="connsiteX13" fmla="*/ 8944031 w 13657267"/>
              <a:gd name="connsiteY13" fmla="*/ 6360160 h 6683642"/>
              <a:gd name="connsiteX14" fmla="*/ 10690547 w 13657267"/>
              <a:gd name="connsiteY14" fmla="*/ 5933440 h 6683642"/>
              <a:gd name="connsiteX15" fmla="*/ 11851557 w 13657267"/>
              <a:gd name="connsiteY15" fmla="*/ 2367280 h 6683642"/>
              <a:gd name="connsiteX16" fmla="*/ 13657267 w 13657267"/>
              <a:gd name="connsiteY16" fmla="*/ 4338320 h 6683642"/>
              <a:gd name="connsiteX0" fmla="*/ 5692337 w 13634282"/>
              <a:gd name="connsiteY0" fmla="*/ 0 h 6683642"/>
              <a:gd name="connsiteX1" fmla="*/ 258672 w 13634282"/>
              <a:gd name="connsiteY1" fmla="*/ 1084847 h 6683642"/>
              <a:gd name="connsiteX2" fmla="*/ 2042239 w 13634282"/>
              <a:gd name="connsiteY2" fmla="*/ 1846196 h 6683642"/>
              <a:gd name="connsiteX3" fmla="*/ 189785 w 13634282"/>
              <a:gd name="connsiteY3" fmla="*/ 2567556 h 6683642"/>
              <a:gd name="connsiteX4" fmla="*/ 553865 w 13634282"/>
              <a:gd name="connsiteY4" fmla="*/ 3566160 h 6683642"/>
              <a:gd name="connsiteX5" fmla="*/ 360257 w 13634282"/>
              <a:gd name="connsiteY5" fmla="*/ 4640196 h 6683642"/>
              <a:gd name="connsiteX6" fmla="*/ 1778607 w 13634282"/>
              <a:gd name="connsiteY6" fmla="*/ 4907281 h 6683642"/>
              <a:gd name="connsiteX7" fmla="*/ 1423046 w 13634282"/>
              <a:gd name="connsiteY7" fmla="*/ 6390640 h 6683642"/>
              <a:gd name="connsiteX8" fmla="*/ 3224172 w 13634282"/>
              <a:gd name="connsiteY8" fmla="*/ 5818755 h 6683642"/>
              <a:gd name="connsiteX9" fmla="*/ 5291156 w 13634282"/>
              <a:gd name="connsiteY9" fmla="*/ 6299200 h 6683642"/>
              <a:gd name="connsiteX10" fmla="*/ 4482250 w 13634282"/>
              <a:gd name="connsiteY10" fmla="*/ 2306320 h 6683642"/>
              <a:gd name="connsiteX11" fmla="*/ 6451761 w 13634282"/>
              <a:gd name="connsiteY11" fmla="*/ 2943475 h 6683642"/>
              <a:gd name="connsiteX12" fmla="*/ 8145433 w 13634282"/>
              <a:gd name="connsiteY12" fmla="*/ 2082800 h 6683642"/>
              <a:gd name="connsiteX13" fmla="*/ 8921046 w 13634282"/>
              <a:gd name="connsiteY13" fmla="*/ 6360160 h 6683642"/>
              <a:gd name="connsiteX14" fmla="*/ 10667562 w 13634282"/>
              <a:gd name="connsiteY14" fmla="*/ 5933440 h 6683642"/>
              <a:gd name="connsiteX15" fmla="*/ 11828572 w 13634282"/>
              <a:gd name="connsiteY15" fmla="*/ 2367280 h 6683642"/>
              <a:gd name="connsiteX16" fmla="*/ 13634282 w 13634282"/>
              <a:gd name="connsiteY16" fmla="*/ 4338320 h 6683642"/>
              <a:gd name="connsiteX0" fmla="*/ 5613022 w 13554967"/>
              <a:gd name="connsiteY0" fmla="*/ 0 h 6683642"/>
              <a:gd name="connsiteX1" fmla="*/ 179357 w 13554967"/>
              <a:gd name="connsiteY1" fmla="*/ 108484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13554967" h="6683642">
                <a:moveTo>
                  <a:pt x="5613022" y="0"/>
                </a:moveTo>
                <a:cubicBezTo>
                  <a:pt x="2377638" y="1076581"/>
                  <a:pt x="-74120" y="-391252"/>
                  <a:pt x="179357" y="1084847"/>
                </a:cubicBezTo>
                <a:cubicBezTo>
                  <a:pt x="807872" y="1839586"/>
                  <a:pt x="-179215" y="1555051"/>
                  <a:pt x="1962924" y="1846196"/>
                </a:cubicBezTo>
                <a:cubicBezTo>
                  <a:pt x="2093503" y="2635181"/>
                  <a:pt x="784709" y="1649282"/>
                  <a:pt x="110470" y="2567556"/>
                </a:cubicBezTo>
                <a:cubicBezTo>
                  <a:pt x="-268286" y="3099750"/>
                  <a:pt x="446138" y="3220720"/>
                  <a:pt x="474550" y="3566160"/>
                </a:cubicBezTo>
                <a:cubicBezTo>
                  <a:pt x="502962" y="3911600"/>
                  <a:pt x="12418" y="4465783"/>
                  <a:pt x="280942" y="4640196"/>
                </a:cubicBezTo>
                <a:cubicBezTo>
                  <a:pt x="549466" y="4814609"/>
                  <a:pt x="1605502" y="4583367"/>
                  <a:pt x="1699292" y="4907281"/>
                </a:cubicBezTo>
                <a:cubicBezTo>
                  <a:pt x="1793082" y="5231195"/>
                  <a:pt x="1102804" y="6238728"/>
                  <a:pt x="1343731" y="6390640"/>
                </a:cubicBezTo>
                <a:cubicBezTo>
                  <a:pt x="1584659" y="6542552"/>
                  <a:pt x="2767244" y="5847542"/>
                  <a:pt x="3144857" y="5818755"/>
                </a:cubicBezTo>
                <a:cubicBezTo>
                  <a:pt x="3522470" y="5789968"/>
                  <a:pt x="5002161" y="6884606"/>
                  <a:pt x="5211841" y="6299200"/>
                </a:cubicBezTo>
                <a:cubicBezTo>
                  <a:pt x="5421521" y="5713794"/>
                  <a:pt x="4209501" y="2865608"/>
                  <a:pt x="4402935" y="2306320"/>
                </a:cubicBezTo>
                <a:cubicBezTo>
                  <a:pt x="4596369" y="1747032"/>
                  <a:pt x="6042246" y="2973955"/>
                  <a:pt x="6372446" y="2943475"/>
                </a:cubicBezTo>
                <a:cubicBezTo>
                  <a:pt x="6702646" y="2912995"/>
                  <a:pt x="7654571" y="1513353"/>
                  <a:pt x="8066118" y="2082800"/>
                </a:cubicBezTo>
                <a:cubicBezTo>
                  <a:pt x="8477665" y="2652247"/>
                  <a:pt x="8421376" y="5718387"/>
                  <a:pt x="8841731" y="6360160"/>
                </a:cubicBezTo>
                <a:cubicBezTo>
                  <a:pt x="9262086" y="7001933"/>
                  <a:pt x="10103659" y="6598920"/>
                  <a:pt x="10588247" y="5933440"/>
                </a:cubicBezTo>
                <a:cubicBezTo>
                  <a:pt x="11072835" y="5267960"/>
                  <a:pt x="11254804" y="2724573"/>
                  <a:pt x="11749257" y="2367280"/>
                </a:cubicBezTo>
                <a:cubicBezTo>
                  <a:pt x="12243710" y="2009987"/>
                  <a:pt x="13097767" y="4551680"/>
                  <a:pt x="13554967" y="4338320"/>
                </a:cubicBezTo>
              </a:path>
            </a:pathLst>
          </a:custGeom>
          <a:noFill/>
          <a:ln w="76200" cmpd="thickThin">
            <a:solidFill>
              <a:srgbClr val="3A9684"/>
            </a:solidFill>
            <a:prstDash val="sysDot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4F0540EB-6A4B-28A8-564F-BC45DFDE088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600"/>
                </a:spcAft>
                <a:buClrTx/>
                <a:buSzTx/>
                <a:buFontTx/>
                <a:buNone/>
                <a:tabLst/>
                <a:defRPr/>
              </a:pPr>
              <a:t>36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grpSp>
        <p:nvGrpSpPr>
          <p:cNvPr id="31" name="Group 30">
            <a:extLst>
              <a:ext uri="{FF2B5EF4-FFF2-40B4-BE49-F238E27FC236}">
                <a16:creationId xmlns:a16="http://schemas.microsoft.com/office/drawing/2014/main" id="{7AAABF58-8D54-ADDB-DDEE-F405A13895A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/>
        </p:nvGrpSpPr>
        <p:grpSpPr>
          <a:xfrm>
            <a:off x="723509" y="3591035"/>
            <a:ext cx="2622176" cy="2032294"/>
            <a:chOff x="501568" y="3015785"/>
            <a:chExt cx="2622176" cy="2032294"/>
          </a:xfrm>
        </p:grpSpPr>
        <p:sp>
          <p:nvSpPr>
            <p:cNvPr id="21" name="Rectangle: Diagonal Corners Rounded 20">
              <a:extLst>
                <a:ext uri="{FF2B5EF4-FFF2-40B4-BE49-F238E27FC236}">
                  <a16:creationId xmlns:a16="http://schemas.microsoft.com/office/drawing/2014/main" id="{6C5186A9-B89B-097B-1C50-5AFF541DB07C}"/>
                </a:ext>
              </a:extLst>
            </p:cNvPr>
            <p:cNvSpPr/>
            <p:nvPr/>
          </p:nvSpPr>
          <p:spPr>
            <a:xfrm>
              <a:off x="501568" y="3015785"/>
              <a:ext cx="2372646" cy="1873969"/>
            </a:xfrm>
            <a:prstGeom prst="round2DiagRect">
              <a:avLst/>
            </a:prstGeom>
            <a:solidFill>
              <a:schemeClr val="accent1">
                <a:lumMod val="75000"/>
              </a:schemeClr>
            </a:solidFill>
            <a:ln w="28575">
              <a:solidFill>
                <a:schemeClr val="accent1">
                  <a:lumMod val="25000"/>
                </a:schemeClr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/>
            <a:lstStyle/>
            <a:p>
              <a:endParaRPr lang="en"/>
            </a:p>
          </p:txBody>
        </p:sp>
        <p:sp>
          <p:nvSpPr>
            <p:cNvPr id="22" name="Freeform: Shape 21">
              <a:extLst>
                <a:ext uri="{FF2B5EF4-FFF2-40B4-BE49-F238E27FC236}">
                  <a16:creationId xmlns:a16="http://schemas.microsoft.com/office/drawing/2014/main" id="{ACB33584-1D4C-3998-6075-3AC5CAF9CF48}"/>
                </a:ext>
              </a:extLst>
            </p:cNvPr>
            <p:cNvSpPr/>
            <p:nvPr/>
          </p:nvSpPr>
          <p:spPr>
            <a:xfrm>
              <a:off x="751098" y="3174110"/>
              <a:ext cx="2372646" cy="1873969"/>
            </a:xfrm>
            <a:custGeom>
              <a:avLst/>
              <a:gdLst>
                <a:gd name="connsiteX0" fmla="*/ 222077 w 2098326"/>
                <a:gd name="connsiteY0" fmla="*/ 0 h 1332437"/>
                <a:gd name="connsiteX1" fmla="*/ 2098326 w 2098326"/>
                <a:gd name="connsiteY1" fmla="*/ 0 h 1332437"/>
                <a:gd name="connsiteX2" fmla="*/ 2098326 w 2098326"/>
                <a:gd name="connsiteY2" fmla="*/ 0 h 1332437"/>
                <a:gd name="connsiteX3" fmla="*/ 2098326 w 2098326"/>
                <a:gd name="connsiteY3" fmla="*/ 1110360 h 1332437"/>
                <a:gd name="connsiteX4" fmla="*/ 1876249 w 2098326"/>
                <a:gd name="connsiteY4" fmla="*/ 1332437 h 1332437"/>
                <a:gd name="connsiteX5" fmla="*/ 0 w 2098326"/>
                <a:gd name="connsiteY5" fmla="*/ 1332437 h 1332437"/>
                <a:gd name="connsiteX6" fmla="*/ 0 w 2098326"/>
                <a:gd name="connsiteY6" fmla="*/ 1332437 h 1332437"/>
                <a:gd name="connsiteX7" fmla="*/ 0 w 2098326"/>
                <a:gd name="connsiteY7" fmla="*/ 222077 h 1332437"/>
                <a:gd name="connsiteX8" fmla="*/ 222077 w 2098326"/>
                <a:gd name="connsiteY8" fmla="*/ 0 h 133243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2098326" h="1332437">
                  <a:moveTo>
                    <a:pt x="222077" y="0"/>
                  </a:moveTo>
                  <a:lnTo>
                    <a:pt x="2098326" y="0"/>
                  </a:lnTo>
                  <a:lnTo>
                    <a:pt x="2098326" y="0"/>
                  </a:lnTo>
                  <a:lnTo>
                    <a:pt x="2098326" y="1110360"/>
                  </a:lnTo>
                  <a:cubicBezTo>
                    <a:pt x="2098326" y="1233010"/>
                    <a:pt x="1998899" y="1332437"/>
                    <a:pt x="1876249" y="1332437"/>
                  </a:cubicBezTo>
                  <a:lnTo>
                    <a:pt x="0" y="1332437"/>
                  </a:lnTo>
                  <a:lnTo>
                    <a:pt x="0" y="1332437"/>
                  </a:lnTo>
                  <a:lnTo>
                    <a:pt x="0" y="222077"/>
                  </a:lnTo>
                  <a:cubicBezTo>
                    <a:pt x="0" y="99427"/>
                    <a:pt x="99427" y="0"/>
                    <a:pt x="222077" y="0"/>
                  </a:cubicBezTo>
                  <a:close/>
                </a:path>
              </a:pathLst>
            </a:custGeom>
            <a:solidFill>
              <a:schemeClr val="accent1">
                <a:lumMod val="25000"/>
                <a:alpha val="90000"/>
              </a:schemeClr>
            </a:solidFill>
            <a:ln>
              <a:solidFill>
                <a:schemeClr val="accent1">
                  <a:lumMod val="75000"/>
                </a:schemeClr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lt1">
                <a:alpha val="9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148864" tIns="148864" rIns="148864" bIns="148864" numCol="1" spcCol="1270" anchor="ctr" anchorCtr="0">
              <a:noAutofit/>
            </a:bodyPr>
            <a:lstStyle/>
            <a:p>
              <a:pPr marL="0" lvl="0" indent="0" algn="ctr" defTabSz="977900" rtl="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endParaRPr lang="en" sz="2200" kern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pic>
          <p:nvPicPr>
            <p:cNvPr id="1026" name="Picture 2" descr="Weeds being pulled">
              <a:extLst>
                <a:ext uri="{FF2B5EF4-FFF2-40B4-BE49-F238E27FC236}">
                  <a16:creationId xmlns:a16="http://schemas.microsoft.com/office/drawing/2014/main" id="{AD50E972-F6B3-7686-CE0E-C979F990E8B0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/>
            <a:srcRect/>
            <a:stretch>
              <a:fillRect/>
            </a:stretch>
          </p:blipFill>
          <p:spPr bwMode="auto">
            <a:xfrm>
              <a:off x="879236" y="3399516"/>
              <a:ext cx="2134944" cy="1423154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35" name="Group 34">
            <a:extLst>
              <a:ext uri="{FF2B5EF4-FFF2-40B4-BE49-F238E27FC236}">
                <a16:creationId xmlns:a16="http://schemas.microsoft.com/office/drawing/2014/main" id="{BBFE9D78-3D95-462D-F31A-4C43C8F9E40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/>
        </p:nvGrpSpPr>
        <p:grpSpPr>
          <a:xfrm>
            <a:off x="4884643" y="3588737"/>
            <a:ext cx="2581675" cy="2032294"/>
            <a:chOff x="3337045" y="3015785"/>
            <a:chExt cx="2581675" cy="2032294"/>
          </a:xfrm>
        </p:grpSpPr>
        <p:sp>
          <p:nvSpPr>
            <p:cNvPr id="25" name="Rectangle: Diagonal Corners Rounded 24">
              <a:extLst>
                <a:ext uri="{FF2B5EF4-FFF2-40B4-BE49-F238E27FC236}">
                  <a16:creationId xmlns:a16="http://schemas.microsoft.com/office/drawing/2014/main" id="{3581F6E0-C1B5-8F6E-D93F-C800E01AEE6F}"/>
                </a:ext>
              </a:extLst>
            </p:cNvPr>
            <p:cNvSpPr/>
            <p:nvPr/>
          </p:nvSpPr>
          <p:spPr>
            <a:xfrm>
              <a:off x="3337045" y="3015785"/>
              <a:ext cx="2372646" cy="1873969"/>
            </a:xfrm>
            <a:prstGeom prst="round2DiagRect">
              <a:avLst/>
            </a:prstGeom>
            <a:solidFill>
              <a:schemeClr val="accent1">
                <a:lumMod val="75000"/>
              </a:schemeClr>
            </a:solidFill>
            <a:ln w="28575">
              <a:solidFill>
                <a:schemeClr val="accent1">
                  <a:lumMod val="25000"/>
                </a:schemeClr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/>
            <a:lstStyle/>
            <a:p>
              <a:endParaRPr lang="en"/>
            </a:p>
          </p:txBody>
        </p:sp>
        <p:sp>
          <p:nvSpPr>
            <p:cNvPr id="27" name="Freeform: Shape 26">
              <a:extLst>
                <a:ext uri="{FF2B5EF4-FFF2-40B4-BE49-F238E27FC236}">
                  <a16:creationId xmlns:a16="http://schemas.microsoft.com/office/drawing/2014/main" id="{0485F5C4-3A00-E484-A61A-492BD135FC03}"/>
                </a:ext>
              </a:extLst>
            </p:cNvPr>
            <p:cNvSpPr/>
            <p:nvPr/>
          </p:nvSpPr>
          <p:spPr>
            <a:xfrm>
              <a:off x="3546074" y="3174110"/>
              <a:ext cx="2372646" cy="1873969"/>
            </a:xfrm>
            <a:custGeom>
              <a:avLst/>
              <a:gdLst>
                <a:gd name="connsiteX0" fmla="*/ 222077 w 2098326"/>
                <a:gd name="connsiteY0" fmla="*/ 0 h 1332437"/>
                <a:gd name="connsiteX1" fmla="*/ 2098326 w 2098326"/>
                <a:gd name="connsiteY1" fmla="*/ 0 h 1332437"/>
                <a:gd name="connsiteX2" fmla="*/ 2098326 w 2098326"/>
                <a:gd name="connsiteY2" fmla="*/ 0 h 1332437"/>
                <a:gd name="connsiteX3" fmla="*/ 2098326 w 2098326"/>
                <a:gd name="connsiteY3" fmla="*/ 1110360 h 1332437"/>
                <a:gd name="connsiteX4" fmla="*/ 1876249 w 2098326"/>
                <a:gd name="connsiteY4" fmla="*/ 1332437 h 1332437"/>
                <a:gd name="connsiteX5" fmla="*/ 0 w 2098326"/>
                <a:gd name="connsiteY5" fmla="*/ 1332437 h 1332437"/>
                <a:gd name="connsiteX6" fmla="*/ 0 w 2098326"/>
                <a:gd name="connsiteY6" fmla="*/ 1332437 h 1332437"/>
                <a:gd name="connsiteX7" fmla="*/ 0 w 2098326"/>
                <a:gd name="connsiteY7" fmla="*/ 222077 h 1332437"/>
                <a:gd name="connsiteX8" fmla="*/ 222077 w 2098326"/>
                <a:gd name="connsiteY8" fmla="*/ 0 h 133243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2098326" h="1332437">
                  <a:moveTo>
                    <a:pt x="222077" y="0"/>
                  </a:moveTo>
                  <a:lnTo>
                    <a:pt x="2098326" y="0"/>
                  </a:lnTo>
                  <a:lnTo>
                    <a:pt x="2098326" y="0"/>
                  </a:lnTo>
                  <a:lnTo>
                    <a:pt x="2098326" y="1110360"/>
                  </a:lnTo>
                  <a:cubicBezTo>
                    <a:pt x="2098326" y="1233010"/>
                    <a:pt x="1998899" y="1332437"/>
                    <a:pt x="1876249" y="1332437"/>
                  </a:cubicBezTo>
                  <a:lnTo>
                    <a:pt x="0" y="1332437"/>
                  </a:lnTo>
                  <a:lnTo>
                    <a:pt x="0" y="1332437"/>
                  </a:lnTo>
                  <a:lnTo>
                    <a:pt x="0" y="222077"/>
                  </a:lnTo>
                  <a:cubicBezTo>
                    <a:pt x="0" y="99427"/>
                    <a:pt x="99427" y="0"/>
                    <a:pt x="222077" y="0"/>
                  </a:cubicBezTo>
                  <a:close/>
                </a:path>
              </a:pathLst>
            </a:custGeom>
            <a:solidFill>
              <a:schemeClr val="accent1">
                <a:lumMod val="25000"/>
                <a:alpha val="90000"/>
              </a:schemeClr>
            </a:solidFill>
            <a:ln>
              <a:solidFill>
                <a:schemeClr val="accent1">
                  <a:lumMod val="75000"/>
                </a:schemeClr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lt1">
                <a:alpha val="9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148864" tIns="148864" rIns="148864" bIns="148864" numCol="1" spcCol="1270" anchor="ctr" anchorCtr="0">
              <a:noAutofit/>
            </a:bodyPr>
            <a:lstStyle/>
            <a:p>
              <a:pPr marL="0" lvl="0" indent="0" algn="ctr" defTabSz="977900" rtl="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endParaRPr lang="en" sz="2200" kern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pic>
          <p:nvPicPr>
            <p:cNvPr id="1028" name="Picture 4" descr="A mosquito on a finger">
              <a:extLst>
                <a:ext uri="{FF2B5EF4-FFF2-40B4-BE49-F238E27FC236}">
                  <a16:creationId xmlns:a16="http://schemas.microsoft.com/office/drawing/2014/main" id="{0C32A32B-0114-E016-4E5B-CD98128367C9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/>
            <a:srcRect/>
            <a:stretch>
              <a:fillRect/>
            </a:stretch>
          </p:blipFill>
          <p:spPr bwMode="auto">
            <a:xfrm>
              <a:off x="3659907" y="3396958"/>
              <a:ext cx="2142403" cy="142826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38" name="Group 37">
            <a:extLst>
              <a:ext uri="{FF2B5EF4-FFF2-40B4-BE49-F238E27FC236}">
                <a16:creationId xmlns:a16="http://schemas.microsoft.com/office/drawing/2014/main" id="{B1CEF07B-34D6-5E2D-E6CF-635B6FBA9AF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/>
        </p:nvGrpSpPr>
        <p:grpSpPr>
          <a:xfrm>
            <a:off x="8971673" y="3590182"/>
            <a:ext cx="2620265" cy="2032294"/>
            <a:chOff x="6305192" y="3015785"/>
            <a:chExt cx="2620265" cy="2032294"/>
          </a:xfrm>
        </p:grpSpPr>
        <p:sp>
          <p:nvSpPr>
            <p:cNvPr id="29" name="Rectangle: Diagonal Corners Rounded 28">
              <a:extLst>
                <a:ext uri="{FF2B5EF4-FFF2-40B4-BE49-F238E27FC236}">
                  <a16:creationId xmlns:a16="http://schemas.microsoft.com/office/drawing/2014/main" id="{FF44B891-2176-7B22-2C80-0EB74DED09F0}"/>
                </a:ext>
              </a:extLst>
            </p:cNvPr>
            <p:cNvSpPr/>
            <p:nvPr/>
          </p:nvSpPr>
          <p:spPr>
            <a:xfrm>
              <a:off x="6305192" y="3015785"/>
              <a:ext cx="2372646" cy="1873969"/>
            </a:xfrm>
            <a:prstGeom prst="round2DiagRect">
              <a:avLst/>
            </a:prstGeom>
            <a:solidFill>
              <a:schemeClr val="accent1">
                <a:lumMod val="75000"/>
              </a:schemeClr>
            </a:solidFill>
            <a:ln w="28575">
              <a:solidFill>
                <a:schemeClr val="accent1">
                  <a:lumMod val="25000"/>
                </a:schemeClr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/>
            <a:lstStyle/>
            <a:p>
              <a:endParaRPr lang="en"/>
            </a:p>
          </p:txBody>
        </p:sp>
        <p:sp>
          <p:nvSpPr>
            <p:cNvPr id="30" name="Freeform: Shape 29">
              <a:extLst>
                <a:ext uri="{FF2B5EF4-FFF2-40B4-BE49-F238E27FC236}">
                  <a16:creationId xmlns:a16="http://schemas.microsoft.com/office/drawing/2014/main" id="{53626441-F9D1-B6CE-F3BF-4597875D2FD8}"/>
                </a:ext>
              </a:extLst>
            </p:cNvPr>
            <p:cNvSpPr/>
            <p:nvPr/>
          </p:nvSpPr>
          <p:spPr>
            <a:xfrm>
              <a:off x="6552811" y="3174110"/>
              <a:ext cx="2372646" cy="1873969"/>
            </a:xfrm>
            <a:custGeom>
              <a:avLst/>
              <a:gdLst>
                <a:gd name="connsiteX0" fmla="*/ 222077 w 2098326"/>
                <a:gd name="connsiteY0" fmla="*/ 0 h 1332437"/>
                <a:gd name="connsiteX1" fmla="*/ 2098326 w 2098326"/>
                <a:gd name="connsiteY1" fmla="*/ 0 h 1332437"/>
                <a:gd name="connsiteX2" fmla="*/ 2098326 w 2098326"/>
                <a:gd name="connsiteY2" fmla="*/ 0 h 1332437"/>
                <a:gd name="connsiteX3" fmla="*/ 2098326 w 2098326"/>
                <a:gd name="connsiteY3" fmla="*/ 1110360 h 1332437"/>
                <a:gd name="connsiteX4" fmla="*/ 1876249 w 2098326"/>
                <a:gd name="connsiteY4" fmla="*/ 1332437 h 1332437"/>
                <a:gd name="connsiteX5" fmla="*/ 0 w 2098326"/>
                <a:gd name="connsiteY5" fmla="*/ 1332437 h 1332437"/>
                <a:gd name="connsiteX6" fmla="*/ 0 w 2098326"/>
                <a:gd name="connsiteY6" fmla="*/ 1332437 h 1332437"/>
                <a:gd name="connsiteX7" fmla="*/ 0 w 2098326"/>
                <a:gd name="connsiteY7" fmla="*/ 222077 h 1332437"/>
                <a:gd name="connsiteX8" fmla="*/ 222077 w 2098326"/>
                <a:gd name="connsiteY8" fmla="*/ 0 h 133243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2098326" h="1332437">
                  <a:moveTo>
                    <a:pt x="222077" y="0"/>
                  </a:moveTo>
                  <a:lnTo>
                    <a:pt x="2098326" y="0"/>
                  </a:lnTo>
                  <a:lnTo>
                    <a:pt x="2098326" y="0"/>
                  </a:lnTo>
                  <a:lnTo>
                    <a:pt x="2098326" y="1110360"/>
                  </a:lnTo>
                  <a:cubicBezTo>
                    <a:pt x="2098326" y="1233010"/>
                    <a:pt x="1998899" y="1332437"/>
                    <a:pt x="1876249" y="1332437"/>
                  </a:cubicBezTo>
                  <a:lnTo>
                    <a:pt x="0" y="1332437"/>
                  </a:lnTo>
                  <a:lnTo>
                    <a:pt x="0" y="1332437"/>
                  </a:lnTo>
                  <a:lnTo>
                    <a:pt x="0" y="222077"/>
                  </a:lnTo>
                  <a:cubicBezTo>
                    <a:pt x="0" y="99427"/>
                    <a:pt x="99427" y="0"/>
                    <a:pt x="222077" y="0"/>
                  </a:cubicBezTo>
                  <a:close/>
                </a:path>
              </a:pathLst>
            </a:custGeom>
            <a:solidFill>
              <a:schemeClr val="accent1">
                <a:lumMod val="25000"/>
                <a:alpha val="90000"/>
              </a:schemeClr>
            </a:solidFill>
            <a:ln>
              <a:solidFill>
                <a:schemeClr val="accent1">
                  <a:lumMod val="75000"/>
                </a:schemeClr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lt1">
                <a:alpha val="9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148864" tIns="148864" rIns="148864" bIns="148864" numCol="1" spcCol="1270" anchor="ctr" anchorCtr="0">
              <a:noAutofit/>
            </a:bodyPr>
            <a:lstStyle/>
            <a:p>
              <a:pPr marL="0" lvl="0" indent="0" algn="ctr" defTabSz="977900" rtl="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endParaRPr lang="en" sz="2200" kern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pic>
          <p:nvPicPr>
            <p:cNvPr id="1030" name="Picture 6" descr="Bacteria">
              <a:extLst>
                <a:ext uri="{FF2B5EF4-FFF2-40B4-BE49-F238E27FC236}">
                  <a16:creationId xmlns:a16="http://schemas.microsoft.com/office/drawing/2014/main" id="{07FE6283-C7CF-322D-A881-60FEDEDB834C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5"/>
            <a:srcRect/>
            <a:stretch>
              <a:fillRect/>
            </a:stretch>
          </p:blipFill>
          <p:spPr bwMode="auto">
            <a:xfrm>
              <a:off x="6766551" y="3478161"/>
              <a:ext cx="1981677" cy="132111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3" name="Title 2">
            <a:extLst>
              <a:ext uri="{FF2B5EF4-FFF2-40B4-BE49-F238E27FC236}">
                <a16:creationId xmlns:a16="http://schemas.microsoft.com/office/drawing/2014/main" id="{79D4ADC4-01B6-AA8C-9B56-49464B100BE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01568" y="365125"/>
            <a:ext cx="10852232" cy="1325563"/>
          </a:xfrm>
          <a:prstGeom prst="round2DiagRect">
            <a:avLst/>
          </a:prstGeom>
          <a:solidFill>
            <a:schemeClr val="accent1">
              <a:lumMod val="25000"/>
            </a:schemeClr>
          </a:solidFill>
          <a:ln w="28575">
            <a:solidFill>
              <a:schemeClr val="accent1">
                <a:lumMod val="75000"/>
              </a:schemeClr>
            </a:solidFill>
          </a:ln>
        </p:spPr>
        <p:txBody>
          <a:bodyPr vert="horz" lIns="182880" tIns="45720" rIns="91440" bIns="45720" rtlCol="0" anchor="ctr">
            <a:normAutofit/>
          </a:bodyPr>
          <a:lstStyle/>
          <a:p>
            <a:pPr algn="l" rtl="0"/>
            <a:r>
              <a:rPr lang="en" b="0" i="0" u="none" baseline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What are pesticides?</a:t>
            </a:r>
            <a:endParaRPr lang="en" dirty="0">
              <a:solidFill>
                <a:schemeClr val="accent1"/>
              </a:solidFill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E04D398A-862E-15F9-5494-9B45C01CFAE5}"/>
              </a:ext>
            </a:extLst>
          </p:cNvPr>
          <p:cNvSpPr txBox="1"/>
          <p:nvPr/>
        </p:nvSpPr>
        <p:spPr>
          <a:xfrm>
            <a:off x="1805206" y="2036465"/>
            <a:ext cx="8562679" cy="1328023"/>
          </a:xfrm>
          <a:prstGeom prst="round2DiagRect">
            <a:avLst/>
          </a:prstGeom>
          <a:solidFill>
            <a:schemeClr val="accent1">
              <a:lumMod val="75000"/>
            </a:schemeClr>
          </a:solidFill>
          <a:ln w="28575">
            <a:solidFill>
              <a:schemeClr val="accent2">
                <a:lumMod val="75000"/>
              </a:schemeClr>
            </a:solidFill>
          </a:ln>
        </p:spPr>
        <p:txBody>
          <a:bodyPr rot="0" spcFirstLastPara="0" vertOverflow="overflow" horzOverflow="overflow" vert="horz" wrap="square" lIns="18288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l" rtl="0"/>
            <a:r>
              <a:rPr lang="en" sz="2400" b="0" i="0" u="none" baseline="0">
                <a:solidFill>
                  <a:srgbClr val="223F56"/>
                </a:solidFill>
                <a:latin typeface="Times New Roman"/>
                <a:cs typeface="Calibri"/>
              </a:rPr>
              <a:t>Chemicals used to control weeds, insects, diseases, and other pests. </a:t>
            </a:r>
            <a:r>
              <a:rPr lang="en" sz="2400" b="0" i="0" u="none" baseline="0">
                <a:solidFill>
                  <a:srgbClr val="223F56"/>
                </a:solidFill>
                <a:latin typeface="Times New Roman"/>
                <a:ea typeface="Times New Roman"/>
                <a:cs typeface="Times New Roman"/>
              </a:rPr>
              <a:t>Some examples include....</a:t>
            </a:r>
            <a:endParaRPr lang="en" sz="2400" dirty="0">
              <a:solidFill>
                <a:srgbClr val="223F56"/>
              </a:solidFill>
              <a:latin typeface="Times New Roman"/>
              <a:cs typeface="Calibri"/>
            </a:endParaRPr>
          </a:p>
        </p:txBody>
      </p:sp>
      <p:sp>
        <p:nvSpPr>
          <p:cNvPr id="40" name="Wave 39">
            <a:extLst>
              <a:ext uri="{FF2B5EF4-FFF2-40B4-BE49-F238E27FC236}">
                <a16:creationId xmlns:a16="http://schemas.microsoft.com/office/drawing/2014/main" id="{9973CFAB-0C01-435C-1369-36D62410ABA0}"/>
              </a:ext>
            </a:extLst>
          </p:cNvPr>
          <p:cNvSpPr/>
          <p:nvPr/>
        </p:nvSpPr>
        <p:spPr>
          <a:xfrm>
            <a:off x="911254" y="5781107"/>
            <a:ext cx="2251385" cy="493389"/>
          </a:xfrm>
          <a:prstGeom prst="wave">
            <a:avLst/>
          </a:prstGeom>
          <a:solidFill>
            <a:schemeClr val="accent1">
              <a:lumMod val="25000"/>
            </a:schemeClr>
          </a:solidFill>
          <a:ln w="19050">
            <a:solidFill>
              <a:schemeClr val="accent1">
                <a:lumMod val="75000"/>
              </a:schemeClr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40" tIns="45720" rIns="91440" bIns="45720" rtlCol="0" anchor="ctr"/>
          <a:lstStyle/>
          <a:p>
            <a:pPr algn="ctr" rtl="0"/>
            <a:r>
              <a:rPr lang="en" b="0" i="0" u="none" baseline="0">
                <a:latin typeface="Times New Roman"/>
                <a:ea typeface="Times New Roman"/>
                <a:cs typeface="Times New Roman"/>
              </a:rPr>
              <a:t>Herbicides</a:t>
            </a:r>
            <a:endParaRPr lang="en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4" name="Wave 43">
            <a:extLst>
              <a:ext uri="{FF2B5EF4-FFF2-40B4-BE49-F238E27FC236}">
                <a16:creationId xmlns:a16="http://schemas.microsoft.com/office/drawing/2014/main" id="{F42F0FE7-4B09-EC04-FC58-8F690A7AFA54}"/>
              </a:ext>
            </a:extLst>
          </p:cNvPr>
          <p:cNvSpPr/>
          <p:nvPr/>
        </p:nvSpPr>
        <p:spPr>
          <a:xfrm>
            <a:off x="5166142" y="5777468"/>
            <a:ext cx="2251385" cy="493389"/>
          </a:xfrm>
          <a:prstGeom prst="wave">
            <a:avLst/>
          </a:prstGeom>
          <a:solidFill>
            <a:schemeClr val="accent1">
              <a:lumMod val="25000"/>
            </a:schemeClr>
          </a:solidFill>
          <a:ln w="19050">
            <a:solidFill>
              <a:schemeClr val="accent1">
                <a:lumMod val="75000"/>
              </a:schemeClr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40" tIns="45720" rIns="91440" bIns="45720" rtlCol="0" anchor="ctr"/>
          <a:lstStyle/>
          <a:p>
            <a:pPr algn="ctr" rtl="0"/>
            <a:r>
              <a:rPr lang="en" b="0" i="0" u="none" baseline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Insecticides</a:t>
            </a:r>
            <a:endParaRPr lang="en" err="1">
              <a:solidFill>
                <a:schemeClr val="accent1"/>
              </a:solidFill>
            </a:endParaRPr>
          </a:p>
        </p:txBody>
      </p:sp>
      <p:sp>
        <p:nvSpPr>
          <p:cNvPr id="43" name="Wave 42">
            <a:extLst>
              <a:ext uri="{FF2B5EF4-FFF2-40B4-BE49-F238E27FC236}">
                <a16:creationId xmlns:a16="http://schemas.microsoft.com/office/drawing/2014/main" id="{0FA0642A-49D3-7506-E61A-2360F3A74EA9}"/>
              </a:ext>
            </a:extLst>
          </p:cNvPr>
          <p:cNvSpPr/>
          <p:nvPr/>
        </p:nvSpPr>
        <p:spPr>
          <a:xfrm>
            <a:off x="9163325" y="5775700"/>
            <a:ext cx="2251385" cy="493389"/>
          </a:xfrm>
          <a:prstGeom prst="wave">
            <a:avLst/>
          </a:prstGeom>
          <a:solidFill>
            <a:schemeClr val="accent1">
              <a:lumMod val="25000"/>
            </a:schemeClr>
          </a:solidFill>
          <a:ln w="19050">
            <a:solidFill>
              <a:schemeClr val="accent1">
                <a:lumMod val="75000"/>
              </a:schemeClr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40" tIns="45720" rIns="91440" bIns="45720" rtlCol="0" anchor="ctr"/>
          <a:lstStyle/>
          <a:p>
            <a:pPr algn="ctr" rtl="0"/>
            <a:r>
              <a:rPr lang="en" b="0" i="0" u="none" baseline="0">
                <a:latin typeface="Times New Roman"/>
                <a:ea typeface="Times New Roman"/>
                <a:cs typeface="Times New Roman"/>
              </a:rPr>
              <a:t>Disinfectants</a:t>
            </a:r>
            <a:endParaRPr lang="en" err="1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82624656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Freeform: Shape 47">
            <a:extLst>
              <a:ext uri="{FF2B5EF4-FFF2-40B4-BE49-F238E27FC236}">
                <a16:creationId xmlns:a16="http://schemas.microsoft.com/office/drawing/2014/main" id="{20C71ABA-ECD9-AFE2-3CFC-1DC93197CF8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107523" y="-656222"/>
            <a:ext cx="12472519" cy="7377697"/>
          </a:xfrm>
          <a:custGeom>
            <a:avLst/>
            <a:gdLst>
              <a:gd name="connsiteX0" fmla="*/ 2242281 w 12717241"/>
              <a:gd name="connsiteY0" fmla="*/ 253377 h 4674498"/>
              <a:gd name="connsiteX1" fmla="*/ 17241 w 12717241"/>
              <a:gd name="connsiteY1" fmla="*/ 1960257 h 4674498"/>
              <a:gd name="connsiteX2" fmla="*/ 1338041 w 12717241"/>
              <a:gd name="connsiteY2" fmla="*/ 4561217 h 4674498"/>
              <a:gd name="connsiteX3" fmla="*/ 3624041 w 12717241"/>
              <a:gd name="connsiteY3" fmla="*/ 3839857 h 4674498"/>
              <a:gd name="connsiteX4" fmla="*/ 4599401 w 12717241"/>
              <a:gd name="connsiteY4" fmla="*/ 558177 h 4674498"/>
              <a:gd name="connsiteX5" fmla="*/ 6580601 w 12717241"/>
              <a:gd name="connsiteY5" fmla="*/ 375297 h 4674498"/>
              <a:gd name="connsiteX6" fmla="*/ 7515321 w 12717241"/>
              <a:gd name="connsiteY6" fmla="*/ 4347857 h 4674498"/>
              <a:gd name="connsiteX7" fmla="*/ 9750521 w 12717241"/>
              <a:gd name="connsiteY7" fmla="*/ 3799217 h 4674498"/>
              <a:gd name="connsiteX8" fmla="*/ 11172921 w 12717241"/>
              <a:gd name="connsiteY8" fmla="*/ 1696097 h 4674498"/>
              <a:gd name="connsiteX9" fmla="*/ 12717241 w 12717241"/>
              <a:gd name="connsiteY9" fmla="*/ 1655457 h 4674498"/>
              <a:gd name="connsiteX0" fmla="*/ 341353 w 14006553"/>
              <a:gd name="connsiteY0" fmla="*/ 0 h 4675121"/>
              <a:gd name="connsiteX1" fmla="*/ 1306553 w 14006553"/>
              <a:gd name="connsiteY1" fmla="*/ 1960880 h 4675121"/>
              <a:gd name="connsiteX2" fmla="*/ 2627353 w 14006553"/>
              <a:gd name="connsiteY2" fmla="*/ 4561840 h 4675121"/>
              <a:gd name="connsiteX3" fmla="*/ 4913353 w 14006553"/>
              <a:gd name="connsiteY3" fmla="*/ 3840480 h 4675121"/>
              <a:gd name="connsiteX4" fmla="*/ 5888713 w 14006553"/>
              <a:gd name="connsiteY4" fmla="*/ 558800 h 4675121"/>
              <a:gd name="connsiteX5" fmla="*/ 7869913 w 14006553"/>
              <a:gd name="connsiteY5" fmla="*/ 375920 h 4675121"/>
              <a:gd name="connsiteX6" fmla="*/ 8804633 w 14006553"/>
              <a:gd name="connsiteY6" fmla="*/ 4348480 h 4675121"/>
              <a:gd name="connsiteX7" fmla="*/ 11039833 w 14006553"/>
              <a:gd name="connsiteY7" fmla="*/ 3799840 h 4675121"/>
              <a:gd name="connsiteX8" fmla="*/ 12462233 w 14006553"/>
              <a:gd name="connsiteY8" fmla="*/ 1696720 h 4675121"/>
              <a:gd name="connsiteX9" fmla="*/ 14006553 w 14006553"/>
              <a:gd name="connsiteY9" fmla="*/ 1656080 h 4675121"/>
              <a:gd name="connsiteX0" fmla="*/ 301649 w 14342769"/>
              <a:gd name="connsiteY0" fmla="*/ 0 h 4675121"/>
              <a:gd name="connsiteX1" fmla="*/ 1642769 w 14342769"/>
              <a:gd name="connsiteY1" fmla="*/ 1960880 h 4675121"/>
              <a:gd name="connsiteX2" fmla="*/ 2963569 w 14342769"/>
              <a:gd name="connsiteY2" fmla="*/ 4561840 h 4675121"/>
              <a:gd name="connsiteX3" fmla="*/ 5249569 w 14342769"/>
              <a:gd name="connsiteY3" fmla="*/ 3840480 h 4675121"/>
              <a:gd name="connsiteX4" fmla="*/ 6224929 w 14342769"/>
              <a:gd name="connsiteY4" fmla="*/ 558800 h 4675121"/>
              <a:gd name="connsiteX5" fmla="*/ 8206129 w 14342769"/>
              <a:gd name="connsiteY5" fmla="*/ 375920 h 4675121"/>
              <a:gd name="connsiteX6" fmla="*/ 9140849 w 14342769"/>
              <a:gd name="connsiteY6" fmla="*/ 4348480 h 4675121"/>
              <a:gd name="connsiteX7" fmla="*/ 11376049 w 14342769"/>
              <a:gd name="connsiteY7" fmla="*/ 3799840 h 4675121"/>
              <a:gd name="connsiteX8" fmla="*/ 12798449 w 14342769"/>
              <a:gd name="connsiteY8" fmla="*/ 1696720 h 4675121"/>
              <a:gd name="connsiteX9" fmla="*/ 14342769 w 14342769"/>
              <a:gd name="connsiteY9" fmla="*/ 1656080 h 4675121"/>
              <a:gd name="connsiteX0" fmla="*/ 373990 w 14415110"/>
              <a:gd name="connsiteY0" fmla="*/ 0 h 4675121"/>
              <a:gd name="connsiteX1" fmla="*/ 1715110 w 14415110"/>
              <a:gd name="connsiteY1" fmla="*/ 1960880 h 4675121"/>
              <a:gd name="connsiteX2" fmla="*/ 3035910 w 14415110"/>
              <a:gd name="connsiteY2" fmla="*/ 4561840 h 4675121"/>
              <a:gd name="connsiteX3" fmla="*/ 5321910 w 14415110"/>
              <a:gd name="connsiteY3" fmla="*/ 3840480 h 4675121"/>
              <a:gd name="connsiteX4" fmla="*/ 6297270 w 14415110"/>
              <a:gd name="connsiteY4" fmla="*/ 558800 h 4675121"/>
              <a:gd name="connsiteX5" fmla="*/ 8278470 w 14415110"/>
              <a:gd name="connsiteY5" fmla="*/ 375920 h 4675121"/>
              <a:gd name="connsiteX6" fmla="*/ 9213190 w 14415110"/>
              <a:gd name="connsiteY6" fmla="*/ 4348480 h 4675121"/>
              <a:gd name="connsiteX7" fmla="*/ 11448390 w 14415110"/>
              <a:gd name="connsiteY7" fmla="*/ 3799840 h 4675121"/>
              <a:gd name="connsiteX8" fmla="*/ 12870790 w 14415110"/>
              <a:gd name="connsiteY8" fmla="*/ 1696720 h 4675121"/>
              <a:gd name="connsiteX9" fmla="*/ 14415110 w 14415110"/>
              <a:gd name="connsiteY9" fmla="*/ 1656080 h 4675121"/>
              <a:gd name="connsiteX0" fmla="*/ 330999 w 14839479"/>
              <a:gd name="connsiteY0" fmla="*/ 161938 h 4674499"/>
              <a:gd name="connsiteX1" fmla="*/ 2139479 w 14839479"/>
              <a:gd name="connsiteY1" fmla="*/ 1960258 h 4674499"/>
              <a:gd name="connsiteX2" fmla="*/ 3460279 w 14839479"/>
              <a:gd name="connsiteY2" fmla="*/ 4561218 h 4674499"/>
              <a:gd name="connsiteX3" fmla="*/ 5746279 w 14839479"/>
              <a:gd name="connsiteY3" fmla="*/ 3839858 h 4674499"/>
              <a:gd name="connsiteX4" fmla="*/ 6721639 w 14839479"/>
              <a:gd name="connsiteY4" fmla="*/ 558178 h 4674499"/>
              <a:gd name="connsiteX5" fmla="*/ 8702839 w 14839479"/>
              <a:gd name="connsiteY5" fmla="*/ 375298 h 4674499"/>
              <a:gd name="connsiteX6" fmla="*/ 9637559 w 14839479"/>
              <a:gd name="connsiteY6" fmla="*/ 4347858 h 4674499"/>
              <a:gd name="connsiteX7" fmla="*/ 11872759 w 14839479"/>
              <a:gd name="connsiteY7" fmla="*/ 3799218 h 4674499"/>
              <a:gd name="connsiteX8" fmla="*/ 13295159 w 14839479"/>
              <a:gd name="connsiteY8" fmla="*/ 1696098 h 4674499"/>
              <a:gd name="connsiteX9" fmla="*/ 14839479 w 14839479"/>
              <a:gd name="connsiteY9" fmla="*/ 1655458 h 4674499"/>
              <a:gd name="connsiteX0" fmla="*/ 0 w 14508480"/>
              <a:gd name="connsiteY0" fmla="*/ 161938 h 4674499"/>
              <a:gd name="connsiteX1" fmla="*/ 1808480 w 14508480"/>
              <a:gd name="connsiteY1" fmla="*/ 1960258 h 4674499"/>
              <a:gd name="connsiteX2" fmla="*/ 3129280 w 14508480"/>
              <a:gd name="connsiteY2" fmla="*/ 4561218 h 4674499"/>
              <a:gd name="connsiteX3" fmla="*/ 5415280 w 14508480"/>
              <a:gd name="connsiteY3" fmla="*/ 3839858 h 4674499"/>
              <a:gd name="connsiteX4" fmla="*/ 6390640 w 14508480"/>
              <a:gd name="connsiteY4" fmla="*/ 558178 h 4674499"/>
              <a:gd name="connsiteX5" fmla="*/ 8371840 w 14508480"/>
              <a:gd name="connsiteY5" fmla="*/ 375298 h 4674499"/>
              <a:gd name="connsiteX6" fmla="*/ 9306560 w 14508480"/>
              <a:gd name="connsiteY6" fmla="*/ 4347858 h 4674499"/>
              <a:gd name="connsiteX7" fmla="*/ 11541760 w 14508480"/>
              <a:gd name="connsiteY7" fmla="*/ 3799218 h 4674499"/>
              <a:gd name="connsiteX8" fmla="*/ 12964160 w 14508480"/>
              <a:gd name="connsiteY8" fmla="*/ 1696098 h 4674499"/>
              <a:gd name="connsiteX9" fmla="*/ 14508480 w 14508480"/>
              <a:gd name="connsiteY9" fmla="*/ 1655458 h 4674499"/>
              <a:gd name="connsiteX0" fmla="*/ 158171 w 14666651"/>
              <a:gd name="connsiteY0" fmla="*/ 161938 h 4674499"/>
              <a:gd name="connsiteX1" fmla="*/ 1966651 w 14666651"/>
              <a:gd name="connsiteY1" fmla="*/ 1960258 h 4674499"/>
              <a:gd name="connsiteX2" fmla="*/ 3287451 w 14666651"/>
              <a:gd name="connsiteY2" fmla="*/ 4561218 h 4674499"/>
              <a:gd name="connsiteX3" fmla="*/ 5573451 w 14666651"/>
              <a:gd name="connsiteY3" fmla="*/ 3839858 h 4674499"/>
              <a:gd name="connsiteX4" fmla="*/ 6548811 w 14666651"/>
              <a:gd name="connsiteY4" fmla="*/ 558178 h 4674499"/>
              <a:gd name="connsiteX5" fmla="*/ 8530011 w 14666651"/>
              <a:gd name="connsiteY5" fmla="*/ 375298 h 4674499"/>
              <a:gd name="connsiteX6" fmla="*/ 9464731 w 14666651"/>
              <a:gd name="connsiteY6" fmla="*/ 4347858 h 4674499"/>
              <a:gd name="connsiteX7" fmla="*/ 11699931 w 14666651"/>
              <a:gd name="connsiteY7" fmla="*/ 3799218 h 4674499"/>
              <a:gd name="connsiteX8" fmla="*/ 13122331 w 14666651"/>
              <a:gd name="connsiteY8" fmla="*/ 1696098 h 4674499"/>
              <a:gd name="connsiteX9" fmla="*/ 14666651 w 14666651"/>
              <a:gd name="connsiteY9" fmla="*/ 1655458 h 4674499"/>
              <a:gd name="connsiteX0" fmla="*/ 230512 w 13773792"/>
              <a:gd name="connsiteY0" fmla="*/ 100978 h 4674499"/>
              <a:gd name="connsiteX1" fmla="*/ 1073792 w 13773792"/>
              <a:gd name="connsiteY1" fmla="*/ 1960258 h 4674499"/>
              <a:gd name="connsiteX2" fmla="*/ 2394592 w 13773792"/>
              <a:gd name="connsiteY2" fmla="*/ 4561218 h 4674499"/>
              <a:gd name="connsiteX3" fmla="*/ 4680592 w 13773792"/>
              <a:gd name="connsiteY3" fmla="*/ 3839858 h 4674499"/>
              <a:gd name="connsiteX4" fmla="*/ 5655952 w 13773792"/>
              <a:gd name="connsiteY4" fmla="*/ 558178 h 4674499"/>
              <a:gd name="connsiteX5" fmla="*/ 7637152 w 13773792"/>
              <a:gd name="connsiteY5" fmla="*/ 375298 h 4674499"/>
              <a:gd name="connsiteX6" fmla="*/ 8571872 w 13773792"/>
              <a:gd name="connsiteY6" fmla="*/ 4347858 h 4674499"/>
              <a:gd name="connsiteX7" fmla="*/ 10807072 w 13773792"/>
              <a:gd name="connsiteY7" fmla="*/ 3799218 h 4674499"/>
              <a:gd name="connsiteX8" fmla="*/ 12229472 w 13773792"/>
              <a:gd name="connsiteY8" fmla="*/ 1696098 h 4674499"/>
              <a:gd name="connsiteX9" fmla="*/ 13773792 w 13773792"/>
              <a:gd name="connsiteY9" fmla="*/ 1655458 h 4674499"/>
              <a:gd name="connsiteX0" fmla="*/ 281646 w 13438846"/>
              <a:gd name="connsiteY0" fmla="*/ 243218 h 4674499"/>
              <a:gd name="connsiteX1" fmla="*/ 738846 w 13438846"/>
              <a:gd name="connsiteY1" fmla="*/ 1960258 h 4674499"/>
              <a:gd name="connsiteX2" fmla="*/ 2059646 w 13438846"/>
              <a:gd name="connsiteY2" fmla="*/ 4561218 h 4674499"/>
              <a:gd name="connsiteX3" fmla="*/ 4345646 w 13438846"/>
              <a:gd name="connsiteY3" fmla="*/ 3839858 h 4674499"/>
              <a:gd name="connsiteX4" fmla="*/ 5321006 w 13438846"/>
              <a:gd name="connsiteY4" fmla="*/ 558178 h 4674499"/>
              <a:gd name="connsiteX5" fmla="*/ 7302206 w 13438846"/>
              <a:gd name="connsiteY5" fmla="*/ 375298 h 4674499"/>
              <a:gd name="connsiteX6" fmla="*/ 8236926 w 13438846"/>
              <a:gd name="connsiteY6" fmla="*/ 4347858 h 4674499"/>
              <a:gd name="connsiteX7" fmla="*/ 10472126 w 13438846"/>
              <a:gd name="connsiteY7" fmla="*/ 3799218 h 4674499"/>
              <a:gd name="connsiteX8" fmla="*/ 11894526 w 13438846"/>
              <a:gd name="connsiteY8" fmla="*/ 1696098 h 4674499"/>
              <a:gd name="connsiteX9" fmla="*/ 13438846 w 13438846"/>
              <a:gd name="connsiteY9" fmla="*/ 1655458 h 4674499"/>
              <a:gd name="connsiteX0" fmla="*/ 508756 w 13665956"/>
              <a:gd name="connsiteY0" fmla="*/ 243218 h 4674499"/>
              <a:gd name="connsiteX1" fmla="*/ 965956 w 13665956"/>
              <a:gd name="connsiteY1" fmla="*/ 1960258 h 4674499"/>
              <a:gd name="connsiteX2" fmla="*/ 2286756 w 13665956"/>
              <a:gd name="connsiteY2" fmla="*/ 4561218 h 4674499"/>
              <a:gd name="connsiteX3" fmla="*/ 4572756 w 13665956"/>
              <a:gd name="connsiteY3" fmla="*/ 3839858 h 4674499"/>
              <a:gd name="connsiteX4" fmla="*/ 5548116 w 13665956"/>
              <a:gd name="connsiteY4" fmla="*/ 558178 h 4674499"/>
              <a:gd name="connsiteX5" fmla="*/ 7529316 w 13665956"/>
              <a:gd name="connsiteY5" fmla="*/ 375298 h 4674499"/>
              <a:gd name="connsiteX6" fmla="*/ 8464036 w 13665956"/>
              <a:gd name="connsiteY6" fmla="*/ 4347858 h 4674499"/>
              <a:gd name="connsiteX7" fmla="*/ 10699236 w 13665956"/>
              <a:gd name="connsiteY7" fmla="*/ 3799218 h 4674499"/>
              <a:gd name="connsiteX8" fmla="*/ 12121636 w 13665956"/>
              <a:gd name="connsiteY8" fmla="*/ 1696098 h 4674499"/>
              <a:gd name="connsiteX9" fmla="*/ 13665956 w 13665956"/>
              <a:gd name="connsiteY9" fmla="*/ 1655458 h 4674499"/>
              <a:gd name="connsiteX0" fmla="*/ 742119 w 13015399"/>
              <a:gd name="connsiteY0" fmla="*/ 233058 h 4674499"/>
              <a:gd name="connsiteX1" fmla="*/ 315399 w 13015399"/>
              <a:gd name="connsiteY1" fmla="*/ 1960258 h 4674499"/>
              <a:gd name="connsiteX2" fmla="*/ 1636199 w 13015399"/>
              <a:gd name="connsiteY2" fmla="*/ 4561218 h 4674499"/>
              <a:gd name="connsiteX3" fmla="*/ 3922199 w 13015399"/>
              <a:gd name="connsiteY3" fmla="*/ 3839858 h 4674499"/>
              <a:gd name="connsiteX4" fmla="*/ 4897559 w 13015399"/>
              <a:gd name="connsiteY4" fmla="*/ 558178 h 4674499"/>
              <a:gd name="connsiteX5" fmla="*/ 6878759 w 13015399"/>
              <a:gd name="connsiteY5" fmla="*/ 375298 h 4674499"/>
              <a:gd name="connsiteX6" fmla="*/ 7813479 w 13015399"/>
              <a:gd name="connsiteY6" fmla="*/ 4347858 h 4674499"/>
              <a:gd name="connsiteX7" fmla="*/ 10048679 w 13015399"/>
              <a:gd name="connsiteY7" fmla="*/ 3799218 h 4674499"/>
              <a:gd name="connsiteX8" fmla="*/ 11471079 w 13015399"/>
              <a:gd name="connsiteY8" fmla="*/ 1696098 h 4674499"/>
              <a:gd name="connsiteX9" fmla="*/ 13015399 w 13015399"/>
              <a:gd name="connsiteY9" fmla="*/ 1655458 h 4674499"/>
              <a:gd name="connsiteX0" fmla="*/ 1216394 w 13489674"/>
              <a:gd name="connsiteY0" fmla="*/ 233058 h 4663150"/>
              <a:gd name="connsiteX1" fmla="*/ 58154 w 13489674"/>
              <a:gd name="connsiteY1" fmla="*/ 2122818 h 4663150"/>
              <a:gd name="connsiteX2" fmla="*/ 2110474 w 13489674"/>
              <a:gd name="connsiteY2" fmla="*/ 4561218 h 4663150"/>
              <a:gd name="connsiteX3" fmla="*/ 4396474 w 13489674"/>
              <a:gd name="connsiteY3" fmla="*/ 3839858 h 4663150"/>
              <a:gd name="connsiteX4" fmla="*/ 5371834 w 13489674"/>
              <a:gd name="connsiteY4" fmla="*/ 558178 h 4663150"/>
              <a:gd name="connsiteX5" fmla="*/ 7353034 w 13489674"/>
              <a:gd name="connsiteY5" fmla="*/ 375298 h 4663150"/>
              <a:gd name="connsiteX6" fmla="*/ 8287754 w 13489674"/>
              <a:gd name="connsiteY6" fmla="*/ 4347858 h 4663150"/>
              <a:gd name="connsiteX7" fmla="*/ 10522954 w 13489674"/>
              <a:gd name="connsiteY7" fmla="*/ 3799218 h 4663150"/>
              <a:gd name="connsiteX8" fmla="*/ 11945354 w 13489674"/>
              <a:gd name="connsiteY8" fmla="*/ 1696098 h 4663150"/>
              <a:gd name="connsiteX9" fmla="*/ 13489674 w 13489674"/>
              <a:gd name="connsiteY9" fmla="*/ 1655458 h 4663150"/>
              <a:gd name="connsiteX0" fmla="*/ 1740842 w 13435002"/>
              <a:gd name="connsiteY0" fmla="*/ 212738 h 4663150"/>
              <a:gd name="connsiteX1" fmla="*/ 3482 w 13435002"/>
              <a:gd name="connsiteY1" fmla="*/ 2122818 h 4663150"/>
              <a:gd name="connsiteX2" fmla="*/ 2055802 w 13435002"/>
              <a:gd name="connsiteY2" fmla="*/ 4561218 h 4663150"/>
              <a:gd name="connsiteX3" fmla="*/ 4341802 w 13435002"/>
              <a:gd name="connsiteY3" fmla="*/ 3839858 h 4663150"/>
              <a:gd name="connsiteX4" fmla="*/ 5317162 w 13435002"/>
              <a:gd name="connsiteY4" fmla="*/ 558178 h 4663150"/>
              <a:gd name="connsiteX5" fmla="*/ 7298362 w 13435002"/>
              <a:gd name="connsiteY5" fmla="*/ 375298 h 4663150"/>
              <a:gd name="connsiteX6" fmla="*/ 8233082 w 13435002"/>
              <a:gd name="connsiteY6" fmla="*/ 4347858 h 4663150"/>
              <a:gd name="connsiteX7" fmla="*/ 10468282 w 13435002"/>
              <a:gd name="connsiteY7" fmla="*/ 3799218 h 4663150"/>
              <a:gd name="connsiteX8" fmla="*/ 11890682 w 13435002"/>
              <a:gd name="connsiteY8" fmla="*/ 1696098 h 4663150"/>
              <a:gd name="connsiteX9" fmla="*/ 13435002 w 13435002"/>
              <a:gd name="connsiteY9" fmla="*/ 1655458 h 4663150"/>
              <a:gd name="connsiteX0" fmla="*/ 1730741 w 13424901"/>
              <a:gd name="connsiteY0" fmla="*/ 212738 h 4653290"/>
              <a:gd name="connsiteX1" fmla="*/ 3541 w 13424901"/>
              <a:gd name="connsiteY1" fmla="*/ 2265058 h 4653290"/>
              <a:gd name="connsiteX2" fmla="*/ 2045701 w 13424901"/>
              <a:gd name="connsiteY2" fmla="*/ 4561218 h 4653290"/>
              <a:gd name="connsiteX3" fmla="*/ 4331701 w 13424901"/>
              <a:gd name="connsiteY3" fmla="*/ 3839858 h 4653290"/>
              <a:gd name="connsiteX4" fmla="*/ 5307061 w 13424901"/>
              <a:gd name="connsiteY4" fmla="*/ 558178 h 4653290"/>
              <a:gd name="connsiteX5" fmla="*/ 7288261 w 13424901"/>
              <a:gd name="connsiteY5" fmla="*/ 375298 h 4653290"/>
              <a:gd name="connsiteX6" fmla="*/ 8222981 w 13424901"/>
              <a:gd name="connsiteY6" fmla="*/ 4347858 h 4653290"/>
              <a:gd name="connsiteX7" fmla="*/ 10458181 w 13424901"/>
              <a:gd name="connsiteY7" fmla="*/ 3799218 h 4653290"/>
              <a:gd name="connsiteX8" fmla="*/ 11880581 w 13424901"/>
              <a:gd name="connsiteY8" fmla="*/ 1696098 h 4653290"/>
              <a:gd name="connsiteX9" fmla="*/ 13424901 w 13424901"/>
              <a:gd name="connsiteY9" fmla="*/ 1655458 h 4653290"/>
              <a:gd name="connsiteX0" fmla="*/ 1731166 w 13425326"/>
              <a:gd name="connsiteY0" fmla="*/ 212738 h 4566370"/>
              <a:gd name="connsiteX1" fmla="*/ 3966 w 13425326"/>
              <a:gd name="connsiteY1" fmla="*/ 2265058 h 4566370"/>
              <a:gd name="connsiteX2" fmla="*/ 2066446 w 13425326"/>
              <a:gd name="connsiteY2" fmla="*/ 4012578 h 4566370"/>
              <a:gd name="connsiteX3" fmla="*/ 4332126 w 13425326"/>
              <a:gd name="connsiteY3" fmla="*/ 3839858 h 4566370"/>
              <a:gd name="connsiteX4" fmla="*/ 5307486 w 13425326"/>
              <a:gd name="connsiteY4" fmla="*/ 558178 h 4566370"/>
              <a:gd name="connsiteX5" fmla="*/ 7288686 w 13425326"/>
              <a:gd name="connsiteY5" fmla="*/ 375298 h 4566370"/>
              <a:gd name="connsiteX6" fmla="*/ 8223406 w 13425326"/>
              <a:gd name="connsiteY6" fmla="*/ 4347858 h 4566370"/>
              <a:gd name="connsiteX7" fmla="*/ 10458606 w 13425326"/>
              <a:gd name="connsiteY7" fmla="*/ 3799218 h 4566370"/>
              <a:gd name="connsiteX8" fmla="*/ 11881006 w 13425326"/>
              <a:gd name="connsiteY8" fmla="*/ 1696098 h 4566370"/>
              <a:gd name="connsiteX9" fmla="*/ 13425326 w 13425326"/>
              <a:gd name="connsiteY9" fmla="*/ 1655458 h 4566370"/>
              <a:gd name="connsiteX0" fmla="*/ 1731166 w 13425326"/>
              <a:gd name="connsiteY0" fmla="*/ 212738 h 4618188"/>
              <a:gd name="connsiteX1" fmla="*/ 3966 w 13425326"/>
              <a:gd name="connsiteY1" fmla="*/ 2265058 h 4618188"/>
              <a:gd name="connsiteX2" fmla="*/ 2066446 w 13425326"/>
              <a:gd name="connsiteY2" fmla="*/ 4012578 h 4618188"/>
              <a:gd name="connsiteX3" fmla="*/ 4332126 w 13425326"/>
              <a:gd name="connsiteY3" fmla="*/ 3839858 h 4618188"/>
              <a:gd name="connsiteX4" fmla="*/ 5307486 w 13425326"/>
              <a:gd name="connsiteY4" fmla="*/ 558178 h 4618188"/>
              <a:gd name="connsiteX5" fmla="*/ 7288686 w 13425326"/>
              <a:gd name="connsiteY5" fmla="*/ 375298 h 4618188"/>
              <a:gd name="connsiteX6" fmla="*/ 8223406 w 13425326"/>
              <a:gd name="connsiteY6" fmla="*/ 4347858 h 4618188"/>
              <a:gd name="connsiteX7" fmla="*/ 10458606 w 13425326"/>
              <a:gd name="connsiteY7" fmla="*/ 3799218 h 4618188"/>
              <a:gd name="connsiteX8" fmla="*/ 11881006 w 13425326"/>
              <a:gd name="connsiteY8" fmla="*/ 1696098 h 4618188"/>
              <a:gd name="connsiteX9" fmla="*/ 13425326 w 13425326"/>
              <a:gd name="connsiteY9" fmla="*/ 1655458 h 4618188"/>
              <a:gd name="connsiteX0" fmla="*/ 1060605 w 13537085"/>
              <a:gd name="connsiteY0" fmla="*/ 121298 h 4618188"/>
              <a:gd name="connsiteX1" fmla="*/ 115725 w 13537085"/>
              <a:gd name="connsiteY1" fmla="*/ 2265058 h 4618188"/>
              <a:gd name="connsiteX2" fmla="*/ 2178205 w 13537085"/>
              <a:gd name="connsiteY2" fmla="*/ 4012578 h 4618188"/>
              <a:gd name="connsiteX3" fmla="*/ 4443885 w 13537085"/>
              <a:gd name="connsiteY3" fmla="*/ 3839858 h 4618188"/>
              <a:gd name="connsiteX4" fmla="*/ 5419245 w 13537085"/>
              <a:gd name="connsiteY4" fmla="*/ 558178 h 4618188"/>
              <a:gd name="connsiteX5" fmla="*/ 7400445 w 13537085"/>
              <a:gd name="connsiteY5" fmla="*/ 375298 h 4618188"/>
              <a:gd name="connsiteX6" fmla="*/ 8335165 w 13537085"/>
              <a:gd name="connsiteY6" fmla="*/ 4347858 h 4618188"/>
              <a:gd name="connsiteX7" fmla="*/ 10570365 w 13537085"/>
              <a:gd name="connsiteY7" fmla="*/ 3799218 h 4618188"/>
              <a:gd name="connsiteX8" fmla="*/ 11992765 w 13537085"/>
              <a:gd name="connsiteY8" fmla="*/ 1696098 h 4618188"/>
              <a:gd name="connsiteX9" fmla="*/ 13537085 w 13537085"/>
              <a:gd name="connsiteY9" fmla="*/ 1655458 h 4618188"/>
              <a:gd name="connsiteX0" fmla="*/ 1037277 w 13513757"/>
              <a:gd name="connsiteY0" fmla="*/ 121298 h 4566370"/>
              <a:gd name="connsiteX1" fmla="*/ 92397 w 13513757"/>
              <a:gd name="connsiteY1" fmla="*/ 2265058 h 4566370"/>
              <a:gd name="connsiteX2" fmla="*/ 1839918 w 13513757"/>
              <a:gd name="connsiteY2" fmla="*/ 3108339 h 4566370"/>
              <a:gd name="connsiteX3" fmla="*/ 2154877 w 13513757"/>
              <a:gd name="connsiteY3" fmla="*/ 4012578 h 4566370"/>
              <a:gd name="connsiteX4" fmla="*/ 4420557 w 13513757"/>
              <a:gd name="connsiteY4" fmla="*/ 3839858 h 4566370"/>
              <a:gd name="connsiteX5" fmla="*/ 5395917 w 13513757"/>
              <a:gd name="connsiteY5" fmla="*/ 558178 h 4566370"/>
              <a:gd name="connsiteX6" fmla="*/ 7377117 w 13513757"/>
              <a:gd name="connsiteY6" fmla="*/ 375298 h 4566370"/>
              <a:gd name="connsiteX7" fmla="*/ 8311837 w 13513757"/>
              <a:gd name="connsiteY7" fmla="*/ 4347858 h 4566370"/>
              <a:gd name="connsiteX8" fmla="*/ 10547037 w 13513757"/>
              <a:gd name="connsiteY8" fmla="*/ 3799218 h 4566370"/>
              <a:gd name="connsiteX9" fmla="*/ 11969437 w 13513757"/>
              <a:gd name="connsiteY9" fmla="*/ 1696098 h 4566370"/>
              <a:gd name="connsiteX10" fmla="*/ 13513757 w 13513757"/>
              <a:gd name="connsiteY10" fmla="*/ 1655458 h 4566370"/>
              <a:gd name="connsiteX0" fmla="*/ 1505396 w 13425003"/>
              <a:gd name="connsiteY0" fmla="*/ 0 h 4648272"/>
              <a:gd name="connsiteX1" fmla="*/ 3643 w 13425003"/>
              <a:gd name="connsiteY1" fmla="*/ 2346960 h 4648272"/>
              <a:gd name="connsiteX2" fmla="*/ 1751164 w 13425003"/>
              <a:gd name="connsiteY2" fmla="*/ 3190241 h 4648272"/>
              <a:gd name="connsiteX3" fmla="*/ 2066123 w 13425003"/>
              <a:gd name="connsiteY3" fmla="*/ 4094480 h 4648272"/>
              <a:gd name="connsiteX4" fmla="*/ 4331803 w 13425003"/>
              <a:gd name="connsiteY4" fmla="*/ 3921760 h 4648272"/>
              <a:gd name="connsiteX5" fmla="*/ 5307163 w 13425003"/>
              <a:gd name="connsiteY5" fmla="*/ 640080 h 4648272"/>
              <a:gd name="connsiteX6" fmla="*/ 7288363 w 13425003"/>
              <a:gd name="connsiteY6" fmla="*/ 457200 h 4648272"/>
              <a:gd name="connsiteX7" fmla="*/ 8223083 w 13425003"/>
              <a:gd name="connsiteY7" fmla="*/ 4429760 h 4648272"/>
              <a:gd name="connsiteX8" fmla="*/ 10458283 w 13425003"/>
              <a:gd name="connsiteY8" fmla="*/ 3881120 h 4648272"/>
              <a:gd name="connsiteX9" fmla="*/ 11880683 w 13425003"/>
              <a:gd name="connsiteY9" fmla="*/ 1778000 h 4648272"/>
              <a:gd name="connsiteX10" fmla="*/ 13425003 w 13425003"/>
              <a:gd name="connsiteY10" fmla="*/ 1737360 h 4648272"/>
              <a:gd name="connsiteX0" fmla="*/ 1648857 w 13568464"/>
              <a:gd name="connsiteY0" fmla="*/ 0 h 4648272"/>
              <a:gd name="connsiteX1" fmla="*/ 147104 w 13568464"/>
              <a:gd name="connsiteY1" fmla="*/ 2346960 h 4648272"/>
              <a:gd name="connsiteX2" fmla="*/ 1894625 w 13568464"/>
              <a:gd name="connsiteY2" fmla="*/ 3190241 h 4648272"/>
              <a:gd name="connsiteX3" fmla="*/ 2209584 w 13568464"/>
              <a:gd name="connsiteY3" fmla="*/ 4094480 h 4648272"/>
              <a:gd name="connsiteX4" fmla="*/ 4475264 w 13568464"/>
              <a:gd name="connsiteY4" fmla="*/ 3921760 h 4648272"/>
              <a:gd name="connsiteX5" fmla="*/ 5450624 w 13568464"/>
              <a:gd name="connsiteY5" fmla="*/ 640080 h 4648272"/>
              <a:gd name="connsiteX6" fmla="*/ 7431824 w 13568464"/>
              <a:gd name="connsiteY6" fmla="*/ 457200 h 4648272"/>
              <a:gd name="connsiteX7" fmla="*/ 8366544 w 13568464"/>
              <a:gd name="connsiteY7" fmla="*/ 4429760 h 4648272"/>
              <a:gd name="connsiteX8" fmla="*/ 10601744 w 13568464"/>
              <a:gd name="connsiteY8" fmla="*/ 3881120 h 4648272"/>
              <a:gd name="connsiteX9" fmla="*/ 12024144 w 13568464"/>
              <a:gd name="connsiteY9" fmla="*/ 1778000 h 4648272"/>
              <a:gd name="connsiteX10" fmla="*/ 13568464 w 13568464"/>
              <a:gd name="connsiteY10" fmla="*/ 1737360 h 4648272"/>
              <a:gd name="connsiteX0" fmla="*/ 1572694 w 13492301"/>
              <a:gd name="connsiteY0" fmla="*/ 0 h 4648272"/>
              <a:gd name="connsiteX1" fmla="*/ 70941 w 13492301"/>
              <a:gd name="connsiteY1" fmla="*/ 2346960 h 4648272"/>
              <a:gd name="connsiteX2" fmla="*/ 1818462 w 13492301"/>
              <a:gd name="connsiteY2" fmla="*/ 3190241 h 4648272"/>
              <a:gd name="connsiteX3" fmla="*/ 2133421 w 13492301"/>
              <a:gd name="connsiteY3" fmla="*/ 4094480 h 4648272"/>
              <a:gd name="connsiteX4" fmla="*/ 4399101 w 13492301"/>
              <a:gd name="connsiteY4" fmla="*/ 3921760 h 4648272"/>
              <a:gd name="connsiteX5" fmla="*/ 5374461 w 13492301"/>
              <a:gd name="connsiteY5" fmla="*/ 640080 h 4648272"/>
              <a:gd name="connsiteX6" fmla="*/ 7355661 w 13492301"/>
              <a:gd name="connsiteY6" fmla="*/ 457200 h 4648272"/>
              <a:gd name="connsiteX7" fmla="*/ 8290381 w 13492301"/>
              <a:gd name="connsiteY7" fmla="*/ 4429760 h 4648272"/>
              <a:gd name="connsiteX8" fmla="*/ 10525581 w 13492301"/>
              <a:gd name="connsiteY8" fmla="*/ 3881120 h 4648272"/>
              <a:gd name="connsiteX9" fmla="*/ 11947981 w 13492301"/>
              <a:gd name="connsiteY9" fmla="*/ 1778000 h 4648272"/>
              <a:gd name="connsiteX10" fmla="*/ 13492301 w 13492301"/>
              <a:gd name="connsiteY10" fmla="*/ 1737360 h 4648272"/>
              <a:gd name="connsiteX0" fmla="*/ 1519667 w 13439274"/>
              <a:gd name="connsiteY0" fmla="*/ 0 h 4648272"/>
              <a:gd name="connsiteX1" fmla="*/ 17914 w 13439274"/>
              <a:gd name="connsiteY1" fmla="*/ 2346960 h 4648272"/>
              <a:gd name="connsiteX2" fmla="*/ 1049456 w 13439274"/>
              <a:gd name="connsiteY2" fmla="*/ 3870961 h 4648272"/>
              <a:gd name="connsiteX3" fmla="*/ 2080394 w 13439274"/>
              <a:gd name="connsiteY3" fmla="*/ 4094480 h 4648272"/>
              <a:gd name="connsiteX4" fmla="*/ 4346074 w 13439274"/>
              <a:gd name="connsiteY4" fmla="*/ 3921760 h 4648272"/>
              <a:gd name="connsiteX5" fmla="*/ 5321434 w 13439274"/>
              <a:gd name="connsiteY5" fmla="*/ 640080 h 4648272"/>
              <a:gd name="connsiteX6" fmla="*/ 7302634 w 13439274"/>
              <a:gd name="connsiteY6" fmla="*/ 457200 h 4648272"/>
              <a:gd name="connsiteX7" fmla="*/ 8237354 w 13439274"/>
              <a:gd name="connsiteY7" fmla="*/ 4429760 h 4648272"/>
              <a:gd name="connsiteX8" fmla="*/ 10472554 w 13439274"/>
              <a:gd name="connsiteY8" fmla="*/ 3881120 h 4648272"/>
              <a:gd name="connsiteX9" fmla="*/ 11894954 w 13439274"/>
              <a:gd name="connsiteY9" fmla="*/ 1778000 h 4648272"/>
              <a:gd name="connsiteX10" fmla="*/ 13439274 w 13439274"/>
              <a:gd name="connsiteY10" fmla="*/ 1737360 h 4648272"/>
              <a:gd name="connsiteX0" fmla="*/ 1559225 w 13478832"/>
              <a:gd name="connsiteY0" fmla="*/ 0 h 4648272"/>
              <a:gd name="connsiteX1" fmla="*/ 57472 w 13478832"/>
              <a:gd name="connsiteY1" fmla="*/ 2346960 h 4648272"/>
              <a:gd name="connsiteX2" fmla="*/ 1623157 w 13478832"/>
              <a:gd name="connsiteY2" fmla="*/ 2854961 h 4648272"/>
              <a:gd name="connsiteX3" fmla="*/ 2119952 w 13478832"/>
              <a:gd name="connsiteY3" fmla="*/ 4094480 h 4648272"/>
              <a:gd name="connsiteX4" fmla="*/ 4385632 w 13478832"/>
              <a:gd name="connsiteY4" fmla="*/ 3921760 h 4648272"/>
              <a:gd name="connsiteX5" fmla="*/ 5360992 w 13478832"/>
              <a:gd name="connsiteY5" fmla="*/ 640080 h 4648272"/>
              <a:gd name="connsiteX6" fmla="*/ 7342192 w 13478832"/>
              <a:gd name="connsiteY6" fmla="*/ 457200 h 4648272"/>
              <a:gd name="connsiteX7" fmla="*/ 8276912 w 13478832"/>
              <a:gd name="connsiteY7" fmla="*/ 4429760 h 4648272"/>
              <a:gd name="connsiteX8" fmla="*/ 10512112 w 13478832"/>
              <a:gd name="connsiteY8" fmla="*/ 3881120 h 4648272"/>
              <a:gd name="connsiteX9" fmla="*/ 11934512 w 13478832"/>
              <a:gd name="connsiteY9" fmla="*/ 1778000 h 4648272"/>
              <a:gd name="connsiteX10" fmla="*/ 13478832 w 13478832"/>
              <a:gd name="connsiteY10" fmla="*/ 1737360 h 4648272"/>
              <a:gd name="connsiteX0" fmla="*/ 1559225 w 13478832"/>
              <a:gd name="connsiteY0" fmla="*/ 0 h 4648272"/>
              <a:gd name="connsiteX1" fmla="*/ 57472 w 13478832"/>
              <a:gd name="connsiteY1" fmla="*/ 2346960 h 4648272"/>
              <a:gd name="connsiteX2" fmla="*/ 1623157 w 13478832"/>
              <a:gd name="connsiteY2" fmla="*/ 2854961 h 4648272"/>
              <a:gd name="connsiteX3" fmla="*/ 2119952 w 13478832"/>
              <a:gd name="connsiteY3" fmla="*/ 4094480 h 4648272"/>
              <a:gd name="connsiteX4" fmla="*/ 3034628 w 13478832"/>
              <a:gd name="connsiteY4" fmla="*/ 4304915 h 4648272"/>
              <a:gd name="connsiteX5" fmla="*/ 4385632 w 13478832"/>
              <a:gd name="connsiteY5" fmla="*/ 3921760 h 4648272"/>
              <a:gd name="connsiteX6" fmla="*/ 5360992 w 13478832"/>
              <a:gd name="connsiteY6" fmla="*/ 640080 h 4648272"/>
              <a:gd name="connsiteX7" fmla="*/ 7342192 w 13478832"/>
              <a:gd name="connsiteY7" fmla="*/ 457200 h 4648272"/>
              <a:gd name="connsiteX8" fmla="*/ 8276912 w 13478832"/>
              <a:gd name="connsiteY8" fmla="*/ 4429760 h 4648272"/>
              <a:gd name="connsiteX9" fmla="*/ 10512112 w 13478832"/>
              <a:gd name="connsiteY9" fmla="*/ 3881120 h 4648272"/>
              <a:gd name="connsiteX10" fmla="*/ 11934512 w 13478832"/>
              <a:gd name="connsiteY10" fmla="*/ 1778000 h 4648272"/>
              <a:gd name="connsiteX11" fmla="*/ 13478832 w 13478832"/>
              <a:gd name="connsiteY11" fmla="*/ 1737360 h 4648272"/>
              <a:gd name="connsiteX0" fmla="*/ 1559225 w 13478832"/>
              <a:gd name="connsiteY0" fmla="*/ 0 h 4648272"/>
              <a:gd name="connsiteX1" fmla="*/ 57472 w 13478832"/>
              <a:gd name="connsiteY1" fmla="*/ 2346960 h 4648272"/>
              <a:gd name="connsiteX2" fmla="*/ 1623157 w 13478832"/>
              <a:gd name="connsiteY2" fmla="*/ 2854961 h 4648272"/>
              <a:gd name="connsiteX3" fmla="*/ 2119952 w 13478832"/>
              <a:gd name="connsiteY3" fmla="*/ 4094480 h 4648272"/>
              <a:gd name="connsiteX4" fmla="*/ 3068722 w 13478832"/>
              <a:gd name="connsiteY4" fmla="*/ 3766435 h 4648272"/>
              <a:gd name="connsiteX5" fmla="*/ 4385632 w 13478832"/>
              <a:gd name="connsiteY5" fmla="*/ 3921760 h 4648272"/>
              <a:gd name="connsiteX6" fmla="*/ 5360992 w 13478832"/>
              <a:gd name="connsiteY6" fmla="*/ 640080 h 4648272"/>
              <a:gd name="connsiteX7" fmla="*/ 7342192 w 13478832"/>
              <a:gd name="connsiteY7" fmla="*/ 457200 h 4648272"/>
              <a:gd name="connsiteX8" fmla="*/ 8276912 w 13478832"/>
              <a:gd name="connsiteY8" fmla="*/ 4429760 h 4648272"/>
              <a:gd name="connsiteX9" fmla="*/ 10512112 w 13478832"/>
              <a:gd name="connsiteY9" fmla="*/ 3881120 h 4648272"/>
              <a:gd name="connsiteX10" fmla="*/ 11934512 w 13478832"/>
              <a:gd name="connsiteY10" fmla="*/ 1778000 h 4648272"/>
              <a:gd name="connsiteX11" fmla="*/ 13478832 w 13478832"/>
              <a:gd name="connsiteY11" fmla="*/ 1737360 h 4648272"/>
              <a:gd name="connsiteX0" fmla="*/ 1559225 w 13478832"/>
              <a:gd name="connsiteY0" fmla="*/ 0 h 4547016"/>
              <a:gd name="connsiteX1" fmla="*/ 57472 w 13478832"/>
              <a:gd name="connsiteY1" fmla="*/ 2346960 h 4547016"/>
              <a:gd name="connsiteX2" fmla="*/ 1623157 w 13478832"/>
              <a:gd name="connsiteY2" fmla="*/ 2854961 h 4547016"/>
              <a:gd name="connsiteX3" fmla="*/ 2119952 w 13478832"/>
              <a:gd name="connsiteY3" fmla="*/ 4094480 h 4547016"/>
              <a:gd name="connsiteX4" fmla="*/ 3068722 w 13478832"/>
              <a:gd name="connsiteY4" fmla="*/ 3766435 h 4547016"/>
              <a:gd name="connsiteX5" fmla="*/ 4385632 w 13478832"/>
              <a:gd name="connsiteY5" fmla="*/ 3921760 h 4547016"/>
              <a:gd name="connsiteX6" fmla="*/ 5360992 w 13478832"/>
              <a:gd name="connsiteY6" fmla="*/ 640080 h 4547016"/>
              <a:gd name="connsiteX7" fmla="*/ 7342192 w 13478832"/>
              <a:gd name="connsiteY7" fmla="*/ 457200 h 4547016"/>
              <a:gd name="connsiteX8" fmla="*/ 8765596 w 13478832"/>
              <a:gd name="connsiteY8" fmla="*/ 4307840 h 4547016"/>
              <a:gd name="connsiteX9" fmla="*/ 10512112 w 13478832"/>
              <a:gd name="connsiteY9" fmla="*/ 3881120 h 4547016"/>
              <a:gd name="connsiteX10" fmla="*/ 11934512 w 13478832"/>
              <a:gd name="connsiteY10" fmla="*/ 1778000 h 4547016"/>
              <a:gd name="connsiteX11" fmla="*/ 13478832 w 13478832"/>
              <a:gd name="connsiteY11" fmla="*/ 1737360 h 4547016"/>
              <a:gd name="connsiteX0" fmla="*/ 1559225 w 13478832"/>
              <a:gd name="connsiteY0" fmla="*/ 0 h 4547016"/>
              <a:gd name="connsiteX1" fmla="*/ 57472 w 13478832"/>
              <a:gd name="connsiteY1" fmla="*/ 2346960 h 4547016"/>
              <a:gd name="connsiteX2" fmla="*/ 1623157 w 13478832"/>
              <a:gd name="connsiteY2" fmla="*/ 2854961 h 4547016"/>
              <a:gd name="connsiteX3" fmla="*/ 2119952 w 13478832"/>
              <a:gd name="connsiteY3" fmla="*/ 4094480 h 4547016"/>
              <a:gd name="connsiteX4" fmla="*/ 3068722 w 13478832"/>
              <a:gd name="connsiteY4" fmla="*/ 3766435 h 4547016"/>
              <a:gd name="connsiteX5" fmla="*/ 4385632 w 13478832"/>
              <a:gd name="connsiteY5" fmla="*/ 3921760 h 4547016"/>
              <a:gd name="connsiteX6" fmla="*/ 5360992 w 13478832"/>
              <a:gd name="connsiteY6" fmla="*/ 640080 h 4547016"/>
              <a:gd name="connsiteX7" fmla="*/ 6296311 w 13478832"/>
              <a:gd name="connsiteY7" fmla="*/ 891155 h 4547016"/>
              <a:gd name="connsiteX8" fmla="*/ 7342192 w 13478832"/>
              <a:gd name="connsiteY8" fmla="*/ 457200 h 4547016"/>
              <a:gd name="connsiteX9" fmla="*/ 8765596 w 13478832"/>
              <a:gd name="connsiteY9" fmla="*/ 4307840 h 4547016"/>
              <a:gd name="connsiteX10" fmla="*/ 10512112 w 13478832"/>
              <a:gd name="connsiteY10" fmla="*/ 3881120 h 4547016"/>
              <a:gd name="connsiteX11" fmla="*/ 11934512 w 13478832"/>
              <a:gd name="connsiteY11" fmla="*/ 1778000 h 4547016"/>
              <a:gd name="connsiteX12" fmla="*/ 13478832 w 13478832"/>
              <a:gd name="connsiteY12" fmla="*/ 1737360 h 4547016"/>
              <a:gd name="connsiteX0" fmla="*/ 1559225 w 13478832"/>
              <a:gd name="connsiteY0" fmla="*/ 0 h 4583762"/>
              <a:gd name="connsiteX1" fmla="*/ 57472 w 13478832"/>
              <a:gd name="connsiteY1" fmla="*/ 2346960 h 4583762"/>
              <a:gd name="connsiteX2" fmla="*/ 1623157 w 13478832"/>
              <a:gd name="connsiteY2" fmla="*/ 2854961 h 4583762"/>
              <a:gd name="connsiteX3" fmla="*/ 2119952 w 13478832"/>
              <a:gd name="connsiteY3" fmla="*/ 4094480 h 4583762"/>
              <a:gd name="connsiteX4" fmla="*/ 3068722 w 13478832"/>
              <a:gd name="connsiteY4" fmla="*/ 3766435 h 4583762"/>
              <a:gd name="connsiteX5" fmla="*/ 4385632 w 13478832"/>
              <a:gd name="connsiteY5" fmla="*/ 3921760 h 4583762"/>
              <a:gd name="connsiteX6" fmla="*/ 5360992 w 13478832"/>
              <a:gd name="connsiteY6" fmla="*/ 640080 h 4583762"/>
              <a:gd name="connsiteX7" fmla="*/ 6296311 w 13478832"/>
              <a:gd name="connsiteY7" fmla="*/ 891155 h 4583762"/>
              <a:gd name="connsiteX8" fmla="*/ 7342192 w 13478832"/>
              <a:gd name="connsiteY8" fmla="*/ 457200 h 4583762"/>
              <a:gd name="connsiteX9" fmla="*/ 8765596 w 13478832"/>
              <a:gd name="connsiteY9" fmla="*/ 4307840 h 4583762"/>
              <a:gd name="connsiteX10" fmla="*/ 10512112 w 13478832"/>
              <a:gd name="connsiteY10" fmla="*/ 3881120 h 4583762"/>
              <a:gd name="connsiteX11" fmla="*/ 11707217 w 13478832"/>
              <a:gd name="connsiteY11" fmla="*/ 721360 h 4583762"/>
              <a:gd name="connsiteX12" fmla="*/ 13478832 w 13478832"/>
              <a:gd name="connsiteY12" fmla="*/ 1737360 h 4583762"/>
              <a:gd name="connsiteX0" fmla="*/ 1559225 w 13478832"/>
              <a:gd name="connsiteY0" fmla="*/ 105625 h 4720987"/>
              <a:gd name="connsiteX1" fmla="*/ 57472 w 13478832"/>
              <a:gd name="connsiteY1" fmla="*/ 2452585 h 4720987"/>
              <a:gd name="connsiteX2" fmla="*/ 1623157 w 13478832"/>
              <a:gd name="connsiteY2" fmla="*/ 2960586 h 4720987"/>
              <a:gd name="connsiteX3" fmla="*/ 2119952 w 13478832"/>
              <a:gd name="connsiteY3" fmla="*/ 4200105 h 4720987"/>
              <a:gd name="connsiteX4" fmla="*/ 3068722 w 13478832"/>
              <a:gd name="connsiteY4" fmla="*/ 3872060 h 4720987"/>
              <a:gd name="connsiteX5" fmla="*/ 4385632 w 13478832"/>
              <a:gd name="connsiteY5" fmla="*/ 4027385 h 4720987"/>
              <a:gd name="connsiteX6" fmla="*/ 5360992 w 13478832"/>
              <a:gd name="connsiteY6" fmla="*/ 745705 h 4720987"/>
              <a:gd name="connsiteX7" fmla="*/ 6296311 w 13478832"/>
              <a:gd name="connsiteY7" fmla="*/ 996780 h 4720987"/>
              <a:gd name="connsiteX8" fmla="*/ 7989983 w 13478832"/>
              <a:gd name="connsiteY8" fmla="*/ 136105 h 4720987"/>
              <a:gd name="connsiteX9" fmla="*/ 8765596 w 13478832"/>
              <a:gd name="connsiteY9" fmla="*/ 4413465 h 4720987"/>
              <a:gd name="connsiteX10" fmla="*/ 10512112 w 13478832"/>
              <a:gd name="connsiteY10" fmla="*/ 3986745 h 4720987"/>
              <a:gd name="connsiteX11" fmla="*/ 11707217 w 13478832"/>
              <a:gd name="connsiteY11" fmla="*/ 826985 h 4720987"/>
              <a:gd name="connsiteX12" fmla="*/ 13478832 w 13478832"/>
              <a:gd name="connsiteY12" fmla="*/ 1842985 h 4720987"/>
              <a:gd name="connsiteX0" fmla="*/ 1559225 w 13478832"/>
              <a:gd name="connsiteY0" fmla="*/ 105625 h 4720987"/>
              <a:gd name="connsiteX1" fmla="*/ 57472 w 13478832"/>
              <a:gd name="connsiteY1" fmla="*/ 2452585 h 4720987"/>
              <a:gd name="connsiteX2" fmla="*/ 1623157 w 13478832"/>
              <a:gd name="connsiteY2" fmla="*/ 2960586 h 4720987"/>
              <a:gd name="connsiteX3" fmla="*/ 2119952 w 13478832"/>
              <a:gd name="connsiteY3" fmla="*/ 4200105 h 4720987"/>
              <a:gd name="connsiteX4" fmla="*/ 3068722 w 13478832"/>
              <a:gd name="connsiteY4" fmla="*/ 3872060 h 4720987"/>
              <a:gd name="connsiteX5" fmla="*/ 4385632 w 13478832"/>
              <a:gd name="connsiteY5" fmla="*/ 4027385 h 4720987"/>
              <a:gd name="connsiteX6" fmla="*/ 4326800 w 13478832"/>
              <a:gd name="connsiteY6" fmla="*/ 359625 h 4720987"/>
              <a:gd name="connsiteX7" fmla="*/ 6296311 w 13478832"/>
              <a:gd name="connsiteY7" fmla="*/ 996780 h 4720987"/>
              <a:gd name="connsiteX8" fmla="*/ 7989983 w 13478832"/>
              <a:gd name="connsiteY8" fmla="*/ 136105 h 4720987"/>
              <a:gd name="connsiteX9" fmla="*/ 8765596 w 13478832"/>
              <a:gd name="connsiteY9" fmla="*/ 4413465 h 4720987"/>
              <a:gd name="connsiteX10" fmla="*/ 10512112 w 13478832"/>
              <a:gd name="connsiteY10" fmla="*/ 3986745 h 4720987"/>
              <a:gd name="connsiteX11" fmla="*/ 11707217 w 13478832"/>
              <a:gd name="connsiteY11" fmla="*/ 826985 h 4720987"/>
              <a:gd name="connsiteX12" fmla="*/ 13478832 w 13478832"/>
              <a:gd name="connsiteY12" fmla="*/ 1842985 h 4720987"/>
              <a:gd name="connsiteX0" fmla="*/ 1559225 w 13478832"/>
              <a:gd name="connsiteY0" fmla="*/ 105625 h 4720987"/>
              <a:gd name="connsiteX1" fmla="*/ 57472 w 13478832"/>
              <a:gd name="connsiteY1" fmla="*/ 2452585 h 4720987"/>
              <a:gd name="connsiteX2" fmla="*/ 1623157 w 13478832"/>
              <a:gd name="connsiteY2" fmla="*/ 2960586 h 4720987"/>
              <a:gd name="connsiteX3" fmla="*/ 2119952 w 13478832"/>
              <a:gd name="connsiteY3" fmla="*/ 4200105 h 4720987"/>
              <a:gd name="connsiteX4" fmla="*/ 3068722 w 13478832"/>
              <a:gd name="connsiteY4" fmla="*/ 3872060 h 4720987"/>
              <a:gd name="connsiteX5" fmla="*/ 5135706 w 13478832"/>
              <a:gd name="connsiteY5" fmla="*/ 4352505 h 4720987"/>
              <a:gd name="connsiteX6" fmla="*/ 4326800 w 13478832"/>
              <a:gd name="connsiteY6" fmla="*/ 359625 h 4720987"/>
              <a:gd name="connsiteX7" fmla="*/ 6296311 w 13478832"/>
              <a:gd name="connsiteY7" fmla="*/ 996780 h 4720987"/>
              <a:gd name="connsiteX8" fmla="*/ 7989983 w 13478832"/>
              <a:gd name="connsiteY8" fmla="*/ 136105 h 4720987"/>
              <a:gd name="connsiteX9" fmla="*/ 8765596 w 13478832"/>
              <a:gd name="connsiteY9" fmla="*/ 4413465 h 4720987"/>
              <a:gd name="connsiteX10" fmla="*/ 10512112 w 13478832"/>
              <a:gd name="connsiteY10" fmla="*/ 3986745 h 4720987"/>
              <a:gd name="connsiteX11" fmla="*/ 11707217 w 13478832"/>
              <a:gd name="connsiteY11" fmla="*/ 826985 h 4720987"/>
              <a:gd name="connsiteX12" fmla="*/ 13478832 w 13478832"/>
              <a:gd name="connsiteY12" fmla="*/ 1842985 h 4720987"/>
              <a:gd name="connsiteX0" fmla="*/ 1559225 w 13478832"/>
              <a:gd name="connsiteY0" fmla="*/ 105625 h 4720987"/>
              <a:gd name="connsiteX1" fmla="*/ 57472 w 13478832"/>
              <a:gd name="connsiteY1" fmla="*/ 2452585 h 4720987"/>
              <a:gd name="connsiteX2" fmla="*/ 1623157 w 13478832"/>
              <a:gd name="connsiteY2" fmla="*/ 2960586 h 4720987"/>
              <a:gd name="connsiteX3" fmla="*/ 1267596 w 13478832"/>
              <a:gd name="connsiteY3" fmla="*/ 4443945 h 4720987"/>
              <a:gd name="connsiteX4" fmla="*/ 3068722 w 13478832"/>
              <a:gd name="connsiteY4" fmla="*/ 3872060 h 4720987"/>
              <a:gd name="connsiteX5" fmla="*/ 5135706 w 13478832"/>
              <a:gd name="connsiteY5" fmla="*/ 4352505 h 4720987"/>
              <a:gd name="connsiteX6" fmla="*/ 4326800 w 13478832"/>
              <a:gd name="connsiteY6" fmla="*/ 359625 h 4720987"/>
              <a:gd name="connsiteX7" fmla="*/ 6296311 w 13478832"/>
              <a:gd name="connsiteY7" fmla="*/ 996780 h 4720987"/>
              <a:gd name="connsiteX8" fmla="*/ 7989983 w 13478832"/>
              <a:gd name="connsiteY8" fmla="*/ 136105 h 4720987"/>
              <a:gd name="connsiteX9" fmla="*/ 8765596 w 13478832"/>
              <a:gd name="connsiteY9" fmla="*/ 4413465 h 4720987"/>
              <a:gd name="connsiteX10" fmla="*/ 10512112 w 13478832"/>
              <a:gd name="connsiteY10" fmla="*/ 3986745 h 4720987"/>
              <a:gd name="connsiteX11" fmla="*/ 11707217 w 13478832"/>
              <a:gd name="connsiteY11" fmla="*/ 826985 h 4720987"/>
              <a:gd name="connsiteX12" fmla="*/ 13478832 w 13478832"/>
              <a:gd name="connsiteY12" fmla="*/ 1842985 h 4720987"/>
              <a:gd name="connsiteX0" fmla="*/ 1559225 w 13478832"/>
              <a:gd name="connsiteY0" fmla="*/ 105625 h 4736947"/>
              <a:gd name="connsiteX1" fmla="*/ 57472 w 13478832"/>
              <a:gd name="connsiteY1" fmla="*/ 2452585 h 4736947"/>
              <a:gd name="connsiteX2" fmla="*/ 1623157 w 13478832"/>
              <a:gd name="connsiteY2" fmla="*/ 2960586 h 4736947"/>
              <a:gd name="connsiteX3" fmla="*/ 1267596 w 13478832"/>
              <a:gd name="connsiteY3" fmla="*/ 4443945 h 4736947"/>
              <a:gd name="connsiteX4" fmla="*/ 3068722 w 13478832"/>
              <a:gd name="connsiteY4" fmla="*/ 3872060 h 4736947"/>
              <a:gd name="connsiteX5" fmla="*/ 5135706 w 13478832"/>
              <a:gd name="connsiteY5" fmla="*/ 4352505 h 4736947"/>
              <a:gd name="connsiteX6" fmla="*/ 4326800 w 13478832"/>
              <a:gd name="connsiteY6" fmla="*/ 359625 h 4736947"/>
              <a:gd name="connsiteX7" fmla="*/ 6296311 w 13478832"/>
              <a:gd name="connsiteY7" fmla="*/ 996780 h 4736947"/>
              <a:gd name="connsiteX8" fmla="*/ 7989983 w 13478832"/>
              <a:gd name="connsiteY8" fmla="*/ 136105 h 4736947"/>
              <a:gd name="connsiteX9" fmla="*/ 8765596 w 13478832"/>
              <a:gd name="connsiteY9" fmla="*/ 4413465 h 4736947"/>
              <a:gd name="connsiteX10" fmla="*/ 10512112 w 13478832"/>
              <a:gd name="connsiteY10" fmla="*/ 3986745 h 4736947"/>
              <a:gd name="connsiteX11" fmla="*/ 11673122 w 13478832"/>
              <a:gd name="connsiteY11" fmla="*/ 420585 h 4736947"/>
              <a:gd name="connsiteX12" fmla="*/ 13478832 w 13478832"/>
              <a:gd name="connsiteY12" fmla="*/ 1842985 h 4736947"/>
              <a:gd name="connsiteX0" fmla="*/ 1559225 w 13478832"/>
              <a:gd name="connsiteY0" fmla="*/ 105625 h 4736947"/>
              <a:gd name="connsiteX1" fmla="*/ 57472 w 13478832"/>
              <a:gd name="connsiteY1" fmla="*/ 2452585 h 4736947"/>
              <a:gd name="connsiteX2" fmla="*/ 1623157 w 13478832"/>
              <a:gd name="connsiteY2" fmla="*/ 2960586 h 4736947"/>
              <a:gd name="connsiteX3" fmla="*/ 1267596 w 13478832"/>
              <a:gd name="connsiteY3" fmla="*/ 4443945 h 4736947"/>
              <a:gd name="connsiteX4" fmla="*/ 3068722 w 13478832"/>
              <a:gd name="connsiteY4" fmla="*/ 3872060 h 4736947"/>
              <a:gd name="connsiteX5" fmla="*/ 5135706 w 13478832"/>
              <a:gd name="connsiteY5" fmla="*/ 4352505 h 4736947"/>
              <a:gd name="connsiteX6" fmla="*/ 4326800 w 13478832"/>
              <a:gd name="connsiteY6" fmla="*/ 359625 h 4736947"/>
              <a:gd name="connsiteX7" fmla="*/ 6296311 w 13478832"/>
              <a:gd name="connsiteY7" fmla="*/ 996780 h 4736947"/>
              <a:gd name="connsiteX8" fmla="*/ 7989983 w 13478832"/>
              <a:gd name="connsiteY8" fmla="*/ 136105 h 4736947"/>
              <a:gd name="connsiteX9" fmla="*/ 8765596 w 13478832"/>
              <a:gd name="connsiteY9" fmla="*/ 4413465 h 4736947"/>
              <a:gd name="connsiteX10" fmla="*/ 10512112 w 13478832"/>
              <a:gd name="connsiteY10" fmla="*/ 3986745 h 4736947"/>
              <a:gd name="connsiteX11" fmla="*/ 11673122 w 13478832"/>
              <a:gd name="connsiteY11" fmla="*/ 420585 h 4736947"/>
              <a:gd name="connsiteX12" fmla="*/ 13478832 w 13478832"/>
              <a:gd name="connsiteY12" fmla="*/ 2391625 h 4736947"/>
              <a:gd name="connsiteX0" fmla="*/ 1593770 w 13513377"/>
              <a:gd name="connsiteY0" fmla="*/ 105625 h 4736947"/>
              <a:gd name="connsiteX1" fmla="*/ 46559 w 13513377"/>
              <a:gd name="connsiteY1" fmla="*/ 1914105 h 4736947"/>
              <a:gd name="connsiteX2" fmla="*/ 1657702 w 13513377"/>
              <a:gd name="connsiteY2" fmla="*/ 2960586 h 4736947"/>
              <a:gd name="connsiteX3" fmla="*/ 1302141 w 13513377"/>
              <a:gd name="connsiteY3" fmla="*/ 4443945 h 4736947"/>
              <a:gd name="connsiteX4" fmla="*/ 3103267 w 13513377"/>
              <a:gd name="connsiteY4" fmla="*/ 3872060 h 4736947"/>
              <a:gd name="connsiteX5" fmla="*/ 5170251 w 13513377"/>
              <a:gd name="connsiteY5" fmla="*/ 4352505 h 4736947"/>
              <a:gd name="connsiteX6" fmla="*/ 4361345 w 13513377"/>
              <a:gd name="connsiteY6" fmla="*/ 359625 h 4736947"/>
              <a:gd name="connsiteX7" fmla="*/ 6330856 w 13513377"/>
              <a:gd name="connsiteY7" fmla="*/ 996780 h 4736947"/>
              <a:gd name="connsiteX8" fmla="*/ 8024528 w 13513377"/>
              <a:gd name="connsiteY8" fmla="*/ 136105 h 4736947"/>
              <a:gd name="connsiteX9" fmla="*/ 8800141 w 13513377"/>
              <a:gd name="connsiteY9" fmla="*/ 4413465 h 4736947"/>
              <a:gd name="connsiteX10" fmla="*/ 10546657 w 13513377"/>
              <a:gd name="connsiteY10" fmla="*/ 3986745 h 4736947"/>
              <a:gd name="connsiteX11" fmla="*/ 11707667 w 13513377"/>
              <a:gd name="connsiteY11" fmla="*/ 420585 h 4736947"/>
              <a:gd name="connsiteX12" fmla="*/ 13513377 w 13513377"/>
              <a:gd name="connsiteY12" fmla="*/ 2391625 h 4736947"/>
              <a:gd name="connsiteX0" fmla="*/ 1657264 w 13576871"/>
              <a:gd name="connsiteY0" fmla="*/ 105625 h 4736947"/>
              <a:gd name="connsiteX1" fmla="*/ 110053 w 13576871"/>
              <a:gd name="connsiteY1" fmla="*/ 1914105 h 4736947"/>
              <a:gd name="connsiteX2" fmla="*/ 302846 w 13576871"/>
              <a:gd name="connsiteY2" fmla="*/ 2693501 h 4736947"/>
              <a:gd name="connsiteX3" fmla="*/ 1721196 w 13576871"/>
              <a:gd name="connsiteY3" fmla="*/ 2960586 h 4736947"/>
              <a:gd name="connsiteX4" fmla="*/ 1365635 w 13576871"/>
              <a:gd name="connsiteY4" fmla="*/ 4443945 h 4736947"/>
              <a:gd name="connsiteX5" fmla="*/ 3166761 w 13576871"/>
              <a:gd name="connsiteY5" fmla="*/ 3872060 h 4736947"/>
              <a:gd name="connsiteX6" fmla="*/ 5233745 w 13576871"/>
              <a:gd name="connsiteY6" fmla="*/ 4352505 h 4736947"/>
              <a:gd name="connsiteX7" fmla="*/ 4424839 w 13576871"/>
              <a:gd name="connsiteY7" fmla="*/ 359625 h 4736947"/>
              <a:gd name="connsiteX8" fmla="*/ 6394350 w 13576871"/>
              <a:gd name="connsiteY8" fmla="*/ 996780 h 4736947"/>
              <a:gd name="connsiteX9" fmla="*/ 8088022 w 13576871"/>
              <a:gd name="connsiteY9" fmla="*/ 136105 h 4736947"/>
              <a:gd name="connsiteX10" fmla="*/ 8863635 w 13576871"/>
              <a:gd name="connsiteY10" fmla="*/ 4413465 h 4736947"/>
              <a:gd name="connsiteX11" fmla="*/ 10610151 w 13576871"/>
              <a:gd name="connsiteY11" fmla="*/ 3986745 h 4736947"/>
              <a:gd name="connsiteX12" fmla="*/ 11771161 w 13576871"/>
              <a:gd name="connsiteY12" fmla="*/ 420585 h 4736947"/>
              <a:gd name="connsiteX13" fmla="*/ 13576871 w 13576871"/>
              <a:gd name="connsiteY13" fmla="*/ 2391625 h 4736947"/>
              <a:gd name="connsiteX0" fmla="*/ 1520199 w 13439806"/>
              <a:gd name="connsiteY0" fmla="*/ 105625 h 4736947"/>
              <a:gd name="connsiteX1" fmla="*/ 211648 w 13439806"/>
              <a:gd name="connsiteY1" fmla="*/ 1812505 h 4736947"/>
              <a:gd name="connsiteX2" fmla="*/ 165781 w 13439806"/>
              <a:gd name="connsiteY2" fmla="*/ 2693501 h 4736947"/>
              <a:gd name="connsiteX3" fmla="*/ 1584131 w 13439806"/>
              <a:gd name="connsiteY3" fmla="*/ 2960586 h 4736947"/>
              <a:gd name="connsiteX4" fmla="*/ 1228570 w 13439806"/>
              <a:gd name="connsiteY4" fmla="*/ 4443945 h 4736947"/>
              <a:gd name="connsiteX5" fmla="*/ 3029696 w 13439806"/>
              <a:gd name="connsiteY5" fmla="*/ 3872060 h 4736947"/>
              <a:gd name="connsiteX6" fmla="*/ 5096680 w 13439806"/>
              <a:gd name="connsiteY6" fmla="*/ 4352505 h 4736947"/>
              <a:gd name="connsiteX7" fmla="*/ 4287774 w 13439806"/>
              <a:gd name="connsiteY7" fmla="*/ 359625 h 4736947"/>
              <a:gd name="connsiteX8" fmla="*/ 6257285 w 13439806"/>
              <a:gd name="connsiteY8" fmla="*/ 996780 h 4736947"/>
              <a:gd name="connsiteX9" fmla="*/ 7950957 w 13439806"/>
              <a:gd name="connsiteY9" fmla="*/ 136105 h 4736947"/>
              <a:gd name="connsiteX10" fmla="*/ 8726570 w 13439806"/>
              <a:gd name="connsiteY10" fmla="*/ 4413465 h 4736947"/>
              <a:gd name="connsiteX11" fmla="*/ 10473086 w 13439806"/>
              <a:gd name="connsiteY11" fmla="*/ 3986745 h 4736947"/>
              <a:gd name="connsiteX12" fmla="*/ 11634096 w 13439806"/>
              <a:gd name="connsiteY12" fmla="*/ 420585 h 4736947"/>
              <a:gd name="connsiteX13" fmla="*/ 13439806 w 13439806"/>
              <a:gd name="connsiteY13" fmla="*/ 2391625 h 4736947"/>
              <a:gd name="connsiteX0" fmla="*/ 1568536 w 13488143"/>
              <a:gd name="connsiteY0" fmla="*/ 105625 h 4736947"/>
              <a:gd name="connsiteX1" fmla="*/ 66376 w 13488143"/>
              <a:gd name="connsiteY1" fmla="*/ 326221 h 4736947"/>
              <a:gd name="connsiteX2" fmla="*/ 259985 w 13488143"/>
              <a:gd name="connsiteY2" fmla="*/ 1812505 h 4736947"/>
              <a:gd name="connsiteX3" fmla="*/ 214118 w 13488143"/>
              <a:gd name="connsiteY3" fmla="*/ 2693501 h 4736947"/>
              <a:gd name="connsiteX4" fmla="*/ 1632468 w 13488143"/>
              <a:gd name="connsiteY4" fmla="*/ 2960586 h 4736947"/>
              <a:gd name="connsiteX5" fmla="*/ 1276907 w 13488143"/>
              <a:gd name="connsiteY5" fmla="*/ 4443945 h 4736947"/>
              <a:gd name="connsiteX6" fmla="*/ 3078033 w 13488143"/>
              <a:gd name="connsiteY6" fmla="*/ 3872060 h 4736947"/>
              <a:gd name="connsiteX7" fmla="*/ 5145017 w 13488143"/>
              <a:gd name="connsiteY7" fmla="*/ 4352505 h 4736947"/>
              <a:gd name="connsiteX8" fmla="*/ 4336111 w 13488143"/>
              <a:gd name="connsiteY8" fmla="*/ 359625 h 4736947"/>
              <a:gd name="connsiteX9" fmla="*/ 6305622 w 13488143"/>
              <a:gd name="connsiteY9" fmla="*/ 996780 h 4736947"/>
              <a:gd name="connsiteX10" fmla="*/ 7999294 w 13488143"/>
              <a:gd name="connsiteY10" fmla="*/ 136105 h 4736947"/>
              <a:gd name="connsiteX11" fmla="*/ 8774907 w 13488143"/>
              <a:gd name="connsiteY11" fmla="*/ 4413465 h 4736947"/>
              <a:gd name="connsiteX12" fmla="*/ 10521423 w 13488143"/>
              <a:gd name="connsiteY12" fmla="*/ 3986745 h 4736947"/>
              <a:gd name="connsiteX13" fmla="*/ 11682433 w 13488143"/>
              <a:gd name="connsiteY13" fmla="*/ 420585 h 4736947"/>
              <a:gd name="connsiteX14" fmla="*/ 13488143 w 13488143"/>
              <a:gd name="connsiteY14" fmla="*/ 2391625 h 4736947"/>
              <a:gd name="connsiteX0" fmla="*/ 1591266 w 13488143"/>
              <a:gd name="connsiteY0" fmla="*/ 14185 h 4736947"/>
              <a:gd name="connsiteX1" fmla="*/ 66376 w 13488143"/>
              <a:gd name="connsiteY1" fmla="*/ 326221 h 4736947"/>
              <a:gd name="connsiteX2" fmla="*/ 259985 w 13488143"/>
              <a:gd name="connsiteY2" fmla="*/ 1812505 h 4736947"/>
              <a:gd name="connsiteX3" fmla="*/ 214118 w 13488143"/>
              <a:gd name="connsiteY3" fmla="*/ 2693501 h 4736947"/>
              <a:gd name="connsiteX4" fmla="*/ 1632468 w 13488143"/>
              <a:gd name="connsiteY4" fmla="*/ 2960586 h 4736947"/>
              <a:gd name="connsiteX5" fmla="*/ 1276907 w 13488143"/>
              <a:gd name="connsiteY5" fmla="*/ 4443945 h 4736947"/>
              <a:gd name="connsiteX6" fmla="*/ 3078033 w 13488143"/>
              <a:gd name="connsiteY6" fmla="*/ 3872060 h 4736947"/>
              <a:gd name="connsiteX7" fmla="*/ 5145017 w 13488143"/>
              <a:gd name="connsiteY7" fmla="*/ 4352505 h 4736947"/>
              <a:gd name="connsiteX8" fmla="*/ 4336111 w 13488143"/>
              <a:gd name="connsiteY8" fmla="*/ 359625 h 4736947"/>
              <a:gd name="connsiteX9" fmla="*/ 6305622 w 13488143"/>
              <a:gd name="connsiteY9" fmla="*/ 996780 h 4736947"/>
              <a:gd name="connsiteX10" fmla="*/ 7999294 w 13488143"/>
              <a:gd name="connsiteY10" fmla="*/ 136105 h 4736947"/>
              <a:gd name="connsiteX11" fmla="*/ 8774907 w 13488143"/>
              <a:gd name="connsiteY11" fmla="*/ 4413465 h 4736947"/>
              <a:gd name="connsiteX12" fmla="*/ 10521423 w 13488143"/>
              <a:gd name="connsiteY12" fmla="*/ 3986745 h 4736947"/>
              <a:gd name="connsiteX13" fmla="*/ 11682433 w 13488143"/>
              <a:gd name="connsiteY13" fmla="*/ 420585 h 4736947"/>
              <a:gd name="connsiteX14" fmla="*/ 13488143 w 13488143"/>
              <a:gd name="connsiteY14" fmla="*/ 2391625 h 4736947"/>
              <a:gd name="connsiteX0" fmla="*/ 2034491 w 13488143"/>
              <a:gd name="connsiteY0" fmla="*/ 0 h 6328042"/>
              <a:gd name="connsiteX1" fmla="*/ 66376 w 13488143"/>
              <a:gd name="connsiteY1" fmla="*/ 1917316 h 6328042"/>
              <a:gd name="connsiteX2" fmla="*/ 259985 w 13488143"/>
              <a:gd name="connsiteY2" fmla="*/ 3403600 h 6328042"/>
              <a:gd name="connsiteX3" fmla="*/ 214118 w 13488143"/>
              <a:gd name="connsiteY3" fmla="*/ 4284596 h 6328042"/>
              <a:gd name="connsiteX4" fmla="*/ 1632468 w 13488143"/>
              <a:gd name="connsiteY4" fmla="*/ 4551681 h 6328042"/>
              <a:gd name="connsiteX5" fmla="*/ 1276907 w 13488143"/>
              <a:gd name="connsiteY5" fmla="*/ 6035040 h 6328042"/>
              <a:gd name="connsiteX6" fmla="*/ 3078033 w 13488143"/>
              <a:gd name="connsiteY6" fmla="*/ 5463155 h 6328042"/>
              <a:gd name="connsiteX7" fmla="*/ 5145017 w 13488143"/>
              <a:gd name="connsiteY7" fmla="*/ 5943600 h 6328042"/>
              <a:gd name="connsiteX8" fmla="*/ 4336111 w 13488143"/>
              <a:gd name="connsiteY8" fmla="*/ 1950720 h 6328042"/>
              <a:gd name="connsiteX9" fmla="*/ 6305622 w 13488143"/>
              <a:gd name="connsiteY9" fmla="*/ 2587875 h 6328042"/>
              <a:gd name="connsiteX10" fmla="*/ 7999294 w 13488143"/>
              <a:gd name="connsiteY10" fmla="*/ 1727200 h 6328042"/>
              <a:gd name="connsiteX11" fmla="*/ 8774907 w 13488143"/>
              <a:gd name="connsiteY11" fmla="*/ 6004560 h 6328042"/>
              <a:gd name="connsiteX12" fmla="*/ 10521423 w 13488143"/>
              <a:gd name="connsiteY12" fmla="*/ 5577840 h 6328042"/>
              <a:gd name="connsiteX13" fmla="*/ 11682433 w 13488143"/>
              <a:gd name="connsiteY13" fmla="*/ 2011680 h 6328042"/>
              <a:gd name="connsiteX14" fmla="*/ 13488143 w 13488143"/>
              <a:gd name="connsiteY14" fmla="*/ 3982720 h 6328042"/>
              <a:gd name="connsiteX0" fmla="*/ 2000271 w 13453923"/>
              <a:gd name="connsiteY0" fmla="*/ 0 h 6328042"/>
              <a:gd name="connsiteX1" fmla="*/ 1680045 w 13453923"/>
              <a:gd name="connsiteY1" fmla="*/ 1734436 h 6328042"/>
              <a:gd name="connsiteX2" fmla="*/ 32156 w 13453923"/>
              <a:gd name="connsiteY2" fmla="*/ 1917316 h 6328042"/>
              <a:gd name="connsiteX3" fmla="*/ 225765 w 13453923"/>
              <a:gd name="connsiteY3" fmla="*/ 3403600 h 6328042"/>
              <a:gd name="connsiteX4" fmla="*/ 179898 w 13453923"/>
              <a:gd name="connsiteY4" fmla="*/ 4284596 h 6328042"/>
              <a:gd name="connsiteX5" fmla="*/ 1598248 w 13453923"/>
              <a:gd name="connsiteY5" fmla="*/ 4551681 h 6328042"/>
              <a:gd name="connsiteX6" fmla="*/ 1242687 w 13453923"/>
              <a:gd name="connsiteY6" fmla="*/ 6035040 h 6328042"/>
              <a:gd name="connsiteX7" fmla="*/ 3043813 w 13453923"/>
              <a:gd name="connsiteY7" fmla="*/ 5463155 h 6328042"/>
              <a:gd name="connsiteX8" fmla="*/ 5110797 w 13453923"/>
              <a:gd name="connsiteY8" fmla="*/ 5943600 h 6328042"/>
              <a:gd name="connsiteX9" fmla="*/ 4301891 w 13453923"/>
              <a:gd name="connsiteY9" fmla="*/ 1950720 h 6328042"/>
              <a:gd name="connsiteX10" fmla="*/ 6271402 w 13453923"/>
              <a:gd name="connsiteY10" fmla="*/ 2587875 h 6328042"/>
              <a:gd name="connsiteX11" fmla="*/ 7965074 w 13453923"/>
              <a:gd name="connsiteY11" fmla="*/ 1727200 h 6328042"/>
              <a:gd name="connsiteX12" fmla="*/ 8740687 w 13453923"/>
              <a:gd name="connsiteY12" fmla="*/ 6004560 h 6328042"/>
              <a:gd name="connsiteX13" fmla="*/ 10487203 w 13453923"/>
              <a:gd name="connsiteY13" fmla="*/ 5577840 h 6328042"/>
              <a:gd name="connsiteX14" fmla="*/ 11648213 w 13453923"/>
              <a:gd name="connsiteY14" fmla="*/ 2011680 h 6328042"/>
              <a:gd name="connsiteX15" fmla="*/ 13453923 w 13453923"/>
              <a:gd name="connsiteY15" fmla="*/ 3982720 h 6328042"/>
              <a:gd name="connsiteX0" fmla="*/ 2049379 w 13503031"/>
              <a:gd name="connsiteY0" fmla="*/ 35102 h 6363144"/>
              <a:gd name="connsiteX1" fmla="*/ 1729153 w 13503031"/>
              <a:gd name="connsiteY1" fmla="*/ 1769538 h 6363144"/>
              <a:gd name="connsiteX2" fmla="*/ 81264 w 13503031"/>
              <a:gd name="connsiteY2" fmla="*/ 1952418 h 6363144"/>
              <a:gd name="connsiteX3" fmla="*/ 274873 w 13503031"/>
              <a:gd name="connsiteY3" fmla="*/ 3438702 h 6363144"/>
              <a:gd name="connsiteX4" fmla="*/ 229006 w 13503031"/>
              <a:gd name="connsiteY4" fmla="*/ 4319698 h 6363144"/>
              <a:gd name="connsiteX5" fmla="*/ 1647356 w 13503031"/>
              <a:gd name="connsiteY5" fmla="*/ 4586783 h 6363144"/>
              <a:gd name="connsiteX6" fmla="*/ 1291795 w 13503031"/>
              <a:gd name="connsiteY6" fmla="*/ 6070142 h 6363144"/>
              <a:gd name="connsiteX7" fmla="*/ 3092921 w 13503031"/>
              <a:gd name="connsiteY7" fmla="*/ 5498257 h 6363144"/>
              <a:gd name="connsiteX8" fmla="*/ 5159905 w 13503031"/>
              <a:gd name="connsiteY8" fmla="*/ 5978702 h 6363144"/>
              <a:gd name="connsiteX9" fmla="*/ 4350999 w 13503031"/>
              <a:gd name="connsiteY9" fmla="*/ 1985822 h 6363144"/>
              <a:gd name="connsiteX10" fmla="*/ 6320510 w 13503031"/>
              <a:gd name="connsiteY10" fmla="*/ 2622977 h 6363144"/>
              <a:gd name="connsiteX11" fmla="*/ 8014182 w 13503031"/>
              <a:gd name="connsiteY11" fmla="*/ 1762302 h 6363144"/>
              <a:gd name="connsiteX12" fmla="*/ 8789795 w 13503031"/>
              <a:gd name="connsiteY12" fmla="*/ 6039662 h 6363144"/>
              <a:gd name="connsiteX13" fmla="*/ 10536311 w 13503031"/>
              <a:gd name="connsiteY13" fmla="*/ 5612942 h 6363144"/>
              <a:gd name="connsiteX14" fmla="*/ 11697321 w 13503031"/>
              <a:gd name="connsiteY14" fmla="*/ 2046782 h 6363144"/>
              <a:gd name="connsiteX15" fmla="*/ 13503031 w 13503031"/>
              <a:gd name="connsiteY15" fmla="*/ 4017822 h 6363144"/>
              <a:gd name="connsiteX0" fmla="*/ 2000271 w 13453923"/>
              <a:gd name="connsiteY0" fmla="*/ 0 h 6328042"/>
              <a:gd name="connsiteX1" fmla="*/ 1952799 w 13453923"/>
              <a:gd name="connsiteY1" fmla="*/ 1206116 h 6328042"/>
              <a:gd name="connsiteX2" fmla="*/ 1680045 w 13453923"/>
              <a:gd name="connsiteY2" fmla="*/ 1734436 h 6328042"/>
              <a:gd name="connsiteX3" fmla="*/ 32156 w 13453923"/>
              <a:gd name="connsiteY3" fmla="*/ 1917316 h 6328042"/>
              <a:gd name="connsiteX4" fmla="*/ 225765 w 13453923"/>
              <a:gd name="connsiteY4" fmla="*/ 3403600 h 6328042"/>
              <a:gd name="connsiteX5" fmla="*/ 179898 w 13453923"/>
              <a:gd name="connsiteY5" fmla="*/ 4284596 h 6328042"/>
              <a:gd name="connsiteX6" fmla="*/ 1598248 w 13453923"/>
              <a:gd name="connsiteY6" fmla="*/ 4551681 h 6328042"/>
              <a:gd name="connsiteX7" fmla="*/ 1242687 w 13453923"/>
              <a:gd name="connsiteY7" fmla="*/ 6035040 h 6328042"/>
              <a:gd name="connsiteX8" fmla="*/ 3043813 w 13453923"/>
              <a:gd name="connsiteY8" fmla="*/ 5463155 h 6328042"/>
              <a:gd name="connsiteX9" fmla="*/ 5110797 w 13453923"/>
              <a:gd name="connsiteY9" fmla="*/ 5943600 h 6328042"/>
              <a:gd name="connsiteX10" fmla="*/ 4301891 w 13453923"/>
              <a:gd name="connsiteY10" fmla="*/ 1950720 h 6328042"/>
              <a:gd name="connsiteX11" fmla="*/ 6271402 w 13453923"/>
              <a:gd name="connsiteY11" fmla="*/ 2587875 h 6328042"/>
              <a:gd name="connsiteX12" fmla="*/ 7965074 w 13453923"/>
              <a:gd name="connsiteY12" fmla="*/ 1727200 h 6328042"/>
              <a:gd name="connsiteX13" fmla="*/ 8740687 w 13453923"/>
              <a:gd name="connsiteY13" fmla="*/ 6004560 h 6328042"/>
              <a:gd name="connsiteX14" fmla="*/ 10487203 w 13453923"/>
              <a:gd name="connsiteY14" fmla="*/ 5577840 h 6328042"/>
              <a:gd name="connsiteX15" fmla="*/ 11648213 w 13453923"/>
              <a:gd name="connsiteY15" fmla="*/ 2011680 h 6328042"/>
              <a:gd name="connsiteX16" fmla="*/ 13453923 w 13453923"/>
              <a:gd name="connsiteY16" fmla="*/ 3982720 h 6328042"/>
              <a:gd name="connsiteX0" fmla="*/ 2190297 w 13643949"/>
              <a:gd name="connsiteY0" fmla="*/ 0 h 6328042"/>
              <a:gd name="connsiteX1" fmla="*/ 2142825 w 13643949"/>
              <a:gd name="connsiteY1" fmla="*/ 1206116 h 6328042"/>
              <a:gd name="connsiteX2" fmla="*/ 1870071 w 13643949"/>
              <a:gd name="connsiteY2" fmla="*/ 1734436 h 6328042"/>
              <a:gd name="connsiteX3" fmla="*/ 222182 w 13643949"/>
              <a:gd name="connsiteY3" fmla="*/ 1917316 h 6328042"/>
              <a:gd name="connsiteX4" fmla="*/ 415791 w 13643949"/>
              <a:gd name="connsiteY4" fmla="*/ 3403600 h 6328042"/>
              <a:gd name="connsiteX5" fmla="*/ 369924 w 13643949"/>
              <a:gd name="connsiteY5" fmla="*/ 4284596 h 6328042"/>
              <a:gd name="connsiteX6" fmla="*/ 1788274 w 13643949"/>
              <a:gd name="connsiteY6" fmla="*/ 4551681 h 6328042"/>
              <a:gd name="connsiteX7" fmla="*/ 1432713 w 13643949"/>
              <a:gd name="connsiteY7" fmla="*/ 6035040 h 6328042"/>
              <a:gd name="connsiteX8" fmla="*/ 3233839 w 13643949"/>
              <a:gd name="connsiteY8" fmla="*/ 5463155 h 6328042"/>
              <a:gd name="connsiteX9" fmla="*/ 5300823 w 13643949"/>
              <a:gd name="connsiteY9" fmla="*/ 5943600 h 6328042"/>
              <a:gd name="connsiteX10" fmla="*/ 4491917 w 13643949"/>
              <a:gd name="connsiteY10" fmla="*/ 1950720 h 6328042"/>
              <a:gd name="connsiteX11" fmla="*/ 6461428 w 13643949"/>
              <a:gd name="connsiteY11" fmla="*/ 2587875 h 6328042"/>
              <a:gd name="connsiteX12" fmla="*/ 8155100 w 13643949"/>
              <a:gd name="connsiteY12" fmla="*/ 1727200 h 6328042"/>
              <a:gd name="connsiteX13" fmla="*/ 8930713 w 13643949"/>
              <a:gd name="connsiteY13" fmla="*/ 6004560 h 6328042"/>
              <a:gd name="connsiteX14" fmla="*/ 10677229 w 13643949"/>
              <a:gd name="connsiteY14" fmla="*/ 5577840 h 6328042"/>
              <a:gd name="connsiteX15" fmla="*/ 11838239 w 13643949"/>
              <a:gd name="connsiteY15" fmla="*/ 2011680 h 6328042"/>
              <a:gd name="connsiteX16" fmla="*/ 13643949 w 13643949"/>
              <a:gd name="connsiteY16" fmla="*/ 3982720 h 6328042"/>
              <a:gd name="connsiteX0" fmla="*/ 2190297 w 13643949"/>
              <a:gd name="connsiteY0" fmla="*/ 0 h 6328042"/>
              <a:gd name="connsiteX1" fmla="*/ 2142825 w 13643949"/>
              <a:gd name="connsiteY1" fmla="*/ 1206116 h 6328042"/>
              <a:gd name="connsiteX2" fmla="*/ 1870071 w 13643949"/>
              <a:gd name="connsiteY2" fmla="*/ 1734436 h 6328042"/>
              <a:gd name="connsiteX3" fmla="*/ 222182 w 13643949"/>
              <a:gd name="connsiteY3" fmla="*/ 1917316 h 6328042"/>
              <a:gd name="connsiteX4" fmla="*/ 415791 w 13643949"/>
              <a:gd name="connsiteY4" fmla="*/ 3403600 h 6328042"/>
              <a:gd name="connsiteX5" fmla="*/ 369924 w 13643949"/>
              <a:gd name="connsiteY5" fmla="*/ 4284596 h 6328042"/>
              <a:gd name="connsiteX6" fmla="*/ 1788274 w 13643949"/>
              <a:gd name="connsiteY6" fmla="*/ 4551681 h 6328042"/>
              <a:gd name="connsiteX7" fmla="*/ 1432713 w 13643949"/>
              <a:gd name="connsiteY7" fmla="*/ 6035040 h 6328042"/>
              <a:gd name="connsiteX8" fmla="*/ 3233839 w 13643949"/>
              <a:gd name="connsiteY8" fmla="*/ 5463155 h 6328042"/>
              <a:gd name="connsiteX9" fmla="*/ 5300823 w 13643949"/>
              <a:gd name="connsiteY9" fmla="*/ 5943600 h 6328042"/>
              <a:gd name="connsiteX10" fmla="*/ 4491917 w 13643949"/>
              <a:gd name="connsiteY10" fmla="*/ 1950720 h 6328042"/>
              <a:gd name="connsiteX11" fmla="*/ 6461428 w 13643949"/>
              <a:gd name="connsiteY11" fmla="*/ 2587875 h 6328042"/>
              <a:gd name="connsiteX12" fmla="*/ 8155100 w 13643949"/>
              <a:gd name="connsiteY12" fmla="*/ 1727200 h 6328042"/>
              <a:gd name="connsiteX13" fmla="*/ 8930713 w 13643949"/>
              <a:gd name="connsiteY13" fmla="*/ 6004560 h 6328042"/>
              <a:gd name="connsiteX14" fmla="*/ 10677229 w 13643949"/>
              <a:gd name="connsiteY14" fmla="*/ 5577840 h 6328042"/>
              <a:gd name="connsiteX15" fmla="*/ 11838239 w 13643949"/>
              <a:gd name="connsiteY15" fmla="*/ 2011680 h 6328042"/>
              <a:gd name="connsiteX16" fmla="*/ 13643949 w 13643949"/>
              <a:gd name="connsiteY16" fmla="*/ 3982720 h 6328042"/>
              <a:gd name="connsiteX0" fmla="*/ 3457829 w 14911481"/>
              <a:gd name="connsiteY0" fmla="*/ 13720 h 6341762"/>
              <a:gd name="connsiteX1" fmla="*/ 1785198 w 14911481"/>
              <a:gd name="connsiteY1" fmla="*/ 915036 h 6341762"/>
              <a:gd name="connsiteX2" fmla="*/ 3137603 w 14911481"/>
              <a:gd name="connsiteY2" fmla="*/ 1748156 h 6341762"/>
              <a:gd name="connsiteX3" fmla="*/ 1489714 w 14911481"/>
              <a:gd name="connsiteY3" fmla="*/ 1931036 h 6341762"/>
              <a:gd name="connsiteX4" fmla="*/ 1683323 w 14911481"/>
              <a:gd name="connsiteY4" fmla="*/ 3417320 h 6341762"/>
              <a:gd name="connsiteX5" fmla="*/ 1637456 w 14911481"/>
              <a:gd name="connsiteY5" fmla="*/ 4298316 h 6341762"/>
              <a:gd name="connsiteX6" fmla="*/ 3055806 w 14911481"/>
              <a:gd name="connsiteY6" fmla="*/ 4565401 h 6341762"/>
              <a:gd name="connsiteX7" fmla="*/ 2700245 w 14911481"/>
              <a:gd name="connsiteY7" fmla="*/ 6048760 h 6341762"/>
              <a:gd name="connsiteX8" fmla="*/ 4501371 w 14911481"/>
              <a:gd name="connsiteY8" fmla="*/ 5476875 h 6341762"/>
              <a:gd name="connsiteX9" fmla="*/ 6568355 w 14911481"/>
              <a:gd name="connsiteY9" fmla="*/ 5957320 h 6341762"/>
              <a:gd name="connsiteX10" fmla="*/ 5759449 w 14911481"/>
              <a:gd name="connsiteY10" fmla="*/ 1964440 h 6341762"/>
              <a:gd name="connsiteX11" fmla="*/ 7728960 w 14911481"/>
              <a:gd name="connsiteY11" fmla="*/ 2601595 h 6341762"/>
              <a:gd name="connsiteX12" fmla="*/ 9422632 w 14911481"/>
              <a:gd name="connsiteY12" fmla="*/ 1740920 h 6341762"/>
              <a:gd name="connsiteX13" fmla="*/ 10198245 w 14911481"/>
              <a:gd name="connsiteY13" fmla="*/ 6018280 h 6341762"/>
              <a:gd name="connsiteX14" fmla="*/ 11944761 w 14911481"/>
              <a:gd name="connsiteY14" fmla="*/ 5591560 h 6341762"/>
              <a:gd name="connsiteX15" fmla="*/ 13105771 w 14911481"/>
              <a:gd name="connsiteY15" fmla="*/ 2025400 h 6341762"/>
              <a:gd name="connsiteX16" fmla="*/ 14911481 w 14911481"/>
              <a:gd name="connsiteY16" fmla="*/ 3996440 h 6341762"/>
              <a:gd name="connsiteX0" fmla="*/ 2013455 w 13467107"/>
              <a:gd name="connsiteY0" fmla="*/ 0 h 6328042"/>
              <a:gd name="connsiteX1" fmla="*/ 261968 w 13467107"/>
              <a:gd name="connsiteY1" fmla="*/ 200927 h 6328042"/>
              <a:gd name="connsiteX2" fmla="*/ 340824 w 13467107"/>
              <a:gd name="connsiteY2" fmla="*/ 901316 h 6328042"/>
              <a:gd name="connsiteX3" fmla="*/ 1693229 w 13467107"/>
              <a:gd name="connsiteY3" fmla="*/ 1734436 h 6328042"/>
              <a:gd name="connsiteX4" fmla="*/ 45340 w 13467107"/>
              <a:gd name="connsiteY4" fmla="*/ 1917316 h 6328042"/>
              <a:gd name="connsiteX5" fmla="*/ 238949 w 13467107"/>
              <a:gd name="connsiteY5" fmla="*/ 3403600 h 6328042"/>
              <a:gd name="connsiteX6" fmla="*/ 193082 w 13467107"/>
              <a:gd name="connsiteY6" fmla="*/ 4284596 h 6328042"/>
              <a:gd name="connsiteX7" fmla="*/ 1611432 w 13467107"/>
              <a:gd name="connsiteY7" fmla="*/ 4551681 h 6328042"/>
              <a:gd name="connsiteX8" fmla="*/ 1255871 w 13467107"/>
              <a:gd name="connsiteY8" fmla="*/ 6035040 h 6328042"/>
              <a:gd name="connsiteX9" fmla="*/ 3056997 w 13467107"/>
              <a:gd name="connsiteY9" fmla="*/ 5463155 h 6328042"/>
              <a:gd name="connsiteX10" fmla="*/ 5123981 w 13467107"/>
              <a:gd name="connsiteY10" fmla="*/ 5943600 h 6328042"/>
              <a:gd name="connsiteX11" fmla="*/ 4315075 w 13467107"/>
              <a:gd name="connsiteY11" fmla="*/ 1950720 h 6328042"/>
              <a:gd name="connsiteX12" fmla="*/ 6284586 w 13467107"/>
              <a:gd name="connsiteY12" fmla="*/ 2587875 h 6328042"/>
              <a:gd name="connsiteX13" fmla="*/ 7978258 w 13467107"/>
              <a:gd name="connsiteY13" fmla="*/ 1727200 h 6328042"/>
              <a:gd name="connsiteX14" fmla="*/ 8753871 w 13467107"/>
              <a:gd name="connsiteY14" fmla="*/ 6004560 h 6328042"/>
              <a:gd name="connsiteX15" fmla="*/ 10500387 w 13467107"/>
              <a:gd name="connsiteY15" fmla="*/ 5577840 h 6328042"/>
              <a:gd name="connsiteX16" fmla="*/ 11661397 w 13467107"/>
              <a:gd name="connsiteY16" fmla="*/ 2011680 h 6328042"/>
              <a:gd name="connsiteX17" fmla="*/ 13467107 w 13467107"/>
              <a:gd name="connsiteY17" fmla="*/ 3982720 h 6328042"/>
              <a:gd name="connsiteX0" fmla="*/ 2013455 w 13467107"/>
              <a:gd name="connsiteY0" fmla="*/ 0 h 6328042"/>
              <a:gd name="connsiteX1" fmla="*/ 261968 w 13467107"/>
              <a:gd name="connsiteY1" fmla="*/ 200927 h 6328042"/>
              <a:gd name="connsiteX2" fmla="*/ 340824 w 13467107"/>
              <a:gd name="connsiteY2" fmla="*/ 1206116 h 6328042"/>
              <a:gd name="connsiteX3" fmla="*/ 1693229 w 13467107"/>
              <a:gd name="connsiteY3" fmla="*/ 1734436 h 6328042"/>
              <a:gd name="connsiteX4" fmla="*/ 45340 w 13467107"/>
              <a:gd name="connsiteY4" fmla="*/ 1917316 h 6328042"/>
              <a:gd name="connsiteX5" fmla="*/ 238949 w 13467107"/>
              <a:gd name="connsiteY5" fmla="*/ 3403600 h 6328042"/>
              <a:gd name="connsiteX6" fmla="*/ 193082 w 13467107"/>
              <a:gd name="connsiteY6" fmla="*/ 4284596 h 6328042"/>
              <a:gd name="connsiteX7" fmla="*/ 1611432 w 13467107"/>
              <a:gd name="connsiteY7" fmla="*/ 4551681 h 6328042"/>
              <a:gd name="connsiteX8" fmla="*/ 1255871 w 13467107"/>
              <a:gd name="connsiteY8" fmla="*/ 6035040 h 6328042"/>
              <a:gd name="connsiteX9" fmla="*/ 3056997 w 13467107"/>
              <a:gd name="connsiteY9" fmla="*/ 5463155 h 6328042"/>
              <a:gd name="connsiteX10" fmla="*/ 5123981 w 13467107"/>
              <a:gd name="connsiteY10" fmla="*/ 5943600 h 6328042"/>
              <a:gd name="connsiteX11" fmla="*/ 4315075 w 13467107"/>
              <a:gd name="connsiteY11" fmla="*/ 1950720 h 6328042"/>
              <a:gd name="connsiteX12" fmla="*/ 6284586 w 13467107"/>
              <a:gd name="connsiteY12" fmla="*/ 2587875 h 6328042"/>
              <a:gd name="connsiteX13" fmla="*/ 7978258 w 13467107"/>
              <a:gd name="connsiteY13" fmla="*/ 1727200 h 6328042"/>
              <a:gd name="connsiteX14" fmla="*/ 8753871 w 13467107"/>
              <a:gd name="connsiteY14" fmla="*/ 6004560 h 6328042"/>
              <a:gd name="connsiteX15" fmla="*/ 10500387 w 13467107"/>
              <a:gd name="connsiteY15" fmla="*/ 5577840 h 6328042"/>
              <a:gd name="connsiteX16" fmla="*/ 11661397 w 13467107"/>
              <a:gd name="connsiteY16" fmla="*/ 2011680 h 6328042"/>
              <a:gd name="connsiteX17" fmla="*/ 13467107 w 13467107"/>
              <a:gd name="connsiteY17" fmla="*/ 3982720 h 6328042"/>
              <a:gd name="connsiteX0" fmla="*/ 2013455 w 13467107"/>
              <a:gd name="connsiteY0" fmla="*/ 0 h 6328042"/>
              <a:gd name="connsiteX1" fmla="*/ 261968 w 13467107"/>
              <a:gd name="connsiteY1" fmla="*/ 200927 h 6328042"/>
              <a:gd name="connsiteX2" fmla="*/ 340824 w 13467107"/>
              <a:gd name="connsiteY2" fmla="*/ 1206116 h 6328042"/>
              <a:gd name="connsiteX3" fmla="*/ 1693229 w 13467107"/>
              <a:gd name="connsiteY3" fmla="*/ 1734436 h 6328042"/>
              <a:gd name="connsiteX4" fmla="*/ 90799 w 13467107"/>
              <a:gd name="connsiteY4" fmla="*/ 2191636 h 6328042"/>
              <a:gd name="connsiteX5" fmla="*/ 238949 w 13467107"/>
              <a:gd name="connsiteY5" fmla="*/ 3403600 h 6328042"/>
              <a:gd name="connsiteX6" fmla="*/ 193082 w 13467107"/>
              <a:gd name="connsiteY6" fmla="*/ 4284596 h 6328042"/>
              <a:gd name="connsiteX7" fmla="*/ 1611432 w 13467107"/>
              <a:gd name="connsiteY7" fmla="*/ 4551681 h 6328042"/>
              <a:gd name="connsiteX8" fmla="*/ 1255871 w 13467107"/>
              <a:gd name="connsiteY8" fmla="*/ 6035040 h 6328042"/>
              <a:gd name="connsiteX9" fmla="*/ 3056997 w 13467107"/>
              <a:gd name="connsiteY9" fmla="*/ 5463155 h 6328042"/>
              <a:gd name="connsiteX10" fmla="*/ 5123981 w 13467107"/>
              <a:gd name="connsiteY10" fmla="*/ 5943600 h 6328042"/>
              <a:gd name="connsiteX11" fmla="*/ 4315075 w 13467107"/>
              <a:gd name="connsiteY11" fmla="*/ 1950720 h 6328042"/>
              <a:gd name="connsiteX12" fmla="*/ 6284586 w 13467107"/>
              <a:gd name="connsiteY12" fmla="*/ 2587875 h 6328042"/>
              <a:gd name="connsiteX13" fmla="*/ 7978258 w 13467107"/>
              <a:gd name="connsiteY13" fmla="*/ 1727200 h 6328042"/>
              <a:gd name="connsiteX14" fmla="*/ 8753871 w 13467107"/>
              <a:gd name="connsiteY14" fmla="*/ 6004560 h 6328042"/>
              <a:gd name="connsiteX15" fmla="*/ 10500387 w 13467107"/>
              <a:gd name="connsiteY15" fmla="*/ 5577840 h 6328042"/>
              <a:gd name="connsiteX16" fmla="*/ 11661397 w 13467107"/>
              <a:gd name="connsiteY16" fmla="*/ 2011680 h 6328042"/>
              <a:gd name="connsiteX17" fmla="*/ 13467107 w 13467107"/>
              <a:gd name="connsiteY17" fmla="*/ 3982720 h 6328042"/>
              <a:gd name="connsiteX0" fmla="*/ 2013455 w 13467107"/>
              <a:gd name="connsiteY0" fmla="*/ 0 h 6328042"/>
              <a:gd name="connsiteX1" fmla="*/ 261968 w 13467107"/>
              <a:gd name="connsiteY1" fmla="*/ 200927 h 6328042"/>
              <a:gd name="connsiteX2" fmla="*/ 340824 w 13467107"/>
              <a:gd name="connsiteY2" fmla="*/ 1206116 h 6328042"/>
              <a:gd name="connsiteX3" fmla="*/ 1761417 w 13467107"/>
              <a:gd name="connsiteY3" fmla="*/ 1724276 h 6328042"/>
              <a:gd name="connsiteX4" fmla="*/ 90799 w 13467107"/>
              <a:gd name="connsiteY4" fmla="*/ 2191636 h 6328042"/>
              <a:gd name="connsiteX5" fmla="*/ 238949 w 13467107"/>
              <a:gd name="connsiteY5" fmla="*/ 3403600 h 6328042"/>
              <a:gd name="connsiteX6" fmla="*/ 193082 w 13467107"/>
              <a:gd name="connsiteY6" fmla="*/ 4284596 h 6328042"/>
              <a:gd name="connsiteX7" fmla="*/ 1611432 w 13467107"/>
              <a:gd name="connsiteY7" fmla="*/ 4551681 h 6328042"/>
              <a:gd name="connsiteX8" fmla="*/ 1255871 w 13467107"/>
              <a:gd name="connsiteY8" fmla="*/ 6035040 h 6328042"/>
              <a:gd name="connsiteX9" fmla="*/ 3056997 w 13467107"/>
              <a:gd name="connsiteY9" fmla="*/ 5463155 h 6328042"/>
              <a:gd name="connsiteX10" fmla="*/ 5123981 w 13467107"/>
              <a:gd name="connsiteY10" fmla="*/ 5943600 h 6328042"/>
              <a:gd name="connsiteX11" fmla="*/ 4315075 w 13467107"/>
              <a:gd name="connsiteY11" fmla="*/ 1950720 h 6328042"/>
              <a:gd name="connsiteX12" fmla="*/ 6284586 w 13467107"/>
              <a:gd name="connsiteY12" fmla="*/ 2587875 h 6328042"/>
              <a:gd name="connsiteX13" fmla="*/ 7978258 w 13467107"/>
              <a:gd name="connsiteY13" fmla="*/ 1727200 h 6328042"/>
              <a:gd name="connsiteX14" fmla="*/ 8753871 w 13467107"/>
              <a:gd name="connsiteY14" fmla="*/ 6004560 h 6328042"/>
              <a:gd name="connsiteX15" fmla="*/ 10500387 w 13467107"/>
              <a:gd name="connsiteY15" fmla="*/ 5577840 h 6328042"/>
              <a:gd name="connsiteX16" fmla="*/ 11661397 w 13467107"/>
              <a:gd name="connsiteY16" fmla="*/ 2011680 h 6328042"/>
              <a:gd name="connsiteX17" fmla="*/ 13467107 w 13467107"/>
              <a:gd name="connsiteY17" fmla="*/ 3982720 h 6328042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706286 w 13411976"/>
              <a:gd name="connsiteY2" fmla="*/ 172774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706286 w 13411976"/>
              <a:gd name="connsiteY2" fmla="*/ 172774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706286 w 13411976"/>
              <a:gd name="connsiteY2" fmla="*/ 172774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819933 w 13411976"/>
              <a:gd name="connsiteY2" fmla="*/ 149406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819933 w 13411976"/>
              <a:gd name="connsiteY2" fmla="*/ 149406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87472 w 13441124"/>
              <a:gd name="connsiteY0" fmla="*/ 3465 h 6331507"/>
              <a:gd name="connsiteX1" fmla="*/ 235985 w 13441124"/>
              <a:gd name="connsiteY1" fmla="*/ 204392 h 6331507"/>
              <a:gd name="connsiteX2" fmla="*/ 1849081 w 13441124"/>
              <a:gd name="connsiteY2" fmla="*/ 1494061 h 6331507"/>
              <a:gd name="connsiteX3" fmla="*/ 64816 w 13441124"/>
              <a:gd name="connsiteY3" fmla="*/ 2195101 h 6331507"/>
              <a:gd name="connsiteX4" fmla="*/ 212966 w 13441124"/>
              <a:gd name="connsiteY4" fmla="*/ 3407065 h 6331507"/>
              <a:gd name="connsiteX5" fmla="*/ 167099 w 13441124"/>
              <a:gd name="connsiteY5" fmla="*/ 4288061 h 6331507"/>
              <a:gd name="connsiteX6" fmla="*/ 1585449 w 13441124"/>
              <a:gd name="connsiteY6" fmla="*/ 4555146 h 6331507"/>
              <a:gd name="connsiteX7" fmla="*/ 1229888 w 13441124"/>
              <a:gd name="connsiteY7" fmla="*/ 6038505 h 6331507"/>
              <a:gd name="connsiteX8" fmla="*/ 3031014 w 13441124"/>
              <a:gd name="connsiteY8" fmla="*/ 5466620 h 6331507"/>
              <a:gd name="connsiteX9" fmla="*/ 5097998 w 13441124"/>
              <a:gd name="connsiteY9" fmla="*/ 5947065 h 6331507"/>
              <a:gd name="connsiteX10" fmla="*/ 4289092 w 13441124"/>
              <a:gd name="connsiteY10" fmla="*/ 1954185 h 6331507"/>
              <a:gd name="connsiteX11" fmla="*/ 6258603 w 13441124"/>
              <a:gd name="connsiteY11" fmla="*/ 2591340 h 6331507"/>
              <a:gd name="connsiteX12" fmla="*/ 7952275 w 13441124"/>
              <a:gd name="connsiteY12" fmla="*/ 1730665 h 6331507"/>
              <a:gd name="connsiteX13" fmla="*/ 8727888 w 13441124"/>
              <a:gd name="connsiteY13" fmla="*/ 6008025 h 6331507"/>
              <a:gd name="connsiteX14" fmla="*/ 10474404 w 13441124"/>
              <a:gd name="connsiteY14" fmla="*/ 5581305 h 6331507"/>
              <a:gd name="connsiteX15" fmla="*/ 11635414 w 13441124"/>
              <a:gd name="connsiteY15" fmla="*/ 2015145 h 6331507"/>
              <a:gd name="connsiteX16" fmla="*/ 13441124 w 13441124"/>
              <a:gd name="connsiteY16" fmla="*/ 3986185 h 6331507"/>
              <a:gd name="connsiteX0" fmla="*/ 2054075 w 13507727"/>
              <a:gd name="connsiteY0" fmla="*/ 3465 h 6331507"/>
              <a:gd name="connsiteX1" fmla="*/ 302588 w 13507727"/>
              <a:gd name="connsiteY1" fmla="*/ 204392 h 6331507"/>
              <a:gd name="connsiteX2" fmla="*/ 1915684 w 13507727"/>
              <a:gd name="connsiteY2" fmla="*/ 1494061 h 6331507"/>
              <a:gd name="connsiteX3" fmla="*/ 63230 w 13507727"/>
              <a:gd name="connsiteY3" fmla="*/ 2215421 h 6331507"/>
              <a:gd name="connsiteX4" fmla="*/ 279569 w 13507727"/>
              <a:gd name="connsiteY4" fmla="*/ 3407065 h 6331507"/>
              <a:gd name="connsiteX5" fmla="*/ 233702 w 13507727"/>
              <a:gd name="connsiteY5" fmla="*/ 4288061 h 6331507"/>
              <a:gd name="connsiteX6" fmla="*/ 1652052 w 13507727"/>
              <a:gd name="connsiteY6" fmla="*/ 4555146 h 6331507"/>
              <a:gd name="connsiteX7" fmla="*/ 1296491 w 13507727"/>
              <a:gd name="connsiteY7" fmla="*/ 6038505 h 6331507"/>
              <a:gd name="connsiteX8" fmla="*/ 3097617 w 13507727"/>
              <a:gd name="connsiteY8" fmla="*/ 5466620 h 6331507"/>
              <a:gd name="connsiteX9" fmla="*/ 5164601 w 13507727"/>
              <a:gd name="connsiteY9" fmla="*/ 5947065 h 6331507"/>
              <a:gd name="connsiteX10" fmla="*/ 4355695 w 13507727"/>
              <a:gd name="connsiteY10" fmla="*/ 1954185 h 6331507"/>
              <a:gd name="connsiteX11" fmla="*/ 6325206 w 13507727"/>
              <a:gd name="connsiteY11" fmla="*/ 2591340 h 6331507"/>
              <a:gd name="connsiteX12" fmla="*/ 8018878 w 13507727"/>
              <a:gd name="connsiteY12" fmla="*/ 1730665 h 6331507"/>
              <a:gd name="connsiteX13" fmla="*/ 8794491 w 13507727"/>
              <a:gd name="connsiteY13" fmla="*/ 6008025 h 6331507"/>
              <a:gd name="connsiteX14" fmla="*/ 10541007 w 13507727"/>
              <a:gd name="connsiteY14" fmla="*/ 5581305 h 6331507"/>
              <a:gd name="connsiteX15" fmla="*/ 11702017 w 13507727"/>
              <a:gd name="connsiteY15" fmla="*/ 2015145 h 6331507"/>
              <a:gd name="connsiteX16" fmla="*/ 13507727 w 13507727"/>
              <a:gd name="connsiteY16" fmla="*/ 3986185 h 6331507"/>
              <a:gd name="connsiteX0" fmla="*/ 2021493 w 13475145"/>
              <a:gd name="connsiteY0" fmla="*/ 3465 h 6331507"/>
              <a:gd name="connsiteX1" fmla="*/ 270006 w 13475145"/>
              <a:gd name="connsiteY1" fmla="*/ 204392 h 6331507"/>
              <a:gd name="connsiteX2" fmla="*/ 1883102 w 13475145"/>
              <a:gd name="connsiteY2" fmla="*/ 1494061 h 6331507"/>
              <a:gd name="connsiteX3" fmla="*/ 30648 w 13475145"/>
              <a:gd name="connsiteY3" fmla="*/ 2215421 h 6331507"/>
              <a:gd name="connsiteX4" fmla="*/ 246987 w 13475145"/>
              <a:gd name="connsiteY4" fmla="*/ 3407065 h 6331507"/>
              <a:gd name="connsiteX5" fmla="*/ 201120 w 13475145"/>
              <a:gd name="connsiteY5" fmla="*/ 4288061 h 6331507"/>
              <a:gd name="connsiteX6" fmla="*/ 1619470 w 13475145"/>
              <a:gd name="connsiteY6" fmla="*/ 4555146 h 6331507"/>
              <a:gd name="connsiteX7" fmla="*/ 1263909 w 13475145"/>
              <a:gd name="connsiteY7" fmla="*/ 6038505 h 6331507"/>
              <a:gd name="connsiteX8" fmla="*/ 3065035 w 13475145"/>
              <a:gd name="connsiteY8" fmla="*/ 5466620 h 6331507"/>
              <a:gd name="connsiteX9" fmla="*/ 5132019 w 13475145"/>
              <a:gd name="connsiteY9" fmla="*/ 5947065 h 6331507"/>
              <a:gd name="connsiteX10" fmla="*/ 4323113 w 13475145"/>
              <a:gd name="connsiteY10" fmla="*/ 1954185 h 6331507"/>
              <a:gd name="connsiteX11" fmla="*/ 6292624 w 13475145"/>
              <a:gd name="connsiteY11" fmla="*/ 2591340 h 6331507"/>
              <a:gd name="connsiteX12" fmla="*/ 7986296 w 13475145"/>
              <a:gd name="connsiteY12" fmla="*/ 1730665 h 6331507"/>
              <a:gd name="connsiteX13" fmla="*/ 8761909 w 13475145"/>
              <a:gd name="connsiteY13" fmla="*/ 6008025 h 6331507"/>
              <a:gd name="connsiteX14" fmla="*/ 10508425 w 13475145"/>
              <a:gd name="connsiteY14" fmla="*/ 5581305 h 6331507"/>
              <a:gd name="connsiteX15" fmla="*/ 11669435 w 13475145"/>
              <a:gd name="connsiteY15" fmla="*/ 2015145 h 6331507"/>
              <a:gd name="connsiteX16" fmla="*/ 13475145 w 13475145"/>
              <a:gd name="connsiteY16" fmla="*/ 3986185 h 6331507"/>
              <a:gd name="connsiteX0" fmla="*/ 2120827 w 13574479"/>
              <a:gd name="connsiteY0" fmla="*/ 3465 h 6331507"/>
              <a:gd name="connsiteX1" fmla="*/ 369340 w 13574479"/>
              <a:gd name="connsiteY1" fmla="*/ 204392 h 6331507"/>
              <a:gd name="connsiteX2" fmla="*/ 1982436 w 13574479"/>
              <a:gd name="connsiteY2" fmla="*/ 1494061 h 6331507"/>
              <a:gd name="connsiteX3" fmla="*/ 129982 w 13574479"/>
              <a:gd name="connsiteY3" fmla="*/ 2215421 h 6331507"/>
              <a:gd name="connsiteX4" fmla="*/ 346321 w 13574479"/>
              <a:gd name="connsiteY4" fmla="*/ 3407065 h 6331507"/>
              <a:gd name="connsiteX5" fmla="*/ 300454 w 13574479"/>
              <a:gd name="connsiteY5" fmla="*/ 4288061 h 6331507"/>
              <a:gd name="connsiteX6" fmla="*/ 1718804 w 13574479"/>
              <a:gd name="connsiteY6" fmla="*/ 4555146 h 6331507"/>
              <a:gd name="connsiteX7" fmla="*/ 1363243 w 13574479"/>
              <a:gd name="connsiteY7" fmla="*/ 6038505 h 6331507"/>
              <a:gd name="connsiteX8" fmla="*/ 3164369 w 13574479"/>
              <a:gd name="connsiteY8" fmla="*/ 5466620 h 6331507"/>
              <a:gd name="connsiteX9" fmla="*/ 5231353 w 13574479"/>
              <a:gd name="connsiteY9" fmla="*/ 5947065 h 6331507"/>
              <a:gd name="connsiteX10" fmla="*/ 4422447 w 13574479"/>
              <a:gd name="connsiteY10" fmla="*/ 1954185 h 6331507"/>
              <a:gd name="connsiteX11" fmla="*/ 6391958 w 13574479"/>
              <a:gd name="connsiteY11" fmla="*/ 2591340 h 6331507"/>
              <a:gd name="connsiteX12" fmla="*/ 8085630 w 13574479"/>
              <a:gd name="connsiteY12" fmla="*/ 1730665 h 6331507"/>
              <a:gd name="connsiteX13" fmla="*/ 8861243 w 13574479"/>
              <a:gd name="connsiteY13" fmla="*/ 6008025 h 6331507"/>
              <a:gd name="connsiteX14" fmla="*/ 10607759 w 13574479"/>
              <a:gd name="connsiteY14" fmla="*/ 5581305 h 6331507"/>
              <a:gd name="connsiteX15" fmla="*/ 11768769 w 13574479"/>
              <a:gd name="connsiteY15" fmla="*/ 2015145 h 6331507"/>
              <a:gd name="connsiteX16" fmla="*/ 13574479 w 13574479"/>
              <a:gd name="connsiteY16" fmla="*/ 3986185 h 6331507"/>
              <a:gd name="connsiteX0" fmla="*/ 2052162 w 13505814"/>
              <a:gd name="connsiteY0" fmla="*/ 3465 h 6331507"/>
              <a:gd name="connsiteX1" fmla="*/ 300675 w 13505814"/>
              <a:gd name="connsiteY1" fmla="*/ 204392 h 6331507"/>
              <a:gd name="connsiteX2" fmla="*/ 1913771 w 13505814"/>
              <a:gd name="connsiteY2" fmla="*/ 1494061 h 6331507"/>
              <a:gd name="connsiteX3" fmla="*/ 61317 w 13505814"/>
              <a:gd name="connsiteY3" fmla="*/ 2215421 h 6331507"/>
              <a:gd name="connsiteX4" fmla="*/ 1209565 w 13505814"/>
              <a:gd name="connsiteY4" fmla="*/ 3356265 h 6331507"/>
              <a:gd name="connsiteX5" fmla="*/ 231789 w 13505814"/>
              <a:gd name="connsiteY5" fmla="*/ 4288061 h 6331507"/>
              <a:gd name="connsiteX6" fmla="*/ 1650139 w 13505814"/>
              <a:gd name="connsiteY6" fmla="*/ 4555146 h 6331507"/>
              <a:gd name="connsiteX7" fmla="*/ 1294578 w 13505814"/>
              <a:gd name="connsiteY7" fmla="*/ 6038505 h 6331507"/>
              <a:gd name="connsiteX8" fmla="*/ 3095704 w 13505814"/>
              <a:gd name="connsiteY8" fmla="*/ 5466620 h 6331507"/>
              <a:gd name="connsiteX9" fmla="*/ 5162688 w 13505814"/>
              <a:gd name="connsiteY9" fmla="*/ 5947065 h 6331507"/>
              <a:gd name="connsiteX10" fmla="*/ 4353782 w 13505814"/>
              <a:gd name="connsiteY10" fmla="*/ 1954185 h 6331507"/>
              <a:gd name="connsiteX11" fmla="*/ 6323293 w 13505814"/>
              <a:gd name="connsiteY11" fmla="*/ 2591340 h 6331507"/>
              <a:gd name="connsiteX12" fmla="*/ 8016965 w 13505814"/>
              <a:gd name="connsiteY12" fmla="*/ 1730665 h 6331507"/>
              <a:gd name="connsiteX13" fmla="*/ 8792578 w 13505814"/>
              <a:gd name="connsiteY13" fmla="*/ 6008025 h 6331507"/>
              <a:gd name="connsiteX14" fmla="*/ 10539094 w 13505814"/>
              <a:gd name="connsiteY14" fmla="*/ 5581305 h 6331507"/>
              <a:gd name="connsiteX15" fmla="*/ 11700104 w 13505814"/>
              <a:gd name="connsiteY15" fmla="*/ 2015145 h 6331507"/>
              <a:gd name="connsiteX16" fmla="*/ 13505814 w 13505814"/>
              <a:gd name="connsiteY16" fmla="*/ 3986185 h 6331507"/>
              <a:gd name="connsiteX0" fmla="*/ 2101315 w 13554967"/>
              <a:gd name="connsiteY0" fmla="*/ 3465 h 6331507"/>
              <a:gd name="connsiteX1" fmla="*/ 349828 w 13554967"/>
              <a:gd name="connsiteY1" fmla="*/ 204392 h 6331507"/>
              <a:gd name="connsiteX2" fmla="*/ 1962924 w 13554967"/>
              <a:gd name="connsiteY2" fmla="*/ 1494061 h 6331507"/>
              <a:gd name="connsiteX3" fmla="*/ 110470 w 13554967"/>
              <a:gd name="connsiteY3" fmla="*/ 2215421 h 6331507"/>
              <a:gd name="connsiteX4" fmla="*/ 474550 w 13554967"/>
              <a:gd name="connsiteY4" fmla="*/ 3214025 h 6331507"/>
              <a:gd name="connsiteX5" fmla="*/ 280942 w 13554967"/>
              <a:gd name="connsiteY5" fmla="*/ 4288061 h 6331507"/>
              <a:gd name="connsiteX6" fmla="*/ 1699292 w 13554967"/>
              <a:gd name="connsiteY6" fmla="*/ 4555146 h 6331507"/>
              <a:gd name="connsiteX7" fmla="*/ 1343731 w 13554967"/>
              <a:gd name="connsiteY7" fmla="*/ 6038505 h 6331507"/>
              <a:gd name="connsiteX8" fmla="*/ 3144857 w 13554967"/>
              <a:gd name="connsiteY8" fmla="*/ 5466620 h 6331507"/>
              <a:gd name="connsiteX9" fmla="*/ 5211841 w 13554967"/>
              <a:gd name="connsiteY9" fmla="*/ 5947065 h 6331507"/>
              <a:gd name="connsiteX10" fmla="*/ 4402935 w 13554967"/>
              <a:gd name="connsiteY10" fmla="*/ 1954185 h 6331507"/>
              <a:gd name="connsiteX11" fmla="*/ 6372446 w 13554967"/>
              <a:gd name="connsiteY11" fmla="*/ 2591340 h 6331507"/>
              <a:gd name="connsiteX12" fmla="*/ 8066118 w 13554967"/>
              <a:gd name="connsiteY12" fmla="*/ 1730665 h 6331507"/>
              <a:gd name="connsiteX13" fmla="*/ 8841731 w 13554967"/>
              <a:gd name="connsiteY13" fmla="*/ 6008025 h 6331507"/>
              <a:gd name="connsiteX14" fmla="*/ 10588247 w 13554967"/>
              <a:gd name="connsiteY14" fmla="*/ 5581305 h 6331507"/>
              <a:gd name="connsiteX15" fmla="*/ 11749257 w 13554967"/>
              <a:gd name="connsiteY15" fmla="*/ 2015145 h 6331507"/>
              <a:gd name="connsiteX16" fmla="*/ 13554967 w 13554967"/>
              <a:gd name="connsiteY16" fmla="*/ 3986185 h 6331507"/>
              <a:gd name="connsiteX0" fmla="*/ 5613022 w 13554967"/>
              <a:gd name="connsiteY0" fmla="*/ 3465 h 6331507"/>
              <a:gd name="connsiteX1" fmla="*/ 349828 w 13554967"/>
              <a:gd name="connsiteY1" fmla="*/ 204392 h 6331507"/>
              <a:gd name="connsiteX2" fmla="*/ 1962924 w 13554967"/>
              <a:gd name="connsiteY2" fmla="*/ 1494061 h 6331507"/>
              <a:gd name="connsiteX3" fmla="*/ 110470 w 13554967"/>
              <a:gd name="connsiteY3" fmla="*/ 2215421 h 6331507"/>
              <a:gd name="connsiteX4" fmla="*/ 474550 w 13554967"/>
              <a:gd name="connsiteY4" fmla="*/ 3214025 h 6331507"/>
              <a:gd name="connsiteX5" fmla="*/ 280942 w 13554967"/>
              <a:gd name="connsiteY5" fmla="*/ 4288061 h 6331507"/>
              <a:gd name="connsiteX6" fmla="*/ 1699292 w 13554967"/>
              <a:gd name="connsiteY6" fmla="*/ 4555146 h 6331507"/>
              <a:gd name="connsiteX7" fmla="*/ 1343731 w 13554967"/>
              <a:gd name="connsiteY7" fmla="*/ 6038505 h 6331507"/>
              <a:gd name="connsiteX8" fmla="*/ 3144857 w 13554967"/>
              <a:gd name="connsiteY8" fmla="*/ 5466620 h 6331507"/>
              <a:gd name="connsiteX9" fmla="*/ 5211841 w 13554967"/>
              <a:gd name="connsiteY9" fmla="*/ 5947065 h 6331507"/>
              <a:gd name="connsiteX10" fmla="*/ 4402935 w 13554967"/>
              <a:gd name="connsiteY10" fmla="*/ 1954185 h 6331507"/>
              <a:gd name="connsiteX11" fmla="*/ 6372446 w 13554967"/>
              <a:gd name="connsiteY11" fmla="*/ 2591340 h 6331507"/>
              <a:gd name="connsiteX12" fmla="*/ 8066118 w 13554967"/>
              <a:gd name="connsiteY12" fmla="*/ 1730665 h 6331507"/>
              <a:gd name="connsiteX13" fmla="*/ 8841731 w 13554967"/>
              <a:gd name="connsiteY13" fmla="*/ 6008025 h 6331507"/>
              <a:gd name="connsiteX14" fmla="*/ 10588247 w 13554967"/>
              <a:gd name="connsiteY14" fmla="*/ 5581305 h 6331507"/>
              <a:gd name="connsiteX15" fmla="*/ 11749257 w 13554967"/>
              <a:gd name="connsiteY15" fmla="*/ 2015145 h 6331507"/>
              <a:gd name="connsiteX16" fmla="*/ 13554967 w 13554967"/>
              <a:gd name="connsiteY16" fmla="*/ 3986185 h 6331507"/>
              <a:gd name="connsiteX0" fmla="*/ 5613022 w 13554967"/>
              <a:gd name="connsiteY0" fmla="*/ 0 h 6328042"/>
              <a:gd name="connsiteX1" fmla="*/ 349828 w 13554967"/>
              <a:gd name="connsiteY1" fmla="*/ 200927 h 6328042"/>
              <a:gd name="connsiteX2" fmla="*/ 1962924 w 13554967"/>
              <a:gd name="connsiteY2" fmla="*/ 1490596 h 6328042"/>
              <a:gd name="connsiteX3" fmla="*/ 110470 w 13554967"/>
              <a:gd name="connsiteY3" fmla="*/ 2211956 h 6328042"/>
              <a:gd name="connsiteX4" fmla="*/ 474550 w 13554967"/>
              <a:gd name="connsiteY4" fmla="*/ 3210560 h 6328042"/>
              <a:gd name="connsiteX5" fmla="*/ 280942 w 13554967"/>
              <a:gd name="connsiteY5" fmla="*/ 4284596 h 6328042"/>
              <a:gd name="connsiteX6" fmla="*/ 1699292 w 13554967"/>
              <a:gd name="connsiteY6" fmla="*/ 4551681 h 6328042"/>
              <a:gd name="connsiteX7" fmla="*/ 1343731 w 13554967"/>
              <a:gd name="connsiteY7" fmla="*/ 6035040 h 6328042"/>
              <a:gd name="connsiteX8" fmla="*/ 3144857 w 13554967"/>
              <a:gd name="connsiteY8" fmla="*/ 5463155 h 6328042"/>
              <a:gd name="connsiteX9" fmla="*/ 5211841 w 13554967"/>
              <a:gd name="connsiteY9" fmla="*/ 5943600 h 6328042"/>
              <a:gd name="connsiteX10" fmla="*/ 4402935 w 13554967"/>
              <a:gd name="connsiteY10" fmla="*/ 1950720 h 6328042"/>
              <a:gd name="connsiteX11" fmla="*/ 6372446 w 13554967"/>
              <a:gd name="connsiteY11" fmla="*/ 2587875 h 6328042"/>
              <a:gd name="connsiteX12" fmla="*/ 8066118 w 13554967"/>
              <a:gd name="connsiteY12" fmla="*/ 1727200 h 6328042"/>
              <a:gd name="connsiteX13" fmla="*/ 8841731 w 13554967"/>
              <a:gd name="connsiteY13" fmla="*/ 6004560 h 6328042"/>
              <a:gd name="connsiteX14" fmla="*/ 10588247 w 13554967"/>
              <a:gd name="connsiteY14" fmla="*/ 5577840 h 6328042"/>
              <a:gd name="connsiteX15" fmla="*/ 11749257 w 13554967"/>
              <a:gd name="connsiteY15" fmla="*/ 2011680 h 6328042"/>
              <a:gd name="connsiteX16" fmla="*/ 13554967 w 13554967"/>
              <a:gd name="connsiteY16" fmla="*/ 3982720 h 6328042"/>
              <a:gd name="connsiteX0" fmla="*/ 5613022 w 13554967"/>
              <a:gd name="connsiteY0" fmla="*/ 55690 h 6383732"/>
              <a:gd name="connsiteX1" fmla="*/ 349828 w 13554967"/>
              <a:gd name="connsiteY1" fmla="*/ 256617 h 6383732"/>
              <a:gd name="connsiteX2" fmla="*/ 1962924 w 13554967"/>
              <a:gd name="connsiteY2" fmla="*/ 1546286 h 6383732"/>
              <a:gd name="connsiteX3" fmla="*/ 110470 w 13554967"/>
              <a:gd name="connsiteY3" fmla="*/ 2267646 h 6383732"/>
              <a:gd name="connsiteX4" fmla="*/ 474550 w 13554967"/>
              <a:gd name="connsiteY4" fmla="*/ 3266250 h 6383732"/>
              <a:gd name="connsiteX5" fmla="*/ 280942 w 13554967"/>
              <a:gd name="connsiteY5" fmla="*/ 4340286 h 6383732"/>
              <a:gd name="connsiteX6" fmla="*/ 1699292 w 13554967"/>
              <a:gd name="connsiteY6" fmla="*/ 4607371 h 6383732"/>
              <a:gd name="connsiteX7" fmla="*/ 1343731 w 13554967"/>
              <a:gd name="connsiteY7" fmla="*/ 6090730 h 6383732"/>
              <a:gd name="connsiteX8" fmla="*/ 3144857 w 13554967"/>
              <a:gd name="connsiteY8" fmla="*/ 5518845 h 6383732"/>
              <a:gd name="connsiteX9" fmla="*/ 5211841 w 13554967"/>
              <a:gd name="connsiteY9" fmla="*/ 5999290 h 6383732"/>
              <a:gd name="connsiteX10" fmla="*/ 4402935 w 13554967"/>
              <a:gd name="connsiteY10" fmla="*/ 2006410 h 6383732"/>
              <a:gd name="connsiteX11" fmla="*/ 6372446 w 13554967"/>
              <a:gd name="connsiteY11" fmla="*/ 2643565 h 6383732"/>
              <a:gd name="connsiteX12" fmla="*/ 8066118 w 13554967"/>
              <a:gd name="connsiteY12" fmla="*/ 1782890 h 6383732"/>
              <a:gd name="connsiteX13" fmla="*/ 8841731 w 13554967"/>
              <a:gd name="connsiteY13" fmla="*/ 6060250 h 6383732"/>
              <a:gd name="connsiteX14" fmla="*/ 10588247 w 13554967"/>
              <a:gd name="connsiteY14" fmla="*/ 5633530 h 6383732"/>
              <a:gd name="connsiteX15" fmla="*/ 11749257 w 13554967"/>
              <a:gd name="connsiteY15" fmla="*/ 2067370 h 6383732"/>
              <a:gd name="connsiteX16" fmla="*/ 13554967 w 13554967"/>
              <a:gd name="connsiteY16" fmla="*/ 4038410 h 638373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690771 w 13554967"/>
              <a:gd name="connsiteY1" fmla="*/ 85116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690771 w 13554967"/>
              <a:gd name="connsiteY1" fmla="*/ 85116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22473 w 13564418"/>
              <a:gd name="connsiteY0" fmla="*/ 0 h 6683642"/>
              <a:gd name="connsiteX1" fmla="*/ 700222 w 13564418"/>
              <a:gd name="connsiteY1" fmla="*/ 851167 h 6683642"/>
              <a:gd name="connsiteX2" fmla="*/ 1972375 w 13564418"/>
              <a:gd name="connsiteY2" fmla="*/ 1846196 h 6683642"/>
              <a:gd name="connsiteX3" fmla="*/ 119921 w 13564418"/>
              <a:gd name="connsiteY3" fmla="*/ 2567556 h 6683642"/>
              <a:gd name="connsiteX4" fmla="*/ 484001 w 13564418"/>
              <a:gd name="connsiteY4" fmla="*/ 3566160 h 6683642"/>
              <a:gd name="connsiteX5" fmla="*/ 290393 w 13564418"/>
              <a:gd name="connsiteY5" fmla="*/ 4640196 h 6683642"/>
              <a:gd name="connsiteX6" fmla="*/ 1708743 w 13564418"/>
              <a:gd name="connsiteY6" fmla="*/ 4907281 h 6683642"/>
              <a:gd name="connsiteX7" fmla="*/ 1353182 w 13564418"/>
              <a:gd name="connsiteY7" fmla="*/ 6390640 h 6683642"/>
              <a:gd name="connsiteX8" fmla="*/ 3154308 w 13564418"/>
              <a:gd name="connsiteY8" fmla="*/ 5818755 h 6683642"/>
              <a:gd name="connsiteX9" fmla="*/ 5221292 w 13564418"/>
              <a:gd name="connsiteY9" fmla="*/ 6299200 h 6683642"/>
              <a:gd name="connsiteX10" fmla="*/ 4412386 w 13564418"/>
              <a:gd name="connsiteY10" fmla="*/ 2306320 h 6683642"/>
              <a:gd name="connsiteX11" fmla="*/ 6381897 w 13564418"/>
              <a:gd name="connsiteY11" fmla="*/ 2943475 h 6683642"/>
              <a:gd name="connsiteX12" fmla="*/ 8075569 w 13564418"/>
              <a:gd name="connsiteY12" fmla="*/ 2082800 h 6683642"/>
              <a:gd name="connsiteX13" fmla="*/ 8851182 w 13564418"/>
              <a:gd name="connsiteY13" fmla="*/ 6360160 h 6683642"/>
              <a:gd name="connsiteX14" fmla="*/ 10597698 w 13564418"/>
              <a:gd name="connsiteY14" fmla="*/ 5933440 h 6683642"/>
              <a:gd name="connsiteX15" fmla="*/ 11758708 w 13564418"/>
              <a:gd name="connsiteY15" fmla="*/ 2367280 h 6683642"/>
              <a:gd name="connsiteX16" fmla="*/ 13564418 w 13564418"/>
              <a:gd name="connsiteY16" fmla="*/ 4338320 h 6683642"/>
              <a:gd name="connsiteX0" fmla="*/ 5873431 w 13815376"/>
              <a:gd name="connsiteY0" fmla="*/ 0 h 6683642"/>
              <a:gd name="connsiteX1" fmla="*/ 598873 w 13815376"/>
              <a:gd name="connsiteY1" fmla="*/ 922287 h 6683642"/>
              <a:gd name="connsiteX2" fmla="*/ 2223333 w 13815376"/>
              <a:gd name="connsiteY2" fmla="*/ 1846196 h 6683642"/>
              <a:gd name="connsiteX3" fmla="*/ 370879 w 13815376"/>
              <a:gd name="connsiteY3" fmla="*/ 2567556 h 6683642"/>
              <a:gd name="connsiteX4" fmla="*/ 734959 w 13815376"/>
              <a:gd name="connsiteY4" fmla="*/ 3566160 h 6683642"/>
              <a:gd name="connsiteX5" fmla="*/ 541351 w 13815376"/>
              <a:gd name="connsiteY5" fmla="*/ 4640196 h 6683642"/>
              <a:gd name="connsiteX6" fmla="*/ 1959701 w 13815376"/>
              <a:gd name="connsiteY6" fmla="*/ 4907281 h 6683642"/>
              <a:gd name="connsiteX7" fmla="*/ 1604140 w 13815376"/>
              <a:gd name="connsiteY7" fmla="*/ 6390640 h 6683642"/>
              <a:gd name="connsiteX8" fmla="*/ 3405266 w 13815376"/>
              <a:gd name="connsiteY8" fmla="*/ 5818755 h 6683642"/>
              <a:gd name="connsiteX9" fmla="*/ 5472250 w 13815376"/>
              <a:gd name="connsiteY9" fmla="*/ 6299200 h 6683642"/>
              <a:gd name="connsiteX10" fmla="*/ 4663344 w 13815376"/>
              <a:gd name="connsiteY10" fmla="*/ 2306320 h 6683642"/>
              <a:gd name="connsiteX11" fmla="*/ 6632855 w 13815376"/>
              <a:gd name="connsiteY11" fmla="*/ 2943475 h 6683642"/>
              <a:gd name="connsiteX12" fmla="*/ 8326527 w 13815376"/>
              <a:gd name="connsiteY12" fmla="*/ 2082800 h 6683642"/>
              <a:gd name="connsiteX13" fmla="*/ 9102140 w 13815376"/>
              <a:gd name="connsiteY13" fmla="*/ 6360160 h 6683642"/>
              <a:gd name="connsiteX14" fmla="*/ 10848656 w 13815376"/>
              <a:gd name="connsiteY14" fmla="*/ 5933440 h 6683642"/>
              <a:gd name="connsiteX15" fmla="*/ 12009666 w 13815376"/>
              <a:gd name="connsiteY15" fmla="*/ 2367280 h 6683642"/>
              <a:gd name="connsiteX16" fmla="*/ 13815376 w 13815376"/>
              <a:gd name="connsiteY16" fmla="*/ 4338320 h 6683642"/>
              <a:gd name="connsiteX0" fmla="*/ 5613022 w 13554967"/>
              <a:gd name="connsiteY0" fmla="*/ 0 h 6683642"/>
              <a:gd name="connsiteX1" fmla="*/ 338464 w 13554967"/>
              <a:gd name="connsiteY1" fmla="*/ 92228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715322 w 13657267"/>
              <a:gd name="connsiteY0" fmla="*/ 0 h 6683642"/>
              <a:gd name="connsiteX1" fmla="*/ 281657 w 13657267"/>
              <a:gd name="connsiteY1" fmla="*/ 1084847 h 6683642"/>
              <a:gd name="connsiteX2" fmla="*/ 2065224 w 13657267"/>
              <a:gd name="connsiteY2" fmla="*/ 1846196 h 6683642"/>
              <a:gd name="connsiteX3" fmla="*/ 212770 w 13657267"/>
              <a:gd name="connsiteY3" fmla="*/ 2567556 h 6683642"/>
              <a:gd name="connsiteX4" fmla="*/ 576850 w 13657267"/>
              <a:gd name="connsiteY4" fmla="*/ 3566160 h 6683642"/>
              <a:gd name="connsiteX5" fmla="*/ 383242 w 13657267"/>
              <a:gd name="connsiteY5" fmla="*/ 4640196 h 6683642"/>
              <a:gd name="connsiteX6" fmla="*/ 1801592 w 13657267"/>
              <a:gd name="connsiteY6" fmla="*/ 4907281 h 6683642"/>
              <a:gd name="connsiteX7" fmla="*/ 1446031 w 13657267"/>
              <a:gd name="connsiteY7" fmla="*/ 6390640 h 6683642"/>
              <a:gd name="connsiteX8" fmla="*/ 3247157 w 13657267"/>
              <a:gd name="connsiteY8" fmla="*/ 5818755 h 6683642"/>
              <a:gd name="connsiteX9" fmla="*/ 5314141 w 13657267"/>
              <a:gd name="connsiteY9" fmla="*/ 6299200 h 6683642"/>
              <a:gd name="connsiteX10" fmla="*/ 4505235 w 13657267"/>
              <a:gd name="connsiteY10" fmla="*/ 2306320 h 6683642"/>
              <a:gd name="connsiteX11" fmla="*/ 6474746 w 13657267"/>
              <a:gd name="connsiteY11" fmla="*/ 2943475 h 6683642"/>
              <a:gd name="connsiteX12" fmla="*/ 8168418 w 13657267"/>
              <a:gd name="connsiteY12" fmla="*/ 2082800 h 6683642"/>
              <a:gd name="connsiteX13" fmla="*/ 8944031 w 13657267"/>
              <a:gd name="connsiteY13" fmla="*/ 6360160 h 6683642"/>
              <a:gd name="connsiteX14" fmla="*/ 10690547 w 13657267"/>
              <a:gd name="connsiteY14" fmla="*/ 5933440 h 6683642"/>
              <a:gd name="connsiteX15" fmla="*/ 11851557 w 13657267"/>
              <a:gd name="connsiteY15" fmla="*/ 2367280 h 6683642"/>
              <a:gd name="connsiteX16" fmla="*/ 13657267 w 13657267"/>
              <a:gd name="connsiteY16" fmla="*/ 4338320 h 6683642"/>
              <a:gd name="connsiteX0" fmla="*/ 5692337 w 13634282"/>
              <a:gd name="connsiteY0" fmla="*/ 0 h 6683642"/>
              <a:gd name="connsiteX1" fmla="*/ 258672 w 13634282"/>
              <a:gd name="connsiteY1" fmla="*/ 1084847 h 6683642"/>
              <a:gd name="connsiteX2" fmla="*/ 2042239 w 13634282"/>
              <a:gd name="connsiteY2" fmla="*/ 1846196 h 6683642"/>
              <a:gd name="connsiteX3" fmla="*/ 189785 w 13634282"/>
              <a:gd name="connsiteY3" fmla="*/ 2567556 h 6683642"/>
              <a:gd name="connsiteX4" fmla="*/ 553865 w 13634282"/>
              <a:gd name="connsiteY4" fmla="*/ 3566160 h 6683642"/>
              <a:gd name="connsiteX5" fmla="*/ 360257 w 13634282"/>
              <a:gd name="connsiteY5" fmla="*/ 4640196 h 6683642"/>
              <a:gd name="connsiteX6" fmla="*/ 1778607 w 13634282"/>
              <a:gd name="connsiteY6" fmla="*/ 4907281 h 6683642"/>
              <a:gd name="connsiteX7" fmla="*/ 1423046 w 13634282"/>
              <a:gd name="connsiteY7" fmla="*/ 6390640 h 6683642"/>
              <a:gd name="connsiteX8" fmla="*/ 3224172 w 13634282"/>
              <a:gd name="connsiteY8" fmla="*/ 5818755 h 6683642"/>
              <a:gd name="connsiteX9" fmla="*/ 5291156 w 13634282"/>
              <a:gd name="connsiteY9" fmla="*/ 6299200 h 6683642"/>
              <a:gd name="connsiteX10" fmla="*/ 4482250 w 13634282"/>
              <a:gd name="connsiteY10" fmla="*/ 2306320 h 6683642"/>
              <a:gd name="connsiteX11" fmla="*/ 6451761 w 13634282"/>
              <a:gd name="connsiteY11" fmla="*/ 2943475 h 6683642"/>
              <a:gd name="connsiteX12" fmla="*/ 8145433 w 13634282"/>
              <a:gd name="connsiteY12" fmla="*/ 2082800 h 6683642"/>
              <a:gd name="connsiteX13" fmla="*/ 8921046 w 13634282"/>
              <a:gd name="connsiteY13" fmla="*/ 6360160 h 6683642"/>
              <a:gd name="connsiteX14" fmla="*/ 10667562 w 13634282"/>
              <a:gd name="connsiteY14" fmla="*/ 5933440 h 6683642"/>
              <a:gd name="connsiteX15" fmla="*/ 11828572 w 13634282"/>
              <a:gd name="connsiteY15" fmla="*/ 2367280 h 6683642"/>
              <a:gd name="connsiteX16" fmla="*/ 13634282 w 13634282"/>
              <a:gd name="connsiteY16" fmla="*/ 4338320 h 6683642"/>
              <a:gd name="connsiteX0" fmla="*/ 5613022 w 13554967"/>
              <a:gd name="connsiteY0" fmla="*/ 0 h 6683642"/>
              <a:gd name="connsiteX1" fmla="*/ 179357 w 13554967"/>
              <a:gd name="connsiteY1" fmla="*/ 108484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13554967" h="6683642">
                <a:moveTo>
                  <a:pt x="5613022" y="0"/>
                </a:moveTo>
                <a:cubicBezTo>
                  <a:pt x="2377638" y="1076581"/>
                  <a:pt x="-74120" y="-391252"/>
                  <a:pt x="179357" y="1084847"/>
                </a:cubicBezTo>
                <a:cubicBezTo>
                  <a:pt x="807872" y="1839586"/>
                  <a:pt x="-179215" y="1555051"/>
                  <a:pt x="1962924" y="1846196"/>
                </a:cubicBezTo>
                <a:cubicBezTo>
                  <a:pt x="2093503" y="2635181"/>
                  <a:pt x="784709" y="1649282"/>
                  <a:pt x="110470" y="2567556"/>
                </a:cubicBezTo>
                <a:cubicBezTo>
                  <a:pt x="-268286" y="3099750"/>
                  <a:pt x="446138" y="3220720"/>
                  <a:pt x="474550" y="3566160"/>
                </a:cubicBezTo>
                <a:cubicBezTo>
                  <a:pt x="502962" y="3911600"/>
                  <a:pt x="12418" y="4465783"/>
                  <a:pt x="280942" y="4640196"/>
                </a:cubicBezTo>
                <a:cubicBezTo>
                  <a:pt x="549466" y="4814609"/>
                  <a:pt x="1605502" y="4583367"/>
                  <a:pt x="1699292" y="4907281"/>
                </a:cubicBezTo>
                <a:cubicBezTo>
                  <a:pt x="1793082" y="5231195"/>
                  <a:pt x="1102804" y="6238728"/>
                  <a:pt x="1343731" y="6390640"/>
                </a:cubicBezTo>
                <a:cubicBezTo>
                  <a:pt x="1584659" y="6542552"/>
                  <a:pt x="2767244" y="5847542"/>
                  <a:pt x="3144857" y="5818755"/>
                </a:cubicBezTo>
                <a:cubicBezTo>
                  <a:pt x="3522470" y="5789968"/>
                  <a:pt x="5002161" y="6884606"/>
                  <a:pt x="5211841" y="6299200"/>
                </a:cubicBezTo>
                <a:cubicBezTo>
                  <a:pt x="5421521" y="5713794"/>
                  <a:pt x="4209501" y="2865608"/>
                  <a:pt x="4402935" y="2306320"/>
                </a:cubicBezTo>
                <a:cubicBezTo>
                  <a:pt x="4596369" y="1747032"/>
                  <a:pt x="6042246" y="2973955"/>
                  <a:pt x="6372446" y="2943475"/>
                </a:cubicBezTo>
                <a:cubicBezTo>
                  <a:pt x="6702646" y="2912995"/>
                  <a:pt x="7654571" y="1513353"/>
                  <a:pt x="8066118" y="2082800"/>
                </a:cubicBezTo>
                <a:cubicBezTo>
                  <a:pt x="8477665" y="2652247"/>
                  <a:pt x="8421376" y="5718387"/>
                  <a:pt x="8841731" y="6360160"/>
                </a:cubicBezTo>
                <a:cubicBezTo>
                  <a:pt x="9262086" y="7001933"/>
                  <a:pt x="10103659" y="6598920"/>
                  <a:pt x="10588247" y="5933440"/>
                </a:cubicBezTo>
                <a:cubicBezTo>
                  <a:pt x="11072835" y="5267960"/>
                  <a:pt x="11254804" y="2724573"/>
                  <a:pt x="11749257" y="2367280"/>
                </a:cubicBezTo>
                <a:cubicBezTo>
                  <a:pt x="12243710" y="2009987"/>
                  <a:pt x="13097767" y="4551680"/>
                  <a:pt x="13554967" y="4338320"/>
                </a:cubicBezTo>
              </a:path>
            </a:pathLst>
          </a:custGeom>
          <a:noFill/>
          <a:ln w="76200" cmpd="thickThin">
            <a:solidFill>
              <a:schemeClr val="accent1">
                <a:lumMod val="75000"/>
              </a:schemeClr>
            </a:solidFill>
            <a:prstDash val="sysDot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46" name="Freeform: Shape 45">
            <a:extLst>
              <a:ext uri="{FF2B5EF4-FFF2-40B4-BE49-F238E27FC236}">
                <a16:creationId xmlns:a16="http://schemas.microsoft.com/office/drawing/2014/main" id="{3D1E9CED-AB5D-3459-841D-73EE0CE3B65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164776" y="-190767"/>
            <a:ext cx="12118040" cy="6683642"/>
          </a:xfrm>
          <a:custGeom>
            <a:avLst/>
            <a:gdLst>
              <a:gd name="connsiteX0" fmla="*/ 2242281 w 12717241"/>
              <a:gd name="connsiteY0" fmla="*/ 253377 h 4674498"/>
              <a:gd name="connsiteX1" fmla="*/ 17241 w 12717241"/>
              <a:gd name="connsiteY1" fmla="*/ 1960257 h 4674498"/>
              <a:gd name="connsiteX2" fmla="*/ 1338041 w 12717241"/>
              <a:gd name="connsiteY2" fmla="*/ 4561217 h 4674498"/>
              <a:gd name="connsiteX3" fmla="*/ 3624041 w 12717241"/>
              <a:gd name="connsiteY3" fmla="*/ 3839857 h 4674498"/>
              <a:gd name="connsiteX4" fmla="*/ 4599401 w 12717241"/>
              <a:gd name="connsiteY4" fmla="*/ 558177 h 4674498"/>
              <a:gd name="connsiteX5" fmla="*/ 6580601 w 12717241"/>
              <a:gd name="connsiteY5" fmla="*/ 375297 h 4674498"/>
              <a:gd name="connsiteX6" fmla="*/ 7515321 w 12717241"/>
              <a:gd name="connsiteY6" fmla="*/ 4347857 h 4674498"/>
              <a:gd name="connsiteX7" fmla="*/ 9750521 w 12717241"/>
              <a:gd name="connsiteY7" fmla="*/ 3799217 h 4674498"/>
              <a:gd name="connsiteX8" fmla="*/ 11172921 w 12717241"/>
              <a:gd name="connsiteY8" fmla="*/ 1696097 h 4674498"/>
              <a:gd name="connsiteX9" fmla="*/ 12717241 w 12717241"/>
              <a:gd name="connsiteY9" fmla="*/ 1655457 h 4674498"/>
              <a:gd name="connsiteX0" fmla="*/ 341353 w 14006553"/>
              <a:gd name="connsiteY0" fmla="*/ 0 h 4675121"/>
              <a:gd name="connsiteX1" fmla="*/ 1306553 w 14006553"/>
              <a:gd name="connsiteY1" fmla="*/ 1960880 h 4675121"/>
              <a:gd name="connsiteX2" fmla="*/ 2627353 w 14006553"/>
              <a:gd name="connsiteY2" fmla="*/ 4561840 h 4675121"/>
              <a:gd name="connsiteX3" fmla="*/ 4913353 w 14006553"/>
              <a:gd name="connsiteY3" fmla="*/ 3840480 h 4675121"/>
              <a:gd name="connsiteX4" fmla="*/ 5888713 w 14006553"/>
              <a:gd name="connsiteY4" fmla="*/ 558800 h 4675121"/>
              <a:gd name="connsiteX5" fmla="*/ 7869913 w 14006553"/>
              <a:gd name="connsiteY5" fmla="*/ 375920 h 4675121"/>
              <a:gd name="connsiteX6" fmla="*/ 8804633 w 14006553"/>
              <a:gd name="connsiteY6" fmla="*/ 4348480 h 4675121"/>
              <a:gd name="connsiteX7" fmla="*/ 11039833 w 14006553"/>
              <a:gd name="connsiteY7" fmla="*/ 3799840 h 4675121"/>
              <a:gd name="connsiteX8" fmla="*/ 12462233 w 14006553"/>
              <a:gd name="connsiteY8" fmla="*/ 1696720 h 4675121"/>
              <a:gd name="connsiteX9" fmla="*/ 14006553 w 14006553"/>
              <a:gd name="connsiteY9" fmla="*/ 1656080 h 4675121"/>
              <a:gd name="connsiteX0" fmla="*/ 301649 w 14342769"/>
              <a:gd name="connsiteY0" fmla="*/ 0 h 4675121"/>
              <a:gd name="connsiteX1" fmla="*/ 1642769 w 14342769"/>
              <a:gd name="connsiteY1" fmla="*/ 1960880 h 4675121"/>
              <a:gd name="connsiteX2" fmla="*/ 2963569 w 14342769"/>
              <a:gd name="connsiteY2" fmla="*/ 4561840 h 4675121"/>
              <a:gd name="connsiteX3" fmla="*/ 5249569 w 14342769"/>
              <a:gd name="connsiteY3" fmla="*/ 3840480 h 4675121"/>
              <a:gd name="connsiteX4" fmla="*/ 6224929 w 14342769"/>
              <a:gd name="connsiteY4" fmla="*/ 558800 h 4675121"/>
              <a:gd name="connsiteX5" fmla="*/ 8206129 w 14342769"/>
              <a:gd name="connsiteY5" fmla="*/ 375920 h 4675121"/>
              <a:gd name="connsiteX6" fmla="*/ 9140849 w 14342769"/>
              <a:gd name="connsiteY6" fmla="*/ 4348480 h 4675121"/>
              <a:gd name="connsiteX7" fmla="*/ 11376049 w 14342769"/>
              <a:gd name="connsiteY7" fmla="*/ 3799840 h 4675121"/>
              <a:gd name="connsiteX8" fmla="*/ 12798449 w 14342769"/>
              <a:gd name="connsiteY8" fmla="*/ 1696720 h 4675121"/>
              <a:gd name="connsiteX9" fmla="*/ 14342769 w 14342769"/>
              <a:gd name="connsiteY9" fmla="*/ 1656080 h 4675121"/>
              <a:gd name="connsiteX0" fmla="*/ 373990 w 14415110"/>
              <a:gd name="connsiteY0" fmla="*/ 0 h 4675121"/>
              <a:gd name="connsiteX1" fmla="*/ 1715110 w 14415110"/>
              <a:gd name="connsiteY1" fmla="*/ 1960880 h 4675121"/>
              <a:gd name="connsiteX2" fmla="*/ 3035910 w 14415110"/>
              <a:gd name="connsiteY2" fmla="*/ 4561840 h 4675121"/>
              <a:gd name="connsiteX3" fmla="*/ 5321910 w 14415110"/>
              <a:gd name="connsiteY3" fmla="*/ 3840480 h 4675121"/>
              <a:gd name="connsiteX4" fmla="*/ 6297270 w 14415110"/>
              <a:gd name="connsiteY4" fmla="*/ 558800 h 4675121"/>
              <a:gd name="connsiteX5" fmla="*/ 8278470 w 14415110"/>
              <a:gd name="connsiteY5" fmla="*/ 375920 h 4675121"/>
              <a:gd name="connsiteX6" fmla="*/ 9213190 w 14415110"/>
              <a:gd name="connsiteY6" fmla="*/ 4348480 h 4675121"/>
              <a:gd name="connsiteX7" fmla="*/ 11448390 w 14415110"/>
              <a:gd name="connsiteY7" fmla="*/ 3799840 h 4675121"/>
              <a:gd name="connsiteX8" fmla="*/ 12870790 w 14415110"/>
              <a:gd name="connsiteY8" fmla="*/ 1696720 h 4675121"/>
              <a:gd name="connsiteX9" fmla="*/ 14415110 w 14415110"/>
              <a:gd name="connsiteY9" fmla="*/ 1656080 h 4675121"/>
              <a:gd name="connsiteX0" fmla="*/ 330999 w 14839479"/>
              <a:gd name="connsiteY0" fmla="*/ 161938 h 4674499"/>
              <a:gd name="connsiteX1" fmla="*/ 2139479 w 14839479"/>
              <a:gd name="connsiteY1" fmla="*/ 1960258 h 4674499"/>
              <a:gd name="connsiteX2" fmla="*/ 3460279 w 14839479"/>
              <a:gd name="connsiteY2" fmla="*/ 4561218 h 4674499"/>
              <a:gd name="connsiteX3" fmla="*/ 5746279 w 14839479"/>
              <a:gd name="connsiteY3" fmla="*/ 3839858 h 4674499"/>
              <a:gd name="connsiteX4" fmla="*/ 6721639 w 14839479"/>
              <a:gd name="connsiteY4" fmla="*/ 558178 h 4674499"/>
              <a:gd name="connsiteX5" fmla="*/ 8702839 w 14839479"/>
              <a:gd name="connsiteY5" fmla="*/ 375298 h 4674499"/>
              <a:gd name="connsiteX6" fmla="*/ 9637559 w 14839479"/>
              <a:gd name="connsiteY6" fmla="*/ 4347858 h 4674499"/>
              <a:gd name="connsiteX7" fmla="*/ 11872759 w 14839479"/>
              <a:gd name="connsiteY7" fmla="*/ 3799218 h 4674499"/>
              <a:gd name="connsiteX8" fmla="*/ 13295159 w 14839479"/>
              <a:gd name="connsiteY8" fmla="*/ 1696098 h 4674499"/>
              <a:gd name="connsiteX9" fmla="*/ 14839479 w 14839479"/>
              <a:gd name="connsiteY9" fmla="*/ 1655458 h 4674499"/>
              <a:gd name="connsiteX0" fmla="*/ 0 w 14508480"/>
              <a:gd name="connsiteY0" fmla="*/ 161938 h 4674499"/>
              <a:gd name="connsiteX1" fmla="*/ 1808480 w 14508480"/>
              <a:gd name="connsiteY1" fmla="*/ 1960258 h 4674499"/>
              <a:gd name="connsiteX2" fmla="*/ 3129280 w 14508480"/>
              <a:gd name="connsiteY2" fmla="*/ 4561218 h 4674499"/>
              <a:gd name="connsiteX3" fmla="*/ 5415280 w 14508480"/>
              <a:gd name="connsiteY3" fmla="*/ 3839858 h 4674499"/>
              <a:gd name="connsiteX4" fmla="*/ 6390640 w 14508480"/>
              <a:gd name="connsiteY4" fmla="*/ 558178 h 4674499"/>
              <a:gd name="connsiteX5" fmla="*/ 8371840 w 14508480"/>
              <a:gd name="connsiteY5" fmla="*/ 375298 h 4674499"/>
              <a:gd name="connsiteX6" fmla="*/ 9306560 w 14508480"/>
              <a:gd name="connsiteY6" fmla="*/ 4347858 h 4674499"/>
              <a:gd name="connsiteX7" fmla="*/ 11541760 w 14508480"/>
              <a:gd name="connsiteY7" fmla="*/ 3799218 h 4674499"/>
              <a:gd name="connsiteX8" fmla="*/ 12964160 w 14508480"/>
              <a:gd name="connsiteY8" fmla="*/ 1696098 h 4674499"/>
              <a:gd name="connsiteX9" fmla="*/ 14508480 w 14508480"/>
              <a:gd name="connsiteY9" fmla="*/ 1655458 h 4674499"/>
              <a:gd name="connsiteX0" fmla="*/ 158171 w 14666651"/>
              <a:gd name="connsiteY0" fmla="*/ 161938 h 4674499"/>
              <a:gd name="connsiteX1" fmla="*/ 1966651 w 14666651"/>
              <a:gd name="connsiteY1" fmla="*/ 1960258 h 4674499"/>
              <a:gd name="connsiteX2" fmla="*/ 3287451 w 14666651"/>
              <a:gd name="connsiteY2" fmla="*/ 4561218 h 4674499"/>
              <a:gd name="connsiteX3" fmla="*/ 5573451 w 14666651"/>
              <a:gd name="connsiteY3" fmla="*/ 3839858 h 4674499"/>
              <a:gd name="connsiteX4" fmla="*/ 6548811 w 14666651"/>
              <a:gd name="connsiteY4" fmla="*/ 558178 h 4674499"/>
              <a:gd name="connsiteX5" fmla="*/ 8530011 w 14666651"/>
              <a:gd name="connsiteY5" fmla="*/ 375298 h 4674499"/>
              <a:gd name="connsiteX6" fmla="*/ 9464731 w 14666651"/>
              <a:gd name="connsiteY6" fmla="*/ 4347858 h 4674499"/>
              <a:gd name="connsiteX7" fmla="*/ 11699931 w 14666651"/>
              <a:gd name="connsiteY7" fmla="*/ 3799218 h 4674499"/>
              <a:gd name="connsiteX8" fmla="*/ 13122331 w 14666651"/>
              <a:gd name="connsiteY8" fmla="*/ 1696098 h 4674499"/>
              <a:gd name="connsiteX9" fmla="*/ 14666651 w 14666651"/>
              <a:gd name="connsiteY9" fmla="*/ 1655458 h 4674499"/>
              <a:gd name="connsiteX0" fmla="*/ 230512 w 13773792"/>
              <a:gd name="connsiteY0" fmla="*/ 100978 h 4674499"/>
              <a:gd name="connsiteX1" fmla="*/ 1073792 w 13773792"/>
              <a:gd name="connsiteY1" fmla="*/ 1960258 h 4674499"/>
              <a:gd name="connsiteX2" fmla="*/ 2394592 w 13773792"/>
              <a:gd name="connsiteY2" fmla="*/ 4561218 h 4674499"/>
              <a:gd name="connsiteX3" fmla="*/ 4680592 w 13773792"/>
              <a:gd name="connsiteY3" fmla="*/ 3839858 h 4674499"/>
              <a:gd name="connsiteX4" fmla="*/ 5655952 w 13773792"/>
              <a:gd name="connsiteY4" fmla="*/ 558178 h 4674499"/>
              <a:gd name="connsiteX5" fmla="*/ 7637152 w 13773792"/>
              <a:gd name="connsiteY5" fmla="*/ 375298 h 4674499"/>
              <a:gd name="connsiteX6" fmla="*/ 8571872 w 13773792"/>
              <a:gd name="connsiteY6" fmla="*/ 4347858 h 4674499"/>
              <a:gd name="connsiteX7" fmla="*/ 10807072 w 13773792"/>
              <a:gd name="connsiteY7" fmla="*/ 3799218 h 4674499"/>
              <a:gd name="connsiteX8" fmla="*/ 12229472 w 13773792"/>
              <a:gd name="connsiteY8" fmla="*/ 1696098 h 4674499"/>
              <a:gd name="connsiteX9" fmla="*/ 13773792 w 13773792"/>
              <a:gd name="connsiteY9" fmla="*/ 1655458 h 4674499"/>
              <a:gd name="connsiteX0" fmla="*/ 281646 w 13438846"/>
              <a:gd name="connsiteY0" fmla="*/ 243218 h 4674499"/>
              <a:gd name="connsiteX1" fmla="*/ 738846 w 13438846"/>
              <a:gd name="connsiteY1" fmla="*/ 1960258 h 4674499"/>
              <a:gd name="connsiteX2" fmla="*/ 2059646 w 13438846"/>
              <a:gd name="connsiteY2" fmla="*/ 4561218 h 4674499"/>
              <a:gd name="connsiteX3" fmla="*/ 4345646 w 13438846"/>
              <a:gd name="connsiteY3" fmla="*/ 3839858 h 4674499"/>
              <a:gd name="connsiteX4" fmla="*/ 5321006 w 13438846"/>
              <a:gd name="connsiteY4" fmla="*/ 558178 h 4674499"/>
              <a:gd name="connsiteX5" fmla="*/ 7302206 w 13438846"/>
              <a:gd name="connsiteY5" fmla="*/ 375298 h 4674499"/>
              <a:gd name="connsiteX6" fmla="*/ 8236926 w 13438846"/>
              <a:gd name="connsiteY6" fmla="*/ 4347858 h 4674499"/>
              <a:gd name="connsiteX7" fmla="*/ 10472126 w 13438846"/>
              <a:gd name="connsiteY7" fmla="*/ 3799218 h 4674499"/>
              <a:gd name="connsiteX8" fmla="*/ 11894526 w 13438846"/>
              <a:gd name="connsiteY8" fmla="*/ 1696098 h 4674499"/>
              <a:gd name="connsiteX9" fmla="*/ 13438846 w 13438846"/>
              <a:gd name="connsiteY9" fmla="*/ 1655458 h 4674499"/>
              <a:gd name="connsiteX0" fmla="*/ 508756 w 13665956"/>
              <a:gd name="connsiteY0" fmla="*/ 243218 h 4674499"/>
              <a:gd name="connsiteX1" fmla="*/ 965956 w 13665956"/>
              <a:gd name="connsiteY1" fmla="*/ 1960258 h 4674499"/>
              <a:gd name="connsiteX2" fmla="*/ 2286756 w 13665956"/>
              <a:gd name="connsiteY2" fmla="*/ 4561218 h 4674499"/>
              <a:gd name="connsiteX3" fmla="*/ 4572756 w 13665956"/>
              <a:gd name="connsiteY3" fmla="*/ 3839858 h 4674499"/>
              <a:gd name="connsiteX4" fmla="*/ 5548116 w 13665956"/>
              <a:gd name="connsiteY4" fmla="*/ 558178 h 4674499"/>
              <a:gd name="connsiteX5" fmla="*/ 7529316 w 13665956"/>
              <a:gd name="connsiteY5" fmla="*/ 375298 h 4674499"/>
              <a:gd name="connsiteX6" fmla="*/ 8464036 w 13665956"/>
              <a:gd name="connsiteY6" fmla="*/ 4347858 h 4674499"/>
              <a:gd name="connsiteX7" fmla="*/ 10699236 w 13665956"/>
              <a:gd name="connsiteY7" fmla="*/ 3799218 h 4674499"/>
              <a:gd name="connsiteX8" fmla="*/ 12121636 w 13665956"/>
              <a:gd name="connsiteY8" fmla="*/ 1696098 h 4674499"/>
              <a:gd name="connsiteX9" fmla="*/ 13665956 w 13665956"/>
              <a:gd name="connsiteY9" fmla="*/ 1655458 h 4674499"/>
              <a:gd name="connsiteX0" fmla="*/ 742119 w 13015399"/>
              <a:gd name="connsiteY0" fmla="*/ 233058 h 4674499"/>
              <a:gd name="connsiteX1" fmla="*/ 315399 w 13015399"/>
              <a:gd name="connsiteY1" fmla="*/ 1960258 h 4674499"/>
              <a:gd name="connsiteX2" fmla="*/ 1636199 w 13015399"/>
              <a:gd name="connsiteY2" fmla="*/ 4561218 h 4674499"/>
              <a:gd name="connsiteX3" fmla="*/ 3922199 w 13015399"/>
              <a:gd name="connsiteY3" fmla="*/ 3839858 h 4674499"/>
              <a:gd name="connsiteX4" fmla="*/ 4897559 w 13015399"/>
              <a:gd name="connsiteY4" fmla="*/ 558178 h 4674499"/>
              <a:gd name="connsiteX5" fmla="*/ 6878759 w 13015399"/>
              <a:gd name="connsiteY5" fmla="*/ 375298 h 4674499"/>
              <a:gd name="connsiteX6" fmla="*/ 7813479 w 13015399"/>
              <a:gd name="connsiteY6" fmla="*/ 4347858 h 4674499"/>
              <a:gd name="connsiteX7" fmla="*/ 10048679 w 13015399"/>
              <a:gd name="connsiteY7" fmla="*/ 3799218 h 4674499"/>
              <a:gd name="connsiteX8" fmla="*/ 11471079 w 13015399"/>
              <a:gd name="connsiteY8" fmla="*/ 1696098 h 4674499"/>
              <a:gd name="connsiteX9" fmla="*/ 13015399 w 13015399"/>
              <a:gd name="connsiteY9" fmla="*/ 1655458 h 4674499"/>
              <a:gd name="connsiteX0" fmla="*/ 1216394 w 13489674"/>
              <a:gd name="connsiteY0" fmla="*/ 233058 h 4663150"/>
              <a:gd name="connsiteX1" fmla="*/ 58154 w 13489674"/>
              <a:gd name="connsiteY1" fmla="*/ 2122818 h 4663150"/>
              <a:gd name="connsiteX2" fmla="*/ 2110474 w 13489674"/>
              <a:gd name="connsiteY2" fmla="*/ 4561218 h 4663150"/>
              <a:gd name="connsiteX3" fmla="*/ 4396474 w 13489674"/>
              <a:gd name="connsiteY3" fmla="*/ 3839858 h 4663150"/>
              <a:gd name="connsiteX4" fmla="*/ 5371834 w 13489674"/>
              <a:gd name="connsiteY4" fmla="*/ 558178 h 4663150"/>
              <a:gd name="connsiteX5" fmla="*/ 7353034 w 13489674"/>
              <a:gd name="connsiteY5" fmla="*/ 375298 h 4663150"/>
              <a:gd name="connsiteX6" fmla="*/ 8287754 w 13489674"/>
              <a:gd name="connsiteY6" fmla="*/ 4347858 h 4663150"/>
              <a:gd name="connsiteX7" fmla="*/ 10522954 w 13489674"/>
              <a:gd name="connsiteY7" fmla="*/ 3799218 h 4663150"/>
              <a:gd name="connsiteX8" fmla="*/ 11945354 w 13489674"/>
              <a:gd name="connsiteY8" fmla="*/ 1696098 h 4663150"/>
              <a:gd name="connsiteX9" fmla="*/ 13489674 w 13489674"/>
              <a:gd name="connsiteY9" fmla="*/ 1655458 h 4663150"/>
              <a:gd name="connsiteX0" fmla="*/ 1740842 w 13435002"/>
              <a:gd name="connsiteY0" fmla="*/ 212738 h 4663150"/>
              <a:gd name="connsiteX1" fmla="*/ 3482 w 13435002"/>
              <a:gd name="connsiteY1" fmla="*/ 2122818 h 4663150"/>
              <a:gd name="connsiteX2" fmla="*/ 2055802 w 13435002"/>
              <a:gd name="connsiteY2" fmla="*/ 4561218 h 4663150"/>
              <a:gd name="connsiteX3" fmla="*/ 4341802 w 13435002"/>
              <a:gd name="connsiteY3" fmla="*/ 3839858 h 4663150"/>
              <a:gd name="connsiteX4" fmla="*/ 5317162 w 13435002"/>
              <a:gd name="connsiteY4" fmla="*/ 558178 h 4663150"/>
              <a:gd name="connsiteX5" fmla="*/ 7298362 w 13435002"/>
              <a:gd name="connsiteY5" fmla="*/ 375298 h 4663150"/>
              <a:gd name="connsiteX6" fmla="*/ 8233082 w 13435002"/>
              <a:gd name="connsiteY6" fmla="*/ 4347858 h 4663150"/>
              <a:gd name="connsiteX7" fmla="*/ 10468282 w 13435002"/>
              <a:gd name="connsiteY7" fmla="*/ 3799218 h 4663150"/>
              <a:gd name="connsiteX8" fmla="*/ 11890682 w 13435002"/>
              <a:gd name="connsiteY8" fmla="*/ 1696098 h 4663150"/>
              <a:gd name="connsiteX9" fmla="*/ 13435002 w 13435002"/>
              <a:gd name="connsiteY9" fmla="*/ 1655458 h 4663150"/>
              <a:gd name="connsiteX0" fmla="*/ 1730741 w 13424901"/>
              <a:gd name="connsiteY0" fmla="*/ 212738 h 4653290"/>
              <a:gd name="connsiteX1" fmla="*/ 3541 w 13424901"/>
              <a:gd name="connsiteY1" fmla="*/ 2265058 h 4653290"/>
              <a:gd name="connsiteX2" fmla="*/ 2045701 w 13424901"/>
              <a:gd name="connsiteY2" fmla="*/ 4561218 h 4653290"/>
              <a:gd name="connsiteX3" fmla="*/ 4331701 w 13424901"/>
              <a:gd name="connsiteY3" fmla="*/ 3839858 h 4653290"/>
              <a:gd name="connsiteX4" fmla="*/ 5307061 w 13424901"/>
              <a:gd name="connsiteY4" fmla="*/ 558178 h 4653290"/>
              <a:gd name="connsiteX5" fmla="*/ 7288261 w 13424901"/>
              <a:gd name="connsiteY5" fmla="*/ 375298 h 4653290"/>
              <a:gd name="connsiteX6" fmla="*/ 8222981 w 13424901"/>
              <a:gd name="connsiteY6" fmla="*/ 4347858 h 4653290"/>
              <a:gd name="connsiteX7" fmla="*/ 10458181 w 13424901"/>
              <a:gd name="connsiteY7" fmla="*/ 3799218 h 4653290"/>
              <a:gd name="connsiteX8" fmla="*/ 11880581 w 13424901"/>
              <a:gd name="connsiteY8" fmla="*/ 1696098 h 4653290"/>
              <a:gd name="connsiteX9" fmla="*/ 13424901 w 13424901"/>
              <a:gd name="connsiteY9" fmla="*/ 1655458 h 4653290"/>
              <a:gd name="connsiteX0" fmla="*/ 1731166 w 13425326"/>
              <a:gd name="connsiteY0" fmla="*/ 212738 h 4566370"/>
              <a:gd name="connsiteX1" fmla="*/ 3966 w 13425326"/>
              <a:gd name="connsiteY1" fmla="*/ 2265058 h 4566370"/>
              <a:gd name="connsiteX2" fmla="*/ 2066446 w 13425326"/>
              <a:gd name="connsiteY2" fmla="*/ 4012578 h 4566370"/>
              <a:gd name="connsiteX3" fmla="*/ 4332126 w 13425326"/>
              <a:gd name="connsiteY3" fmla="*/ 3839858 h 4566370"/>
              <a:gd name="connsiteX4" fmla="*/ 5307486 w 13425326"/>
              <a:gd name="connsiteY4" fmla="*/ 558178 h 4566370"/>
              <a:gd name="connsiteX5" fmla="*/ 7288686 w 13425326"/>
              <a:gd name="connsiteY5" fmla="*/ 375298 h 4566370"/>
              <a:gd name="connsiteX6" fmla="*/ 8223406 w 13425326"/>
              <a:gd name="connsiteY6" fmla="*/ 4347858 h 4566370"/>
              <a:gd name="connsiteX7" fmla="*/ 10458606 w 13425326"/>
              <a:gd name="connsiteY7" fmla="*/ 3799218 h 4566370"/>
              <a:gd name="connsiteX8" fmla="*/ 11881006 w 13425326"/>
              <a:gd name="connsiteY8" fmla="*/ 1696098 h 4566370"/>
              <a:gd name="connsiteX9" fmla="*/ 13425326 w 13425326"/>
              <a:gd name="connsiteY9" fmla="*/ 1655458 h 4566370"/>
              <a:gd name="connsiteX0" fmla="*/ 1731166 w 13425326"/>
              <a:gd name="connsiteY0" fmla="*/ 212738 h 4618188"/>
              <a:gd name="connsiteX1" fmla="*/ 3966 w 13425326"/>
              <a:gd name="connsiteY1" fmla="*/ 2265058 h 4618188"/>
              <a:gd name="connsiteX2" fmla="*/ 2066446 w 13425326"/>
              <a:gd name="connsiteY2" fmla="*/ 4012578 h 4618188"/>
              <a:gd name="connsiteX3" fmla="*/ 4332126 w 13425326"/>
              <a:gd name="connsiteY3" fmla="*/ 3839858 h 4618188"/>
              <a:gd name="connsiteX4" fmla="*/ 5307486 w 13425326"/>
              <a:gd name="connsiteY4" fmla="*/ 558178 h 4618188"/>
              <a:gd name="connsiteX5" fmla="*/ 7288686 w 13425326"/>
              <a:gd name="connsiteY5" fmla="*/ 375298 h 4618188"/>
              <a:gd name="connsiteX6" fmla="*/ 8223406 w 13425326"/>
              <a:gd name="connsiteY6" fmla="*/ 4347858 h 4618188"/>
              <a:gd name="connsiteX7" fmla="*/ 10458606 w 13425326"/>
              <a:gd name="connsiteY7" fmla="*/ 3799218 h 4618188"/>
              <a:gd name="connsiteX8" fmla="*/ 11881006 w 13425326"/>
              <a:gd name="connsiteY8" fmla="*/ 1696098 h 4618188"/>
              <a:gd name="connsiteX9" fmla="*/ 13425326 w 13425326"/>
              <a:gd name="connsiteY9" fmla="*/ 1655458 h 4618188"/>
              <a:gd name="connsiteX0" fmla="*/ 1060605 w 13537085"/>
              <a:gd name="connsiteY0" fmla="*/ 121298 h 4618188"/>
              <a:gd name="connsiteX1" fmla="*/ 115725 w 13537085"/>
              <a:gd name="connsiteY1" fmla="*/ 2265058 h 4618188"/>
              <a:gd name="connsiteX2" fmla="*/ 2178205 w 13537085"/>
              <a:gd name="connsiteY2" fmla="*/ 4012578 h 4618188"/>
              <a:gd name="connsiteX3" fmla="*/ 4443885 w 13537085"/>
              <a:gd name="connsiteY3" fmla="*/ 3839858 h 4618188"/>
              <a:gd name="connsiteX4" fmla="*/ 5419245 w 13537085"/>
              <a:gd name="connsiteY4" fmla="*/ 558178 h 4618188"/>
              <a:gd name="connsiteX5" fmla="*/ 7400445 w 13537085"/>
              <a:gd name="connsiteY5" fmla="*/ 375298 h 4618188"/>
              <a:gd name="connsiteX6" fmla="*/ 8335165 w 13537085"/>
              <a:gd name="connsiteY6" fmla="*/ 4347858 h 4618188"/>
              <a:gd name="connsiteX7" fmla="*/ 10570365 w 13537085"/>
              <a:gd name="connsiteY7" fmla="*/ 3799218 h 4618188"/>
              <a:gd name="connsiteX8" fmla="*/ 11992765 w 13537085"/>
              <a:gd name="connsiteY8" fmla="*/ 1696098 h 4618188"/>
              <a:gd name="connsiteX9" fmla="*/ 13537085 w 13537085"/>
              <a:gd name="connsiteY9" fmla="*/ 1655458 h 4618188"/>
              <a:gd name="connsiteX0" fmla="*/ 1037277 w 13513757"/>
              <a:gd name="connsiteY0" fmla="*/ 121298 h 4566370"/>
              <a:gd name="connsiteX1" fmla="*/ 92397 w 13513757"/>
              <a:gd name="connsiteY1" fmla="*/ 2265058 h 4566370"/>
              <a:gd name="connsiteX2" fmla="*/ 1839918 w 13513757"/>
              <a:gd name="connsiteY2" fmla="*/ 3108339 h 4566370"/>
              <a:gd name="connsiteX3" fmla="*/ 2154877 w 13513757"/>
              <a:gd name="connsiteY3" fmla="*/ 4012578 h 4566370"/>
              <a:gd name="connsiteX4" fmla="*/ 4420557 w 13513757"/>
              <a:gd name="connsiteY4" fmla="*/ 3839858 h 4566370"/>
              <a:gd name="connsiteX5" fmla="*/ 5395917 w 13513757"/>
              <a:gd name="connsiteY5" fmla="*/ 558178 h 4566370"/>
              <a:gd name="connsiteX6" fmla="*/ 7377117 w 13513757"/>
              <a:gd name="connsiteY6" fmla="*/ 375298 h 4566370"/>
              <a:gd name="connsiteX7" fmla="*/ 8311837 w 13513757"/>
              <a:gd name="connsiteY7" fmla="*/ 4347858 h 4566370"/>
              <a:gd name="connsiteX8" fmla="*/ 10547037 w 13513757"/>
              <a:gd name="connsiteY8" fmla="*/ 3799218 h 4566370"/>
              <a:gd name="connsiteX9" fmla="*/ 11969437 w 13513757"/>
              <a:gd name="connsiteY9" fmla="*/ 1696098 h 4566370"/>
              <a:gd name="connsiteX10" fmla="*/ 13513757 w 13513757"/>
              <a:gd name="connsiteY10" fmla="*/ 1655458 h 4566370"/>
              <a:gd name="connsiteX0" fmla="*/ 1505396 w 13425003"/>
              <a:gd name="connsiteY0" fmla="*/ 0 h 4648272"/>
              <a:gd name="connsiteX1" fmla="*/ 3643 w 13425003"/>
              <a:gd name="connsiteY1" fmla="*/ 2346960 h 4648272"/>
              <a:gd name="connsiteX2" fmla="*/ 1751164 w 13425003"/>
              <a:gd name="connsiteY2" fmla="*/ 3190241 h 4648272"/>
              <a:gd name="connsiteX3" fmla="*/ 2066123 w 13425003"/>
              <a:gd name="connsiteY3" fmla="*/ 4094480 h 4648272"/>
              <a:gd name="connsiteX4" fmla="*/ 4331803 w 13425003"/>
              <a:gd name="connsiteY4" fmla="*/ 3921760 h 4648272"/>
              <a:gd name="connsiteX5" fmla="*/ 5307163 w 13425003"/>
              <a:gd name="connsiteY5" fmla="*/ 640080 h 4648272"/>
              <a:gd name="connsiteX6" fmla="*/ 7288363 w 13425003"/>
              <a:gd name="connsiteY6" fmla="*/ 457200 h 4648272"/>
              <a:gd name="connsiteX7" fmla="*/ 8223083 w 13425003"/>
              <a:gd name="connsiteY7" fmla="*/ 4429760 h 4648272"/>
              <a:gd name="connsiteX8" fmla="*/ 10458283 w 13425003"/>
              <a:gd name="connsiteY8" fmla="*/ 3881120 h 4648272"/>
              <a:gd name="connsiteX9" fmla="*/ 11880683 w 13425003"/>
              <a:gd name="connsiteY9" fmla="*/ 1778000 h 4648272"/>
              <a:gd name="connsiteX10" fmla="*/ 13425003 w 13425003"/>
              <a:gd name="connsiteY10" fmla="*/ 1737360 h 4648272"/>
              <a:gd name="connsiteX0" fmla="*/ 1648857 w 13568464"/>
              <a:gd name="connsiteY0" fmla="*/ 0 h 4648272"/>
              <a:gd name="connsiteX1" fmla="*/ 147104 w 13568464"/>
              <a:gd name="connsiteY1" fmla="*/ 2346960 h 4648272"/>
              <a:gd name="connsiteX2" fmla="*/ 1894625 w 13568464"/>
              <a:gd name="connsiteY2" fmla="*/ 3190241 h 4648272"/>
              <a:gd name="connsiteX3" fmla="*/ 2209584 w 13568464"/>
              <a:gd name="connsiteY3" fmla="*/ 4094480 h 4648272"/>
              <a:gd name="connsiteX4" fmla="*/ 4475264 w 13568464"/>
              <a:gd name="connsiteY4" fmla="*/ 3921760 h 4648272"/>
              <a:gd name="connsiteX5" fmla="*/ 5450624 w 13568464"/>
              <a:gd name="connsiteY5" fmla="*/ 640080 h 4648272"/>
              <a:gd name="connsiteX6" fmla="*/ 7431824 w 13568464"/>
              <a:gd name="connsiteY6" fmla="*/ 457200 h 4648272"/>
              <a:gd name="connsiteX7" fmla="*/ 8366544 w 13568464"/>
              <a:gd name="connsiteY7" fmla="*/ 4429760 h 4648272"/>
              <a:gd name="connsiteX8" fmla="*/ 10601744 w 13568464"/>
              <a:gd name="connsiteY8" fmla="*/ 3881120 h 4648272"/>
              <a:gd name="connsiteX9" fmla="*/ 12024144 w 13568464"/>
              <a:gd name="connsiteY9" fmla="*/ 1778000 h 4648272"/>
              <a:gd name="connsiteX10" fmla="*/ 13568464 w 13568464"/>
              <a:gd name="connsiteY10" fmla="*/ 1737360 h 4648272"/>
              <a:gd name="connsiteX0" fmla="*/ 1572694 w 13492301"/>
              <a:gd name="connsiteY0" fmla="*/ 0 h 4648272"/>
              <a:gd name="connsiteX1" fmla="*/ 70941 w 13492301"/>
              <a:gd name="connsiteY1" fmla="*/ 2346960 h 4648272"/>
              <a:gd name="connsiteX2" fmla="*/ 1818462 w 13492301"/>
              <a:gd name="connsiteY2" fmla="*/ 3190241 h 4648272"/>
              <a:gd name="connsiteX3" fmla="*/ 2133421 w 13492301"/>
              <a:gd name="connsiteY3" fmla="*/ 4094480 h 4648272"/>
              <a:gd name="connsiteX4" fmla="*/ 4399101 w 13492301"/>
              <a:gd name="connsiteY4" fmla="*/ 3921760 h 4648272"/>
              <a:gd name="connsiteX5" fmla="*/ 5374461 w 13492301"/>
              <a:gd name="connsiteY5" fmla="*/ 640080 h 4648272"/>
              <a:gd name="connsiteX6" fmla="*/ 7355661 w 13492301"/>
              <a:gd name="connsiteY6" fmla="*/ 457200 h 4648272"/>
              <a:gd name="connsiteX7" fmla="*/ 8290381 w 13492301"/>
              <a:gd name="connsiteY7" fmla="*/ 4429760 h 4648272"/>
              <a:gd name="connsiteX8" fmla="*/ 10525581 w 13492301"/>
              <a:gd name="connsiteY8" fmla="*/ 3881120 h 4648272"/>
              <a:gd name="connsiteX9" fmla="*/ 11947981 w 13492301"/>
              <a:gd name="connsiteY9" fmla="*/ 1778000 h 4648272"/>
              <a:gd name="connsiteX10" fmla="*/ 13492301 w 13492301"/>
              <a:gd name="connsiteY10" fmla="*/ 1737360 h 4648272"/>
              <a:gd name="connsiteX0" fmla="*/ 1519667 w 13439274"/>
              <a:gd name="connsiteY0" fmla="*/ 0 h 4648272"/>
              <a:gd name="connsiteX1" fmla="*/ 17914 w 13439274"/>
              <a:gd name="connsiteY1" fmla="*/ 2346960 h 4648272"/>
              <a:gd name="connsiteX2" fmla="*/ 1049456 w 13439274"/>
              <a:gd name="connsiteY2" fmla="*/ 3870961 h 4648272"/>
              <a:gd name="connsiteX3" fmla="*/ 2080394 w 13439274"/>
              <a:gd name="connsiteY3" fmla="*/ 4094480 h 4648272"/>
              <a:gd name="connsiteX4" fmla="*/ 4346074 w 13439274"/>
              <a:gd name="connsiteY4" fmla="*/ 3921760 h 4648272"/>
              <a:gd name="connsiteX5" fmla="*/ 5321434 w 13439274"/>
              <a:gd name="connsiteY5" fmla="*/ 640080 h 4648272"/>
              <a:gd name="connsiteX6" fmla="*/ 7302634 w 13439274"/>
              <a:gd name="connsiteY6" fmla="*/ 457200 h 4648272"/>
              <a:gd name="connsiteX7" fmla="*/ 8237354 w 13439274"/>
              <a:gd name="connsiteY7" fmla="*/ 4429760 h 4648272"/>
              <a:gd name="connsiteX8" fmla="*/ 10472554 w 13439274"/>
              <a:gd name="connsiteY8" fmla="*/ 3881120 h 4648272"/>
              <a:gd name="connsiteX9" fmla="*/ 11894954 w 13439274"/>
              <a:gd name="connsiteY9" fmla="*/ 1778000 h 4648272"/>
              <a:gd name="connsiteX10" fmla="*/ 13439274 w 13439274"/>
              <a:gd name="connsiteY10" fmla="*/ 1737360 h 4648272"/>
              <a:gd name="connsiteX0" fmla="*/ 1559225 w 13478832"/>
              <a:gd name="connsiteY0" fmla="*/ 0 h 4648272"/>
              <a:gd name="connsiteX1" fmla="*/ 57472 w 13478832"/>
              <a:gd name="connsiteY1" fmla="*/ 2346960 h 4648272"/>
              <a:gd name="connsiteX2" fmla="*/ 1623157 w 13478832"/>
              <a:gd name="connsiteY2" fmla="*/ 2854961 h 4648272"/>
              <a:gd name="connsiteX3" fmla="*/ 2119952 w 13478832"/>
              <a:gd name="connsiteY3" fmla="*/ 4094480 h 4648272"/>
              <a:gd name="connsiteX4" fmla="*/ 4385632 w 13478832"/>
              <a:gd name="connsiteY4" fmla="*/ 3921760 h 4648272"/>
              <a:gd name="connsiteX5" fmla="*/ 5360992 w 13478832"/>
              <a:gd name="connsiteY5" fmla="*/ 640080 h 4648272"/>
              <a:gd name="connsiteX6" fmla="*/ 7342192 w 13478832"/>
              <a:gd name="connsiteY6" fmla="*/ 457200 h 4648272"/>
              <a:gd name="connsiteX7" fmla="*/ 8276912 w 13478832"/>
              <a:gd name="connsiteY7" fmla="*/ 4429760 h 4648272"/>
              <a:gd name="connsiteX8" fmla="*/ 10512112 w 13478832"/>
              <a:gd name="connsiteY8" fmla="*/ 3881120 h 4648272"/>
              <a:gd name="connsiteX9" fmla="*/ 11934512 w 13478832"/>
              <a:gd name="connsiteY9" fmla="*/ 1778000 h 4648272"/>
              <a:gd name="connsiteX10" fmla="*/ 13478832 w 13478832"/>
              <a:gd name="connsiteY10" fmla="*/ 1737360 h 4648272"/>
              <a:gd name="connsiteX0" fmla="*/ 1559225 w 13478832"/>
              <a:gd name="connsiteY0" fmla="*/ 0 h 4648272"/>
              <a:gd name="connsiteX1" fmla="*/ 57472 w 13478832"/>
              <a:gd name="connsiteY1" fmla="*/ 2346960 h 4648272"/>
              <a:gd name="connsiteX2" fmla="*/ 1623157 w 13478832"/>
              <a:gd name="connsiteY2" fmla="*/ 2854961 h 4648272"/>
              <a:gd name="connsiteX3" fmla="*/ 2119952 w 13478832"/>
              <a:gd name="connsiteY3" fmla="*/ 4094480 h 4648272"/>
              <a:gd name="connsiteX4" fmla="*/ 3034628 w 13478832"/>
              <a:gd name="connsiteY4" fmla="*/ 4304915 h 4648272"/>
              <a:gd name="connsiteX5" fmla="*/ 4385632 w 13478832"/>
              <a:gd name="connsiteY5" fmla="*/ 3921760 h 4648272"/>
              <a:gd name="connsiteX6" fmla="*/ 5360992 w 13478832"/>
              <a:gd name="connsiteY6" fmla="*/ 640080 h 4648272"/>
              <a:gd name="connsiteX7" fmla="*/ 7342192 w 13478832"/>
              <a:gd name="connsiteY7" fmla="*/ 457200 h 4648272"/>
              <a:gd name="connsiteX8" fmla="*/ 8276912 w 13478832"/>
              <a:gd name="connsiteY8" fmla="*/ 4429760 h 4648272"/>
              <a:gd name="connsiteX9" fmla="*/ 10512112 w 13478832"/>
              <a:gd name="connsiteY9" fmla="*/ 3881120 h 4648272"/>
              <a:gd name="connsiteX10" fmla="*/ 11934512 w 13478832"/>
              <a:gd name="connsiteY10" fmla="*/ 1778000 h 4648272"/>
              <a:gd name="connsiteX11" fmla="*/ 13478832 w 13478832"/>
              <a:gd name="connsiteY11" fmla="*/ 1737360 h 4648272"/>
              <a:gd name="connsiteX0" fmla="*/ 1559225 w 13478832"/>
              <a:gd name="connsiteY0" fmla="*/ 0 h 4648272"/>
              <a:gd name="connsiteX1" fmla="*/ 57472 w 13478832"/>
              <a:gd name="connsiteY1" fmla="*/ 2346960 h 4648272"/>
              <a:gd name="connsiteX2" fmla="*/ 1623157 w 13478832"/>
              <a:gd name="connsiteY2" fmla="*/ 2854961 h 4648272"/>
              <a:gd name="connsiteX3" fmla="*/ 2119952 w 13478832"/>
              <a:gd name="connsiteY3" fmla="*/ 4094480 h 4648272"/>
              <a:gd name="connsiteX4" fmla="*/ 3068722 w 13478832"/>
              <a:gd name="connsiteY4" fmla="*/ 3766435 h 4648272"/>
              <a:gd name="connsiteX5" fmla="*/ 4385632 w 13478832"/>
              <a:gd name="connsiteY5" fmla="*/ 3921760 h 4648272"/>
              <a:gd name="connsiteX6" fmla="*/ 5360992 w 13478832"/>
              <a:gd name="connsiteY6" fmla="*/ 640080 h 4648272"/>
              <a:gd name="connsiteX7" fmla="*/ 7342192 w 13478832"/>
              <a:gd name="connsiteY7" fmla="*/ 457200 h 4648272"/>
              <a:gd name="connsiteX8" fmla="*/ 8276912 w 13478832"/>
              <a:gd name="connsiteY8" fmla="*/ 4429760 h 4648272"/>
              <a:gd name="connsiteX9" fmla="*/ 10512112 w 13478832"/>
              <a:gd name="connsiteY9" fmla="*/ 3881120 h 4648272"/>
              <a:gd name="connsiteX10" fmla="*/ 11934512 w 13478832"/>
              <a:gd name="connsiteY10" fmla="*/ 1778000 h 4648272"/>
              <a:gd name="connsiteX11" fmla="*/ 13478832 w 13478832"/>
              <a:gd name="connsiteY11" fmla="*/ 1737360 h 4648272"/>
              <a:gd name="connsiteX0" fmla="*/ 1559225 w 13478832"/>
              <a:gd name="connsiteY0" fmla="*/ 0 h 4547016"/>
              <a:gd name="connsiteX1" fmla="*/ 57472 w 13478832"/>
              <a:gd name="connsiteY1" fmla="*/ 2346960 h 4547016"/>
              <a:gd name="connsiteX2" fmla="*/ 1623157 w 13478832"/>
              <a:gd name="connsiteY2" fmla="*/ 2854961 h 4547016"/>
              <a:gd name="connsiteX3" fmla="*/ 2119952 w 13478832"/>
              <a:gd name="connsiteY3" fmla="*/ 4094480 h 4547016"/>
              <a:gd name="connsiteX4" fmla="*/ 3068722 w 13478832"/>
              <a:gd name="connsiteY4" fmla="*/ 3766435 h 4547016"/>
              <a:gd name="connsiteX5" fmla="*/ 4385632 w 13478832"/>
              <a:gd name="connsiteY5" fmla="*/ 3921760 h 4547016"/>
              <a:gd name="connsiteX6" fmla="*/ 5360992 w 13478832"/>
              <a:gd name="connsiteY6" fmla="*/ 640080 h 4547016"/>
              <a:gd name="connsiteX7" fmla="*/ 7342192 w 13478832"/>
              <a:gd name="connsiteY7" fmla="*/ 457200 h 4547016"/>
              <a:gd name="connsiteX8" fmla="*/ 8765596 w 13478832"/>
              <a:gd name="connsiteY8" fmla="*/ 4307840 h 4547016"/>
              <a:gd name="connsiteX9" fmla="*/ 10512112 w 13478832"/>
              <a:gd name="connsiteY9" fmla="*/ 3881120 h 4547016"/>
              <a:gd name="connsiteX10" fmla="*/ 11934512 w 13478832"/>
              <a:gd name="connsiteY10" fmla="*/ 1778000 h 4547016"/>
              <a:gd name="connsiteX11" fmla="*/ 13478832 w 13478832"/>
              <a:gd name="connsiteY11" fmla="*/ 1737360 h 4547016"/>
              <a:gd name="connsiteX0" fmla="*/ 1559225 w 13478832"/>
              <a:gd name="connsiteY0" fmla="*/ 0 h 4547016"/>
              <a:gd name="connsiteX1" fmla="*/ 57472 w 13478832"/>
              <a:gd name="connsiteY1" fmla="*/ 2346960 h 4547016"/>
              <a:gd name="connsiteX2" fmla="*/ 1623157 w 13478832"/>
              <a:gd name="connsiteY2" fmla="*/ 2854961 h 4547016"/>
              <a:gd name="connsiteX3" fmla="*/ 2119952 w 13478832"/>
              <a:gd name="connsiteY3" fmla="*/ 4094480 h 4547016"/>
              <a:gd name="connsiteX4" fmla="*/ 3068722 w 13478832"/>
              <a:gd name="connsiteY4" fmla="*/ 3766435 h 4547016"/>
              <a:gd name="connsiteX5" fmla="*/ 4385632 w 13478832"/>
              <a:gd name="connsiteY5" fmla="*/ 3921760 h 4547016"/>
              <a:gd name="connsiteX6" fmla="*/ 5360992 w 13478832"/>
              <a:gd name="connsiteY6" fmla="*/ 640080 h 4547016"/>
              <a:gd name="connsiteX7" fmla="*/ 6296311 w 13478832"/>
              <a:gd name="connsiteY7" fmla="*/ 891155 h 4547016"/>
              <a:gd name="connsiteX8" fmla="*/ 7342192 w 13478832"/>
              <a:gd name="connsiteY8" fmla="*/ 457200 h 4547016"/>
              <a:gd name="connsiteX9" fmla="*/ 8765596 w 13478832"/>
              <a:gd name="connsiteY9" fmla="*/ 4307840 h 4547016"/>
              <a:gd name="connsiteX10" fmla="*/ 10512112 w 13478832"/>
              <a:gd name="connsiteY10" fmla="*/ 3881120 h 4547016"/>
              <a:gd name="connsiteX11" fmla="*/ 11934512 w 13478832"/>
              <a:gd name="connsiteY11" fmla="*/ 1778000 h 4547016"/>
              <a:gd name="connsiteX12" fmla="*/ 13478832 w 13478832"/>
              <a:gd name="connsiteY12" fmla="*/ 1737360 h 4547016"/>
              <a:gd name="connsiteX0" fmla="*/ 1559225 w 13478832"/>
              <a:gd name="connsiteY0" fmla="*/ 0 h 4583762"/>
              <a:gd name="connsiteX1" fmla="*/ 57472 w 13478832"/>
              <a:gd name="connsiteY1" fmla="*/ 2346960 h 4583762"/>
              <a:gd name="connsiteX2" fmla="*/ 1623157 w 13478832"/>
              <a:gd name="connsiteY2" fmla="*/ 2854961 h 4583762"/>
              <a:gd name="connsiteX3" fmla="*/ 2119952 w 13478832"/>
              <a:gd name="connsiteY3" fmla="*/ 4094480 h 4583762"/>
              <a:gd name="connsiteX4" fmla="*/ 3068722 w 13478832"/>
              <a:gd name="connsiteY4" fmla="*/ 3766435 h 4583762"/>
              <a:gd name="connsiteX5" fmla="*/ 4385632 w 13478832"/>
              <a:gd name="connsiteY5" fmla="*/ 3921760 h 4583762"/>
              <a:gd name="connsiteX6" fmla="*/ 5360992 w 13478832"/>
              <a:gd name="connsiteY6" fmla="*/ 640080 h 4583762"/>
              <a:gd name="connsiteX7" fmla="*/ 6296311 w 13478832"/>
              <a:gd name="connsiteY7" fmla="*/ 891155 h 4583762"/>
              <a:gd name="connsiteX8" fmla="*/ 7342192 w 13478832"/>
              <a:gd name="connsiteY8" fmla="*/ 457200 h 4583762"/>
              <a:gd name="connsiteX9" fmla="*/ 8765596 w 13478832"/>
              <a:gd name="connsiteY9" fmla="*/ 4307840 h 4583762"/>
              <a:gd name="connsiteX10" fmla="*/ 10512112 w 13478832"/>
              <a:gd name="connsiteY10" fmla="*/ 3881120 h 4583762"/>
              <a:gd name="connsiteX11" fmla="*/ 11707217 w 13478832"/>
              <a:gd name="connsiteY11" fmla="*/ 721360 h 4583762"/>
              <a:gd name="connsiteX12" fmla="*/ 13478832 w 13478832"/>
              <a:gd name="connsiteY12" fmla="*/ 1737360 h 4583762"/>
              <a:gd name="connsiteX0" fmla="*/ 1559225 w 13478832"/>
              <a:gd name="connsiteY0" fmla="*/ 105625 h 4720987"/>
              <a:gd name="connsiteX1" fmla="*/ 57472 w 13478832"/>
              <a:gd name="connsiteY1" fmla="*/ 2452585 h 4720987"/>
              <a:gd name="connsiteX2" fmla="*/ 1623157 w 13478832"/>
              <a:gd name="connsiteY2" fmla="*/ 2960586 h 4720987"/>
              <a:gd name="connsiteX3" fmla="*/ 2119952 w 13478832"/>
              <a:gd name="connsiteY3" fmla="*/ 4200105 h 4720987"/>
              <a:gd name="connsiteX4" fmla="*/ 3068722 w 13478832"/>
              <a:gd name="connsiteY4" fmla="*/ 3872060 h 4720987"/>
              <a:gd name="connsiteX5" fmla="*/ 4385632 w 13478832"/>
              <a:gd name="connsiteY5" fmla="*/ 4027385 h 4720987"/>
              <a:gd name="connsiteX6" fmla="*/ 5360992 w 13478832"/>
              <a:gd name="connsiteY6" fmla="*/ 745705 h 4720987"/>
              <a:gd name="connsiteX7" fmla="*/ 6296311 w 13478832"/>
              <a:gd name="connsiteY7" fmla="*/ 996780 h 4720987"/>
              <a:gd name="connsiteX8" fmla="*/ 7989983 w 13478832"/>
              <a:gd name="connsiteY8" fmla="*/ 136105 h 4720987"/>
              <a:gd name="connsiteX9" fmla="*/ 8765596 w 13478832"/>
              <a:gd name="connsiteY9" fmla="*/ 4413465 h 4720987"/>
              <a:gd name="connsiteX10" fmla="*/ 10512112 w 13478832"/>
              <a:gd name="connsiteY10" fmla="*/ 3986745 h 4720987"/>
              <a:gd name="connsiteX11" fmla="*/ 11707217 w 13478832"/>
              <a:gd name="connsiteY11" fmla="*/ 826985 h 4720987"/>
              <a:gd name="connsiteX12" fmla="*/ 13478832 w 13478832"/>
              <a:gd name="connsiteY12" fmla="*/ 1842985 h 4720987"/>
              <a:gd name="connsiteX0" fmla="*/ 1559225 w 13478832"/>
              <a:gd name="connsiteY0" fmla="*/ 105625 h 4720987"/>
              <a:gd name="connsiteX1" fmla="*/ 57472 w 13478832"/>
              <a:gd name="connsiteY1" fmla="*/ 2452585 h 4720987"/>
              <a:gd name="connsiteX2" fmla="*/ 1623157 w 13478832"/>
              <a:gd name="connsiteY2" fmla="*/ 2960586 h 4720987"/>
              <a:gd name="connsiteX3" fmla="*/ 2119952 w 13478832"/>
              <a:gd name="connsiteY3" fmla="*/ 4200105 h 4720987"/>
              <a:gd name="connsiteX4" fmla="*/ 3068722 w 13478832"/>
              <a:gd name="connsiteY4" fmla="*/ 3872060 h 4720987"/>
              <a:gd name="connsiteX5" fmla="*/ 4385632 w 13478832"/>
              <a:gd name="connsiteY5" fmla="*/ 4027385 h 4720987"/>
              <a:gd name="connsiteX6" fmla="*/ 4326800 w 13478832"/>
              <a:gd name="connsiteY6" fmla="*/ 359625 h 4720987"/>
              <a:gd name="connsiteX7" fmla="*/ 6296311 w 13478832"/>
              <a:gd name="connsiteY7" fmla="*/ 996780 h 4720987"/>
              <a:gd name="connsiteX8" fmla="*/ 7989983 w 13478832"/>
              <a:gd name="connsiteY8" fmla="*/ 136105 h 4720987"/>
              <a:gd name="connsiteX9" fmla="*/ 8765596 w 13478832"/>
              <a:gd name="connsiteY9" fmla="*/ 4413465 h 4720987"/>
              <a:gd name="connsiteX10" fmla="*/ 10512112 w 13478832"/>
              <a:gd name="connsiteY10" fmla="*/ 3986745 h 4720987"/>
              <a:gd name="connsiteX11" fmla="*/ 11707217 w 13478832"/>
              <a:gd name="connsiteY11" fmla="*/ 826985 h 4720987"/>
              <a:gd name="connsiteX12" fmla="*/ 13478832 w 13478832"/>
              <a:gd name="connsiteY12" fmla="*/ 1842985 h 4720987"/>
              <a:gd name="connsiteX0" fmla="*/ 1559225 w 13478832"/>
              <a:gd name="connsiteY0" fmla="*/ 105625 h 4720987"/>
              <a:gd name="connsiteX1" fmla="*/ 57472 w 13478832"/>
              <a:gd name="connsiteY1" fmla="*/ 2452585 h 4720987"/>
              <a:gd name="connsiteX2" fmla="*/ 1623157 w 13478832"/>
              <a:gd name="connsiteY2" fmla="*/ 2960586 h 4720987"/>
              <a:gd name="connsiteX3" fmla="*/ 2119952 w 13478832"/>
              <a:gd name="connsiteY3" fmla="*/ 4200105 h 4720987"/>
              <a:gd name="connsiteX4" fmla="*/ 3068722 w 13478832"/>
              <a:gd name="connsiteY4" fmla="*/ 3872060 h 4720987"/>
              <a:gd name="connsiteX5" fmla="*/ 5135706 w 13478832"/>
              <a:gd name="connsiteY5" fmla="*/ 4352505 h 4720987"/>
              <a:gd name="connsiteX6" fmla="*/ 4326800 w 13478832"/>
              <a:gd name="connsiteY6" fmla="*/ 359625 h 4720987"/>
              <a:gd name="connsiteX7" fmla="*/ 6296311 w 13478832"/>
              <a:gd name="connsiteY7" fmla="*/ 996780 h 4720987"/>
              <a:gd name="connsiteX8" fmla="*/ 7989983 w 13478832"/>
              <a:gd name="connsiteY8" fmla="*/ 136105 h 4720987"/>
              <a:gd name="connsiteX9" fmla="*/ 8765596 w 13478832"/>
              <a:gd name="connsiteY9" fmla="*/ 4413465 h 4720987"/>
              <a:gd name="connsiteX10" fmla="*/ 10512112 w 13478832"/>
              <a:gd name="connsiteY10" fmla="*/ 3986745 h 4720987"/>
              <a:gd name="connsiteX11" fmla="*/ 11707217 w 13478832"/>
              <a:gd name="connsiteY11" fmla="*/ 826985 h 4720987"/>
              <a:gd name="connsiteX12" fmla="*/ 13478832 w 13478832"/>
              <a:gd name="connsiteY12" fmla="*/ 1842985 h 4720987"/>
              <a:gd name="connsiteX0" fmla="*/ 1559225 w 13478832"/>
              <a:gd name="connsiteY0" fmla="*/ 105625 h 4720987"/>
              <a:gd name="connsiteX1" fmla="*/ 57472 w 13478832"/>
              <a:gd name="connsiteY1" fmla="*/ 2452585 h 4720987"/>
              <a:gd name="connsiteX2" fmla="*/ 1623157 w 13478832"/>
              <a:gd name="connsiteY2" fmla="*/ 2960586 h 4720987"/>
              <a:gd name="connsiteX3" fmla="*/ 1267596 w 13478832"/>
              <a:gd name="connsiteY3" fmla="*/ 4443945 h 4720987"/>
              <a:gd name="connsiteX4" fmla="*/ 3068722 w 13478832"/>
              <a:gd name="connsiteY4" fmla="*/ 3872060 h 4720987"/>
              <a:gd name="connsiteX5" fmla="*/ 5135706 w 13478832"/>
              <a:gd name="connsiteY5" fmla="*/ 4352505 h 4720987"/>
              <a:gd name="connsiteX6" fmla="*/ 4326800 w 13478832"/>
              <a:gd name="connsiteY6" fmla="*/ 359625 h 4720987"/>
              <a:gd name="connsiteX7" fmla="*/ 6296311 w 13478832"/>
              <a:gd name="connsiteY7" fmla="*/ 996780 h 4720987"/>
              <a:gd name="connsiteX8" fmla="*/ 7989983 w 13478832"/>
              <a:gd name="connsiteY8" fmla="*/ 136105 h 4720987"/>
              <a:gd name="connsiteX9" fmla="*/ 8765596 w 13478832"/>
              <a:gd name="connsiteY9" fmla="*/ 4413465 h 4720987"/>
              <a:gd name="connsiteX10" fmla="*/ 10512112 w 13478832"/>
              <a:gd name="connsiteY10" fmla="*/ 3986745 h 4720987"/>
              <a:gd name="connsiteX11" fmla="*/ 11707217 w 13478832"/>
              <a:gd name="connsiteY11" fmla="*/ 826985 h 4720987"/>
              <a:gd name="connsiteX12" fmla="*/ 13478832 w 13478832"/>
              <a:gd name="connsiteY12" fmla="*/ 1842985 h 4720987"/>
              <a:gd name="connsiteX0" fmla="*/ 1559225 w 13478832"/>
              <a:gd name="connsiteY0" fmla="*/ 105625 h 4736947"/>
              <a:gd name="connsiteX1" fmla="*/ 57472 w 13478832"/>
              <a:gd name="connsiteY1" fmla="*/ 2452585 h 4736947"/>
              <a:gd name="connsiteX2" fmla="*/ 1623157 w 13478832"/>
              <a:gd name="connsiteY2" fmla="*/ 2960586 h 4736947"/>
              <a:gd name="connsiteX3" fmla="*/ 1267596 w 13478832"/>
              <a:gd name="connsiteY3" fmla="*/ 4443945 h 4736947"/>
              <a:gd name="connsiteX4" fmla="*/ 3068722 w 13478832"/>
              <a:gd name="connsiteY4" fmla="*/ 3872060 h 4736947"/>
              <a:gd name="connsiteX5" fmla="*/ 5135706 w 13478832"/>
              <a:gd name="connsiteY5" fmla="*/ 4352505 h 4736947"/>
              <a:gd name="connsiteX6" fmla="*/ 4326800 w 13478832"/>
              <a:gd name="connsiteY6" fmla="*/ 359625 h 4736947"/>
              <a:gd name="connsiteX7" fmla="*/ 6296311 w 13478832"/>
              <a:gd name="connsiteY7" fmla="*/ 996780 h 4736947"/>
              <a:gd name="connsiteX8" fmla="*/ 7989983 w 13478832"/>
              <a:gd name="connsiteY8" fmla="*/ 136105 h 4736947"/>
              <a:gd name="connsiteX9" fmla="*/ 8765596 w 13478832"/>
              <a:gd name="connsiteY9" fmla="*/ 4413465 h 4736947"/>
              <a:gd name="connsiteX10" fmla="*/ 10512112 w 13478832"/>
              <a:gd name="connsiteY10" fmla="*/ 3986745 h 4736947"/>
              <a:gd name="connsiteX11" fmla="*/ 11673122 w 13478832"/>
              <a:gd name="connsiteY11" fmla="*/ 420585 h 4736947"/>
              <a:gd name="connsiteX12" fmla="*/ 13478832 w 13478832"/>
              <a:gd name="connsiteY12" fmla="*/ 1842985 h 4736947"/>
              <a:gd name="connsiteX0" fmla="*/ 1559225 w 13478832"/>
              <a:gd name="connsiteY0" fmla="*/ 105625 h 4736947"/>
              <a:gd name="connsiteX1" fmla="*/ 57472 w 13478832"/>
              <a:gd name="connsiteY1" fmla="*/ 2452585 h 4736947"/>
              <a:gd name="connsiteX2" fmla="*/ 1623157 w 13478832"/>
              <a:gd name="connsiteY2" fmla="*/ 2960586 h 4736947"/>
              <a:gd name="connsiteX3" fmla="*/ 1267596 w 13478832"/>
              <a:gd name="connsiteY3" fmla="*/ 4443945 h 4736947"/>
              <a:gd name="connsiteX4" fmla="*/ 3068722 w 13478832"/>
              <a:gd name="connsiteY4" fmla="*/ 3872060 h 4736947"/>
              <a:gd name="connsiteX5" fmla="*/ 5135706 w 13478832"/>
              <a:gd name="connsiteY5" fmla="*/ 4352505 h 4736947"/>
              <a:gd name="connsiteX6" fmla="*/ 4326800 w 13478832"/>
              <a:gd name="connsiteY6" fmla="*/ 359625 h 4736947"/>
              <a:gd name="connsiteX7" fmla="*/ 6296311 w 13478832"/>
              <a:gd name="connsiteY7" fmla="*/ 996780 h 4736947"/>
              <a:gd name="connsiteX8" fmla="*/ 7989983 w 13478832"/>
              <a:gd name="connsiteY8" fmla="*/ 136105 h 4736947"/>
              <a:gd name="connsiteX9" fmla="*/ 8765596 w 13478832"/>
              <a:gd name="connsiteY9" fmla="*/ 4413465 h 4736947"/>
              <a:gd name="connsiteX10" fmla="*/ 10512112 w 13478832"/>
              <a:gd name="connsiteY10" fmla="*/ 3986745 h 4736947"/>
              <a:gd name="connsiteX11" fmla="*/ 11673122 w 13478832"/>
              <a:gd name="connsiteY11" fmla="*/ 420585 h 4736947"/>
              <a:gd name="connsiteX12" fmla="*/ 13478832 w 13478832"/>
              <a:gd name="connsiteY12" fmla="*/ 2391625 h 4736947"/>
              <a:gd name="connsiteX0" fmla="*/ 1593770 w 13513377"/>
              <a:gd name="connsiteY0" fmla="*/ 105625 h 4736947"/>
              <a:gd name="connsiteX1" fmla="*/ 46559 w 13513377"/>
              <a:gd name="connsiteY1" fmla="*/ 1914105 h 4736947"/>
              <a:gd name="connsiteX2" fmla="*/ 1657702 w 13513377"/>
              <a:gd name="connsiteY2" fmla="*/ 2960586 h 4736947"/>
              <a:gd name="connsiteX3" fmla="*/ 1302141 w 13513377"/>
              <a:gd name="connsiteY3" fmla="*/ 4443945 h 4736947"/>
              <a:gd name="connsiteX4" fmla="*/ 3103267 w 13513377"/>
              <a:gd name="connsiteY4" fmla="*/ 3872060 h 4736947"/>
              <a:gd name="connsiteX5" fmla="*/ 5170251 w 13513377"/>
              <a:gd name="connsiteY5" fmla="*/ 4352505 h 4736947"/>
              <a:gd name="connsiteX6" fmla="*/ 4361345 w 13513377"/>
              <a:gd name="connsiteY6" fmla="*/ 359625 h 4736947"/>
              <a:gd name="connsiteX7" fmla="*/ 6330856 w 13513377"/>
              <a:gd name="connsiteY7" fmla="*/ 996780 h 4736947"/>
              <a:gd name="connsiteX8" fmla="*/ 8024528 w 13513377"/>
              <a:gd name="connsiteY8" fmla="*/ 136105 h 4736947"/>
              <a:gd name="connsiteX9" fmla="*/ 8800141 w 13513377"/>
              <a:gd name="connsiteY9" fmla="*/ 4413465 h 4736947"/>
              <a:gd name="connsiteX10" fmla="*/ 10546657 w 13513377"/>
              <a:gd name="connsiteY10" fmla="*/ 3986745 h 4736947"/>
              <a:gd name="connsiteX11" fmla="*/ 11707667 w 13513377"/>
              <a:gd name="connsiteY11" fmla="*/ 420585 h 4736947"/>
              <a:gd name="connsiteX12" fmla="*/ 13513377 w 13513377"/>
              <a:gd name="connsiteY12" fmla="*/ 2391625 h 4736947"/>
              <a:gd name="connsiteX0" fmla="*/ 1657264 w 13576871"/>
              <a:gd name="connsiteY0" fmla="*/ 105625 h 4736947"/>
              <a:gd name="connsiteX1" fmla="*/ 110053 w 13576871"/>
              <a:gd name="connsiteY1" fmla="*/ 1914105 h 4736947"/>
              <a:gd name="connsiteX2" fmla="*/ 302846 w 13576871"/>
              <a:gd name="connsiteY2" fmla="*/ 2693501 h 4736947"/>
              <a:gd name="connsiteX3" fmla="*/ 1721196 w 13576871"/>
              <a:gd name="connsiteY3" fmla="*/ 2960586 h 4736947"/>
              <a:gd name="connsiteX4" fmla="*/ 1365635 w 13576871"/>
              <a:gd name="connsiteY4" fmla="*/ 4443945 h 4736947"/>
              <a:gd name="connsiteX5" fmla="*/ 3166761 w 13576871"/>
              <a:gd name="connsiteY5" fmla="*/ 3872060 h 4736947"/>
              <a:gd name="connsiteX6" fmla="*/ 5233745 w 13576871"/>
              <a:gd name="connsiteY6" fmla="*/ 4352505 h 4736947"/>
              <a:gd name="connsiteX7" fmla="*/ 4424839 w 13576871"/>
              <a:gd name="connsiteY7" fmla="*/ 359625 h 4736947"/>
              <a:gd name="connsiteX8" fmla="*/ 6394350 w 13576871"/>
              <a:gd name="connsiteY8" fmla="*/ 996780 h 4736947"/>
              <a:gd name="connsiteX9" fmla="*/ 8088022 w 13576871"/>
              <a:gd name="connsiteY9" fmla="*/ 136105 h 4736947"/>
              <a:gd name="connsiteX10" fmla="*/ 8863635 w 13576871"/>
              <a:gd name="connsiteY10" fmla="*/ 4413465 h 4736947"/>
              <a:gd name="connsiteX11" fmla="*/ 10610151 w 13576871"/>
              <a:gd name="connsiteY11" fmla="*/ 3986745 h 4736947"/>
              <a:gd name="connsiteX12" fmla="*/ 11771161 w 13576871"/>
              <a:gd name="connsiteY12" fmla="*/ 420585 h 4736947"/>
              <a:gd name="connsiteX13" fmla="*/ 13576871 w 13576871"/>
              <a:gd name="connsiteY13" fmla="*/ 2391625 h 4736947"/>
              <a:gd name="connsiteX0" fmla="*/ 1520199 w 13439806"/>
              <a:gd name="connsiteY0" fmla="*/ 105625 h 4736947"/>
              <a:gd name="connsiteX1" fmla="*/ 211648 w 13439806"/>
              <a:gd name="connsiteY1" fmla="*/ 1812505 h 4736947"/>
              <a:gd name="connsiteX2" fmla="*/ 165781 w 13439806"/>
              <a:gd name="connsiteY2" fmla="*/ 2693501 h 4736947"/>
              <a:gd name="connsiteX3" fmla="*/ 1584131 w 13439806"/>
              <a:gd name="connsiteY3" fmla="*/ 2960586 h 4736947"/>
              <a:gd name="connsiteX4" fmla="*/ 1228570 w 13439806"/>
              <a:gd name="connsiteY4" fmla="*/ 4443945 h 4736947"/>
              <a:gd name="connsiteX5" fmla="*/ 3029696 w 13439806"/>
              <a:gd name="connsiteY5" fmla="*/ 3872060 h 4736947"/>
              <a:gd name="connsiteX6" fmla="*/ 5096680 w 13439806"/>
              <a:gd name="connsiteY6" fmla="*/ 4352505 h 4736947"/>
              <a:gd name="connsiteX7" fmla="*/ 4287774 w 13439806"/>
              <a:gd name="connsiteY7" fmla="*/ 359625 h 4736947"/>
              <a:gd name="connsiteX8" fmla="*/ 6257285 w 13439806"/>
              <a:gd name="connsiteY8" fmla="*/ 996780 h 4736947"/>
              <a:gd name="connsiteX9" fmla="*/ 7950957 w 13439806"/>
              <a:gd name="connsiteY9" fmla="*/ 136105 h 4736947"/>
              <a:gd name="connsiteX10" fmla="*/ 8726570 w 13439806"/>
              <a:gd name="connsiteY10" fmla="*/ 4413465 h 4736947"/>
              <a:gd name="connsiteX11" fmla="*/ 10473086 w 13439806"/>
              <a:gd name="connsiteY11" fmla="*/ 3986745 h 4736947"/>
              <a:gd name="connsiteX12" fmla="*/ 11634096 w 13439806"/>
              <a:gd name="connsiteY12" fmla="*/ 420585 h 4736947"/>
              <a:gd name="connsiteX13" fmla="*/ 13439806 w 13439806"/>
              <a:gd name="connsiteY13" fmla="*/ 2391625 h 4736947"/>
              <a:gd name="connsiteX0" fmla="*/ 1568536 w 13488143"/>
              <a:gd name="connsiteY0" fmla="*/ 105625 h 4736947"/>
              <a:gd name="connsiteX1" fmla="*/ 66376 w 13488143"/>
              <a:gd name="connsiteY1" fmla="*/ 326221 h 4736947"/>
              <a:gd name="connsiteX2" fmla="*/ 259985 w 13488143"/>
              <a:gd name="connsiteY2" fmla="*/ 1812505 h 4736947"/>
              <a:gd name="connsiteX3" fmla="*/ 214118 w 13488143"/>
              <a:gd name="connsiteY3" fmla="*/ 2693501 h 4736947"/>
              <a:gd name="connsiteX4" fmla="*/ 1632468 w 13488143"/>
              <a:gd name="connsiteY4" fmla="*/ 2960586 h 4736947"/>
              <a:gd name="connsiteX5" fmla="*/ 1276907 w 13488143"/>
              <a:gd name="connsiteY5" fmla="*/ 4443945 h 4736947"/>
              <a:gd name="connsiteX6" fmla="*/ 3078033 w 13488143"/>
              <a:gd name="connsiteY6" fmla="*/ 3872060 h 4736947"/>
              <a:gd name="connsiteX7" fmla="*/ 5145017 w 13488143"/>
              <a:gd name="connsiteY7" fmla="*/ 4352505 h 4736947"/>
              <a:gd name="connsiteX8" fmla="*/ 4336111 w 13488143"/>
              <a:gd name="connsiteY8" fmla="*/ 359625 h 4736947"/>
              <a:gd name="connsiteX9" fmla="*/ 6305622 w 13488143"/>
              <a:gd name="connsiteY9" fmla="*/ 996780 h 4736947"/>
              <a:gd name="connsiteX10" fmla="*/ 7999294 w 13488143"/>
              <a:gd name="connsiteY10" fmla="*/ 136105 h 4736947"/>
              <a:gd name="connsiteX11" fmla="*/ 8774907 w 13488143"/>
              <a:gd name="connsiteY11" fmla="*/ 4413465 h 4736947"/>
              <a:gd name="connsiteX12" fmla="*/ 10521423 w 13488143"/>
              <a:gd name="connsiteY12" fmla="*/ 3986745 h 4736947"/>
              <a:gd name="connsiteX13" fmla="*/ 11682433 w 13488143"/>
              <a:gd name="connsiteY13" fmla="*/ 420585 h 4736947"/>
              <a:gd name="connsiteX14" fmla="*/ 13488143 w 13488143"/>
              <a:gd name="connsiteY14" fmla="*/ 2391625 h 4736947"/>
              <a:gd name="connsiteX0" fmla="*/ 1591266 w 13488143"/>
              <a:gd name="connsiteY0" fmla="*/ 14185 h 4736947"/>
              <a:gd name="connsiteX1" fmla="*/ 66376 w 13488143"/>
              <a:gd name="connsiteY1" fmla="*/ 326221 h 4736947"/>
              <a:gd name="connsiteX2" fmla="*/ 259985 w 13488143"/>
              <a:gd name="connsiteY2" fmla="*/ 1812505 h 4736947"/>
              <a:gd name="connsiteX3" fmla="*/ 214118 w 13488143"/>
              <a:gd name="connsiteY3" fmla="*/ 2693501 h 4736947"/>
              <a:gd name="connsiteX4" fmla="*/ 1632468 w 13488143"/>
              <a:gd name="connsiteY4" fmla="*/ 2960586 h 4736947"/>
              <a:gd name="connsiteX5" fmla="*/ 1276907 w 13488143"/>
              <a:gd name="connsiteY5" fmla="*/ 4443945 h 4736947"/>
              <a:gd name="connsiteX6" fmla="*/ 3078033 w 13488143"/>
              <a:gd name="connsiteY6" fmla="*/ 3872060 h 4736947"/>
              <a:gd name="connsiteX7" fmla="*/ 5145017 w 13488143"/>
              <a:gd name="connsiteY7" fmla="*/ 4352505 h 4736947"/>
              <a:gd name="connsiteX8" fmla="*/ 4336111 w 13488143"/>
              <a:gd name="connsiteY8" fmla="*/ 359625 h 4736947"/>
              <a:gd name="connsiteX9" fmla="*/ 6305622 w 13488143"/>
              <a:gd name="connsiteY9" fmla="*/ 996780 h 4736947"/>
              <a:gd name="connsiteX10" fmla="*/ 7999294 w 13488143"/>
              <a:gd name="connsiteY10" fmla="*/ 136105 h 4736947"/>
              <a:gd name="connsiteX11" fmla="*/ 8774907 w 13488143"/>
              <a:gd name="connsiteY11" fmla="*/ 4413465 h 4736947"/>
              <a:gd name="connsiteX12" fmla="*/ 10521423 w 13488143"/>
              <a:gd name="connsiteY12" fmla="*/ 3986745 h 4736947"/>
              <a:gd name="connsiteX13" fmla="*/ 11682433 w 13488143"/>
              <a:gd name="connsiteY13" fmla="*/ 420585 h 4736947"/>
              <a:gd name="connsiteX14" fmla="*/ 13488143 w 13488143"/>
              <a:gd name="connsiteY14" fmla="*/ 2391625 h 4736947"/>
              <a:gd name="connsiteX0" fmla="*/ 2034491 w 13488143"/>
              <a:gd name="connsiteY0" fmla="*/ 0 h 6328042"/>
              <a:gd name="connsiteX1" fmla="*/ 66376 w 13488143"/>
              <a:gd name="connsiteY1" fmla="*/ 1917316 h 6328042"/>
              <a:gd name="connsiteX2" fmla="*/ 259985 w 13488143"/>
              <a:gd name="connsiteY2" fmla="*/ 3403600 h 6328042"/>
              <a:gd name="connsiteX3" fmla="*/ 214118 w 13488143"/>
              <a:gd name="connsiteY3" fmla="*/ 4284596 h 6328042"/>
              <a:gd name="connsiteX4" fmla="*/ 1632468 w 13488143"/>
              <a:gd name="connsiteY4" fmla="*/ 4551681 h 6328042"/>
              <a:gd name="connsiteX5" fmla="*/ 1276907 w 13488143"/>
              <a:gd name="connsiteY5" fmla="*/ 6035040 h 6328042"/>
              <a:gd name="connsiteX6" fmla="*/ 3078033 w 13488143"/>
              <a:gd name="connsiteY6" fmla="*/ 5463155 h 6328042"/>
              <a:gd name="connsiteX7" fmla="*/ 5145017 w 13488143"/>
              <a:gd name="connsiteY7" fmla="*/ 5943600 h 6328042"/>
              <a:gd name="connsiteX8" fmla="*/ 4336111 w 13488143"/>
              <a:gd name="connsiteY8" fmla="*/ 1950720 h 6328042"/>
              <a:gd name="connsiteX9" fmla="*/ 6305622 w 13488143"/>
              <a:gd name="connsiteY9" fmla="*/ 2587875 h 6328042"/>
              <a:gd name="connsiteX10" fmla="*/ 7999294 w 13488143"/>
              <a:gd name="connsiteY10" fmla="*/ 1727200 h 6328042"/>
              <a:gd name="connsiteX11" fmla="*/ 8774907 w 13488143"/>
              <a:gd name="connsiteY11" fmla="*/ 6004560 h 6328042"/>
              <a:gd name="connsiteX12" fmla="*/ 10521423 w 13488143"/>
              <a:gd name="connsiteY12" fmla="*/ 5577840 h 6328042"/>
              <a:gd name="connsiteX13" fmla="*/ 11682433 w 13488143"/>
              <a:gd name="connsiteY13" fmla="*/ 2011680 h 6328042"/>
              <a:gd name="connsiteX14" fmla="*/ 13488143 w 13488143"/>
              <a:gd name="connsiteY14" fmla="*/ 3982720 h 6328042"/>
              <a:gd name="connsiteX0" fmla="*/ 2000271 w 13453923"/>
              <a:gd name="connsiteY0" fmla="*/ 0 h 6328042"/>
              <a:gd name="connsiteX1" fmla="*/ 1680045 w 13453923"/>
              <a:gd name="connsiteY1" fmla="*/ 1734436 h 6328042"/>
              <a:gd name="connsiteX2" fmla="*/ 32156 w 13453923"/>
              <a:gd name="connsiteY2" fmla="*/ 1917316 h 6328042"/>
              <a:gd name="connsiteX3" fmla="*/ 225765 w 13453923"/>
              <a:gd name="connsiteY3" fmla="*/ 3403600 h 6328042"/>
              <a:gd name="connsiteX4" fmla="*/ 179898 w 13453923"/>
              <a:gd name="connsiteY4" fmla="*/ 4284596 h 6328042"/>
              <a:gd name="connsiteX5" fmla="*/ 1598248 w 13453923"/>
              <a:gd name="connsiteY5" fmla="*/ 4551681 h 6328042"/>
              <a:gd name="connsiteX6" fmla="*/ 1242687 w 13453923"/>
              <a:gd name="connsiteY6" fmla="*/ 6035040 h 6328042"/>
              <a:gd name="connsiteX7" fmla="*/ 3043813 w 13453923"/>
              <a:gd name="connsiteY7" fmla="*/ 5463155 h 6328042"/>
              <a:gd name="connsiteX8" fmla="*/ 5110797 w 13453923"/>
              <a:gd name="connsiteY8" fmla="*/ 5943600 h 6328042"/>
              <a:gd name="connsiteX9" fmla="*/ 4301891 w 13453923"/>
              <a:gd name="connsiteY9" fmla="*/ 1950720 h 6328042"/>
              <a:gd name="connsiteX10" fmla="*/ 6271402 w 13453923"/>
              <a:gd name="connsiteY10" fmla="*/ 2587875 h 6328042"/>
              <a:gd name="connsiteX11" fmla="*/ 7965074 w 13453923"/>
              <a:gd name="connsiteY11" fmla="*/ 1727200 h 6328042"/>
              <a:gd name="connsiteX12" fmla="*/ 8740687 w 13453923"/>
              <a:gd name="connsiteY12" fmla="*/ 6004560 h 6328042"/>
              <a:gd name="connsiteX13" fmla="*/ 10487203 w 13453923"/>
              <a:gd name="connsiteY13" fmla="*/ 5577840 h 6328042"/>
              <a:gd name="connsiteX14" fmla="*/ 11648213 w 13453923"/>
              <a:gd name="connsiteY14" fmla="*/ 2011680 h 6328042"/>
              <a:gd name="connsiteX15" fmla="*/ 13453923 w 13453923"/>
              <a:gd name="connsiteY15" fmla="*/ 3982720 h 6328042"/>
              <a:gd name="connsiteX0" fmla="*/ 2049379 w 13503031"/>
              <a:gd name="connsiteY0" fmla="*/ 35102 h 6363144"/>
              <a:gd name="connsiteX1" fmla="*/ 1729153 w 13503031"/>
              <a:gd name="connsiteY1" fmla="*/ 1769538 h 6363144"/>
              <a:gd name="connsiteX2" fmla="*/ 81264 w 13503031"/>
              <a:gd name="connsiteY2" fmla="*/ 1952418 h 6363144"/>
              <a:gd name="connsiteX3" fmla="*/ 274873 w 13503031"/>
              <a:gd name="connsiteY3" fmla="*/ 3438702 h 6363144"/>
              <a:gd name="connsiteX4" fmla="*/ 229006 w 13503031"/>
              <a:gd name="connsiteY4" fmla="*/ 4319698 h 6363144"/>
              <a:gd name="connsiteX5" fmla="*/ 1647356 w 13503031"/>
              <a:gd name="connsiteY5" fmla="*/ 4586783 h 6363144"/>
              <a:gd name="connsiteX6" fmla="*/ 1291795 w 13503031"/>
              <a:gd name="connsiteY6" fmla="*/ 6070142 h 6363144"/>
              <a:gd name="connsiteX7" fmla="*/ 3092921 w 13503031"/>
              <a:gd name="connsiteY7" fmla="*/ 5498257 h 6363144"/>
              <a:gd name="connsiteX8" fmla="*/ 5159905 w 13503031"/>
              <a:gd name="connsiteY8" fmla="*/ 5978702 h 6363144"/>
              <a:gd name="connsiteX9" fmla="*/ 4350999 w 13503031"/>
              <a:gd name="connsiteY9" fmla="*/ 1985822 h 6363144"/>
              <a:gd name="connsiteX10" fmla="*/ 6320510 w 13503031"/>
              <a:gd name="connsiteY10" fmla="*/ 2622977 h 6363144"/>
              <a:gd name="connsiteX11" fmla="*/ 8014182 w 13503031"/>
              <a:gd name="connsiteY11" fmla="*/ 1762302 h 6363144"/>
              <a:gd name="connsiteX12" fmla="*/ 8789795 w 13503031"/>
              <a:gd name="connsiteY12" fmla="*/ 6039662 h 6363144"/>
              <a:gd name="connsiteX13" fmla="*/ 10536311 w 13503031"/>
              <a:gd name="connsiteY13" fmla="*/ 5612942 h 6363144"/>
              <a:gd name="connsiteX14" fmla="*/ 11697321 w 13503031"/>
              <a:gd name="connsiteY14" fmla="*/ 2046782 h 6363144"/>
              <a:gd name="connsiteX15" fmla="*/ 13503031 w 13503031"/>
              <a:gd name="connsiteY15" fmla="*/ 4017822 h 6363144"/>
              <a:gd name="connsiteX0" fmla="*/ 2000271 w 13453923"/>
              <a:gd name="connsiteY0" fmla="*/ 0 h 6328042"/>
              <a:gd name="connsiteX1" fmla="*/ 1952799 w 13453923"/>
              <a:gd name="connsiteY1" fmla="*/ 1206116 h 6328042"/>
              <a:gd name="connsiteX2" fmla="*/ 1680045 w 13453923"/>
              <a:gd name="connsiteY2" fmla="*/ 1734436 h 6328042"/>
              <a:gd name="connsiteX3" fmla="*/ 32156 w 13453923"/>
              <a:gd name="connsiteY3" fmla="*/ 1917316 h 6328042"/>
              <a:gd name="connsiteX4" fmla="*/ 225765 w 13453923"/>
              <a:gd name="connsiteY4" fmla="*/ 3403600 h 6328042"/>
              <a:gd name="connsiteX5" fmla="*/ 179898 w 13453923"/>
              <a:gd name="connsiteY5" fmla="*/ 4284596 h 6328042"/>
              <a:gd name="connsiteX6" fmla="*/ 1598248 w 13453923"/>
              <a:gd name="connsiteY6" fmla="*/ 4551681 h 6328042"/>
              <a:gd name="connsiteX7" fmla="*/ 1242687 w 13453923"/>
              <a:gd name="connsiteY7" fmla="*/ 6035040 h 6328042"/>
              <a:gd name="connsiteX8" fmla="*/ 3043813 w 13453923"/>
              <a:gd name="connsiteY8" fmla="*/ 5463155 h 6328042"/>
              <a:gd name="connsiteX9" fmla="*/ 5110797 w 13453923"/>
              <a:gd name="connsiteY9" fmla="*/ 5943600 h 6328042"/>
              <a:gd name="connsiteX10" fmla="*/ 4301891 w 13453923"/>
              <a:gd name="connsiteY10" fmla="*/ 1950720 h 6328042"/>
              <a:gd name="connsiteX11" fmla="*/ 6271402 w 13453923"/>
              <a:gd name="connsiteY11" fmla="*/ 2587875 h 6328042"/>
              <a:gd name="connsiteX12" fmla="*/ 7965074 w 13453923"/>
              <a:gd name="connsiteY12" fmla="*/ 1727200 h 6328042"/>
              <a:gd name="connsiteX13" fmla="*/ 8740687 w 13453923"/>
              <a:gd name="connsiteY13" fmla="*/ 6004560 h 6328042"/>
              <a:gd name="connsiteX14" fmla="*/ 10487203 w 13453923"/>
              <a:gd name="connsiteY14" fmla="*/ 5577840 h 6328042"/>
              <a:gd name="connsiteX15" fmla="*/ 11648213 w 13453923"/>
              <a:gd name="connsiteY15" fmla="*/ 2011680 h 6328042"/>
              <a:gd name="connsiteX16" fmla="*/ 13453923 w 13453923"/>
              <a:gd name="connsiteY16" fmla="*/ 3982720 h 6328042"/>
              <a:gd name="connsiteX0" fmla="*/ 2190297 w 13643949"/>
              <a:gd name="connsiteY0" fmla="*/ 0 h 6328042"/>
              <a:gd name="connsiteX1" fmla="*/ 2142825 w 13643949"/>
              <a:gd name="connsiteY1" fmla="*/ 1206116 h 6328042"/>
              <a:gd name="connsiteX2" fmla="*/ 1870071 w 13643949"/>
              <a:gd name="connsiteY2" fmla="*/ 1734436 h 6328042"/>
              <a:gd name="connsiteX3" fmla="*/ 222182 w 13643949"/>
              <a:gd name="connsiteY3" fmla="*/ 1917316 h 6328042"/>
              <a:gd name="connsiteX4" fmla="*/ 415791 w 13643949"/>
              <a:gd name="connsiteY4" fmla="*/ 3403600 h 6328042"/>
              <a:gd name="connsiteX5" fmla="*/ 369924 w 13643949"/>
              <a:gd name="connsiteY5" fmla="*/ 4284596 h 6328042"/>
              <a:gd name="connsiteX6" fmla="*/ 1788274 w 13643949"/>
              <a:gd name="connsiteY6" fmla="*/ 4551681 h 6328042"/>
              <a:gd name="connsiteX7" fmla="*/ 1432713 w 13643949"/>
              <a:gd name="connsiteY7" fmla="*/ 6035040 h 6328042"/>
              <a:gd name="connsiteX8" fmla="*/ 3233839 w 13643949"/>
              <a:gd name="connsiteY8" fmla="*/ 5463155 h 6328042"/>
              <a:gd name="connsiteX9" fmla="*/ 5300823 w 13643949"/>
              <a:gd name="connsiteY9" fmla="*/ 5943600 h 6328042"/>
              <a:gd name="connsiteX10" fmla="*/ 4491917 w 13643949"/>
              <a:gd name="connsiteY10" fmla="*/ 1950720 h 6328042"/>
              <a:gd name="connsiteX11" fmla="*/ 6461428 w 13643949"/>
              <a:gd name="connsiteY11" fmla="*/ 2587875 h 6328042"/>
              <a:gd name="connsiteX12" fmla="*/ 8155100 w 13643949"/>
              <a:gd name="connsiteY12" fmla="*/ 1727200 h 6328042"/>
              <a:gd name="connsiteX13" fmla="*/ 8930713 w 13643949"/>
              <a:gd name="connsiteY13" fmla="*/ 6004560 h 6328042"/>
              <a:gd name="connsiteX14" fmla="*/ 10677229 w 13643949"/>
              <a:gd name="connsiteY14" fmla="*/ 5577840 h 6328042"/>
              <a:gd name="connsiteX15" fmla="*/ 11838239 w 13643949"/>
              <a:gd name="connsiteY15" fmla="*/ 2011680 h 6328042"/>
              <a:gd name="connsiteX16" fmla="*/ 13643949 w 13643949"/>
              <a:gd name="connsiteY16" fmla="*/ 3982720 h 6328042"/>
              <a:gd name="connsiteX0" fmla="*/ 2190297 w 13643949"/>
              <a:gd name="connsiteY0" fmla="*/ 0 h 6328042"/>
              <a:gd name="connsiteX1" fmla="*/ 2142825 w 13643949"/>
              <a:gd name="connsiteY1" fmla="*/ 1206116 h 6328042"/>
              <a:gd name="connsiteX2" fmla="*/ 1870071 w 13643949"/>
              <a:gd name="connsiteY2" fmla="*/ 1734436 h 6328042"/>
              <a:gd name="connsiteX3" fmla="*/ 222182 w 13643949"/>
              <a:gd name="connsiteY3" fmla="*/ 1917316 h 6328042"/>
              <a:gd name="connsiteX4" fmla="*/ 415791 w 13643949"/>
              <a:gd name="connsiteY4" fmla="*/ 3403600 h 6328042"/>
              <a:gd name="connsiteX5" fmla="*/ 369924 w 13643949"/>
              <a:gd name="connsiteY5" fmla="*/ 4284596 h 6328042"/>
              <a:gd name="connsiteX6" fmla="*/ 1788274 w 13643949"/>
              <a:gd name="connsiteY6" fmla="*/ 4551681 h 6328042"/>
              <a:gd name="connsiteX7" fmla="*/ 1432713 w 13643949"/>
              <a:gd name="connsiteY7" fmla="*/ 6035040 h 6328042"/>
              <a:gd name="connsiteX8" fmla="*/ 3233839 w 13643949"/>
              <a:gd name="connsiteY8" fmla="*/ 5463155 h 6328042"/>
              <a:gd name="connsiteX9" fmla="*/ 5300823 w 13643949"/>
              <a:gd name="connsiteY9" fmla="*/ 5943600 h 6328042"/>
              <a:gd name="connsiteX10" fmla="*/ 4491917 w 13643949"/>
              <a:gd name="connsiteY10" fmla="*/ 1950720 h 6328042"/>
              <a:gd name="connsiteX11" fmla="*/ 6461428 w 13643949"/>
              <a:gd name="connsiteY11" fmla="*/ 2587875 h 6328042"/>
              <a:gd name="connsiteX12" fmla="*/ 8155100 w 13643949"/>
              <a:gd name="connsiteY12" fmla="*/ 1727200 h 6328042"/>
              <a:gd name="connsiteX13" fmla="*/ 8930713 w 13643949"/>
              <a:gd name="connsiteY13" fmla="*/ 6004560 h 6328042"/>
              <a:gd name="connsiteX14" fmla="*/ 10677229 w 13643949"/>
              <a:gd name="connsiteY14" fmla="*/ 5577840 h 6328042"/>
              <a:gd name="connsiteX15" fmla="*/ 11838239 w 13643949"/>
              <a:gd name="connsiteY15" fmla="*/ 2011680 h 6328042"/>
              <a:gd name="connsiteX16" fmla="*/ 13643949 w 13643949"/>
              <a:gd name="connsiteY16" fmla="*/ 3982720 h 6328042"/>
              <a:gd name="connsiteX0" fmla="*/ 3457829 w 14911481"/>
              <a:gd name="connsiteY0" fmla="*/ 13720 h 6341762"/>
              <a:gd name="connsiteX1" fmla="*/ 1785198 w 14911481"/>
              <a:gd name="connsiteY1" fmla="*/ 915036 h 6341762"/>
              <a:gd name="connsiteX2" fmla="*/ 3137603 w 14911481"/>
              <a:gd name="connsiteY2" fmla="*/ 1748156 h 6341762"/>
              <a:gd name="connsiteX3" fmla="*/ 1489714 w 14911481"/>
              <a:gd name="connsiteY3" fmla="*/ 1931036 h 6341762"/>
              <a:gd name="connsiteX4" fmla="*/ 1683323 w 14911481"/>
              <a:gd name="connsiteY4" fmla="*/ 3417320 h 6341762"/>
              <a:gd name="connsiteX5" fmla="*/ 1637456 w 14911481"/>
              <a:gd name="connsiteY5" fmla="*/ 4298316 h 6341762"/>
              <a:gd name="connsiteX6" fmla="*/ 3055806 w 14911481"/>
              <a:gd name="connsiteY6" fmla="*/ 4565401 h 6341762"/>
              <a:gd name="connsiteX7" fmla="*/ 2700245 w 14911481"/>
              <a:gd name="connsiteY7" fmla="*/ 6048760 h 6341762"/>
              <a:gd name="connsiteX8" fmla="*/ 4501371 w 14911481"/>
              <a:gd name="connsiteY8" fmla="*/ 5476875 h 6341762"/>
              <a:gd name="connsiteX9" fmla="*/ 6568355 w 14911481"/>
              <a:gd name="connsiteY9" fmla="*/ 5957320 h 6341762"/>
              <a:gd name="connsiteX10" fmla="*/ 5759449 w 14911481"/>
              <a:gd name="connsiteY10" fmla="*/ 1964440 h 6341762"/>
              <a:gd name="connsiteX11" fmla="*/ 7728960 w 14911481"/>
              <a:gd name="connsiteY11" fmla="*/ 2601595 h 6341762"/>
              <a:gd name="connsiteX12" fmla="*/ 9422632 w 14911481"/>
              <a:gd name="connsiteY12" fmla="*/ 1740920 h 6341762"/>
              <a:gd name="connsiteX13" fmla="*/ 10198245 w 14911481"/>
              <a:gd name="connsiteY13" fmla="*/ 6018280 h 6341762"/>
              <a:gd name="connsiteX14" fmla="*/ 11944761 w 14911481"/>
              <a:gd name="connsiteY14" fmla="*/ 5591560 h 6341762"/>
              <a:gd name="connsiteX15" fmla="*/ 13105771 w 14911481"/>
              <a:gd name="connsiteY15" fmla="*/ 2025400 h 6341762"/>
              <a:gd name="connsiteX16" fmla="*/ 14911481 w 14911481"/>
              <a:gd name="connsiteY16" fmla="*/ 3996440 h 6341762"/>
              <a:gd name="connsiteX0" fmla="*/ 2013455 w 13467107"/>
              <a:gd name="connsiteY0" fmla="*/ 0 h 6328042"/>
              <a:gd name="connsiteX1" fmla="*/ 261968 w 13467107"/>
              <a:gd name="connsiteY1" fmla="*/ 200927 h 6328042"/>
              <a:gd name="connsiteX2" fmla="*/ 340824 w 13467107"/>
              <a:gd name="connsiteY2" fmla="*/ 901316 h 6328042"/>
              <a:gd name="connsiteX3" fmla="*/ 1693229 w 13467107"/>
              <a:gd name="connsiteY3" fmla="*/ 1734436 h 6328042"/>
              <a:gd name="connsiteX4" fmla="*/ 45340 w 13467107"/>
              <a:gd name="connsiteY4" fmla="*/ 1917316 h 6328042"/>
              <a:gd name="connsiteX5" fmla="*/ 238949 w 13467107"/>
              <a:gd name="connsiteY5" fmla="*/ 3403600 h 6328042"/>
              <a:gd name="connsiteX6" fmla="*/ 193082 w 13467107"/>
              <a:gd name="connsiteY6" fmla="*/ 4284596 h 6328042"/>
              <a:gd name="connsiteX7" fmla="*/ 1611432 w 13467107"/>
              <a:gd name="connsiteY7" fmla="*/ 4551681 h 6328042"/>
              <a:gd name="connsiteX8" fmla="*/ 1255871 w 13467107"/>
              <a:gd name="connsiteY8" fmla="*/ 6035040 h 6328042"/>
              <a:gd name="connsiteX9" fmla="*/ 3056997 w 13467107"/>
              <a:gd name="connsiteY9" fmla="*/ 5463155 h 6328042"/>
              <a:gd name="connsiteX10" fmla="*/ 5123981 w 13467107"/>
              <a:gd name="connsiteY10" fmla="*/ 5943600 h 6328042"/>
              <a:gd name="connsiteX11" fmla="*/ 4315075 w 13467107"/>
              <a:gd name="connsiteY11" fmla="*/ 1950720 h 6328042"/>
              <a:gd name="connsiteX12" fmla="*/ 6284586 w 13467107"/>
              <a:gd name="connsiteY12" fmla="*/ 2587875 h 6328042"/>
              <a:gd name="connsiteX13" fmla="*/ 7978258 w 13467107"/>
              <a:gd name="connsiteY13" fmla="*/ 1727200 h 6328042"/>
              <a:gd name="connsiteX14" fmla="*/ 8753871 w 13467107"/>
              <a:gd name="connsiteY14" fmla="*/ 6004560 h 6328042"/>
              <a:gd name="connsiteX15" fmla="*/ 10500387 w 13467107"/>
              <a:gd name="connsiteY15" fmla="*/ 5577840 h 6328042"/>
              <a:gd name="connsiteX16" fmla="*/ 11661397 w 13467107"/>
              <a:gd name="connsiteY16" fmla="*/ 2011680 h 6328042"/>
              <a:gd name="connsiteX17" fmla="*/ 13467107 w 13467107"/>
              <a:gd name="connsiteY17" fmla="*/ 3982720 h 6328042"/>
              <a:gd name="connsiteX0" fmla="*/ 2013455 w 13467107"/>
              <a:gd name="connsiteY0" fmla="*/ 0 h 6328042"/>
              <a:gd name="connsiteX1" fmla="*/ 261968 w 13467107"/>
              <a:gd name="connsiteY1" fmla="*/ 200927 h 6328042"/>
              <a:gd name="connsiteX2" fmla="*/ 340824 w 13467107"/>
              <a:gd name="connsiteY2" fmla="*/ 1206116 h 6328042"/>
              <a:gd name="connsiteX3" fmla="*/ 1693229 w 13467107"/>
              <a:gd name="connsiteY3" fmla="*/ 1734436 h 6328042"/>
              <a:gd name="connsiteX4" fmla="*/ 45340 w 13467107"/>
              <a:gd name="connsiteY4" fmla="*/ 1917316 h 6328042"/>
              <a:gd name="connsiteX5" fmla="*/ 238949 w 13467107"/>
              <a:gd name="connsiteY5" fmla="*/ 3403600 h 6328042"/>
              <a:gd name="connsiteX6" fmla="*/ 193082 w 13467107"/>
              <a:gd name="connsiteY6" fmla="*/ 4284596 h 6328042"/>
              <a:gd name="connsiteX7" fmla="*/ 1611432 w 13467107"/>
              <a:gd name="connsiteY7" fmla="*/ 4551681 h 6328042"/>
              <a:gd name="connsiteX8" fmla="*/ 1255871 w 13467107"/>
              <a:gd name="connsiteY8" fmla="*/ 6035040 h 6328042"/>
              <a:gd name="connsiteX9" fmla="*/ 3056997 w 13467107"/>
              <a:gd name="connsiteY9" fmla="*/ 5463155 h 6328042"/>
              <a:gd name="connsiteX10" fmla="*/ 5123981 w 13467107"/>
              <a:gd name="connsiteY10" fmla="*/ 5943600 h 6328042"/>
              <a:gd name="connsiteX11" fmla="*/ 4315075 w 13467107"/>
              <a:gd name="connsiteY11" fmla="*/ 1950720 h 6328042"/>
              <a:gd name="connsiteX12" fmla="*/ 6284586 w 13467107"/>
              <a:gd name="connsiteY12" fmla="*/ 2587875 h 6328042"/>
              <a:gd name="connsiteX13" fmla="*/ 7978258 w 13467107"/>
              <a:gd name="connsiteY13" fmla="*/ 1727200 h 6328042"/>
              <a:gd name="connsiteX14" fmla="*/ 8753871 w 13467107"/>
              <a:gd name="connsiteY14" fmla="*/ 6004560 h 6328042"/>
              <a:gd name="connsiteX15" fmla="*/ 10500387 w 13467107"/>
              <a:gd name="connsiteY15" fmla="*/ 5577840 h 6328042"/>
              <a:gd name="connsiteX16" fmla="*/ 11661397 w 13467107"/>
              <a:gd name="connsiteY16" fmla="*/ 2011680 h 6328042"/>
              <a:gd name="connsiteX17" fmla="*/ 13467107 w 13467107"/>
              <a:gd name="connsiteY17" fmla="*/ 3982720 h 6328042"/>
              <a:gd name="connsiteX0" fmla="*/ 2013455 w 13467107"/>
              <a:gd name="connsiteY0" fmla="*/ 0 h 6328042"/>
              <a:gd name="connsiteX1" fmla="*/ 261968 w 13467107"/>
              <a:gd name="connsiteY1" fmla="*/ 200927 h 6328042"/>
              <a:gd name="connsiteX2" fmla="*/ 340824 w 13467107"/>
              <a:gd name="connsiteY2" fmla="*/ 1206116 h 6328042"/>
              <a:gd name="connsiteX3" fmla="*/ 1693229 w 13467107"/>
              <a:gd name="connsiteY3" fmla="*/ 1734436 h 6328042"/>
              <a:gd name="connsiteX4" fmla="*/ 90799 w 13467107"/>
              <a:gd name="connsiteY4" fmla="*/ 2191636 h 6328042"/>
              <a:gd name="connsiteX5" fmla="*/ 238949 w 13467107"/>
              <a:gd name="connsiteY5" fmla="*/ 3403600 h 6328042"/>
              <a:gd name="connsiteX6" fmla="*/ 193082 w 13467107"/>
              <a:gd name="connsiteY6" fmla="*/ 4284596 h 6328042"/>
              <a:gd name="connsiteX7" fmla="*/ 1611432 w 13467107"/>
              <a:gd name="connsiteY7" fmla="*/ 4551681 h 6328042"/>
              <a:gd name="connsiteX8" fmla="*/ 1255871 w 13467107"/>
              <a:gd name="connsiteY8" fmla="*/ 6035040 h 6328042"/>
              <a:gd name="connsiteX9" fmla="*/ 3056997 w 13467107"/>
              <a:gd name="connsiteY9" fmla="*/ 5463155 h 6328042"/>
              <a:gd name="connsiteX10" fmla="*/ 5123981 w 13467107"/>
              <a:gd name="connsiteY10" fmla="*/ 5943600 h 6328042"/>
              <a:gd name="connsiteX11" fmla="*/ 4315075 w 13467107"/>
              <a:gd name="connsiteY11" fmla="*/ 1950720 h 6328042"/>
              <a:gd name="connsiteX12" fmla="*/ 6284586 w 13467107"/>
              <a:gd name="connsiteY12" fmla="*/ 2587875 h 6328042"/>
              <a:gd name="connsiteX13" fmla="*/ 7978258 w 13467107"/>
              <a:gd name="connsiteY13" fmla="*/ 1727200 h 6328042"/>
              <a:gd name="connsiteX14" fmla="*/ 8753871 w 13467107"/>
              <a:gd name="connsiteY14" fmla="*/ 6004560 h 6328042"/>
              <a:gd name="connsiteX15" fmla="*/ 10500387 w 13467107"/>
              <a:gd name="connsiteY15" fmla="*/ 5577840 h 6328042"/>
              <a:gd name="connsiteX16" fmla="*/ 11661397 w 13467107"/>
              <a:gd name="connsiteY16" fmla="*/ 2011680 h 6328042"/>
              <a:gd name="connsiteX17" fmla="*/ 13467107 w 13467107"/>
              <a:gd name="connsiteY17" fmla="*/ 3982720 h 6328042"/>
              <a:gd name="connsiteX0" fmla="*/ 2013455 w 13467107"/>
              <a:gd name="connsiteY0" fmla="*/ 0 h 6328042"/>
              <a:gd name="connsiteX1" fmla="*/ 261968 w 13467107"/>
              <a:gd name="connsiteY1" fmla="*/ 200927 h 6328042"/>
              <a:gd name="connsiteX2" fmla="*/ 340824 w 13467107"/>
              <a:gd name="connsiteY2" fmla="*/ 1206116 h 6328042"/>
              <a:gd name="connsiteX3" fmla="*/ 1761417 w 13467107"/>
              <a:gd name="connsiteY3" fmla="*/ 1724276 h 6328042"/>
              <a:gd name="connsiteX4" fmla="*/ 90799 w 13467107"/>
              <a:gd name="connsiteY4" fmla="*/ 2191636 h 6328042"/>
              <a:gd name="connsiteX5" fmla="*/ 238949 w 13467107"/>
              <a:gd name="connsiteY5" fmla="*/ 3403600 h 6328042"/>
              <a:gd name="connsiteX6" fmla="*/ 193082 w 13467107"/>
              <a:gd name="connsiteY6" fmla="*/ 4284596 h 6328042"/>
              <a:gd name="connsiteX7" fmla="*/ 1611432 w 13467107"/>
              <a:gd name="connsiteY7" fmla="*/ 4551681 h 6328042"/>
              <a:gd name="connsiteX8" fmla="*/ 1255871 w 13467107"/>
              <a:gd name="connsiteY8" fmla="*/ 6035040 h 6328042"/>
              <a:gd name="connsiteX9" fmla="*/ 3056997 w 13467107"/>
              <a:gd name="connsiteY9" fmla="*/ 5463155 h 6328042"/>
              <a:gd name="connsiteX10" fmla="*/ 5123981 w 13467107"/>
              <a:gd name="connsiteY10" fmla="*/ 5943600 h 6328042"/>
              <a:gd name="connsiteX11" fmla="*/ 4315075 w 13467107"/>
              <a:gd name="connsiteY11" fmla="*/ 1950720 h 6328042"/>
              <a:gd name="connsiteX12" fmla="*/ 6284586 w 13467107"/>
              <a:gd name="connsiteY12" fmla="*/ 2587875 h 6328042"/>
              <a:gd name="connsiteX13" fmla="*/ 7978258 w 13467107"/>
              <a:gd name="connsiteY13" fmla="*/ 1727200 h 6328042"/>
              <a:gd name="connsiteX14" fmla="*/ 8753871 w 13467107"/>
              <a:gd name="connsiteY14" fmla="*/ 6004560 h 6328042"/>
              <a:gd name="connsiteX15" fmla="*/ 10500387 w 13467107"/>
              <a:gd name="connsiteY15" fmla="*/ 5577840 h 6328042"/>
              <a:gd name="connsiteX16" fmla="*/ 11661397 w 13467107"/>
              <a:gd name="connsiteY16" fmla="*/ 2011680 h 6328042"/>
              <a:gd name="connsiteX17" fmla="*/ 13467107 w 13467107"/>
              <a:gd name="connsiteY17" fmla="*/ 3982720 h 6328042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706286 w 13411976"/>
              <a:gd name="connsiteY2" fmla="*/ 172774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706286 w 13411976"/>
              <a:gd name="connsiteY2" fmla="*/ 172774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706286 w 13411976"/>
              <a:gd name="connsiteY2" fmla="*/ 172774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819933 w 13411976"/>
              <a:gd name="connsiteY2" fmla="*/ 149406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58324 w 13411976"/>
              <a:gd name="connsiteY0" fmla="*/ 3465 h 6331507"/>
              <a:gd name="connsiteX1" fmla="*/ 206837 w 13411976"/>
              <a:gd name="connsiteY1" fmla="*/ 204392 h 6331507"/>
              <a:gd name="connsiteX2" fmla="*/ 1819933 w 13411976"/>
              <a:gd name="connsiteY2" fmla="*/ 1494061 h 6331507"/>
              <a:gd name="connsiteX3" fmla="*/ 35668 w 13411976"/>
              <a:gd name="connsiteY3" fmla="*/ 2195101 h 6331507"/>
              <a:gd name="connsiteX4" fmla="*/ 183818 w 13411976"/>
              <a:gd name="connsiteY4" fmla="*/ 3407065 h 6331507"/>
              <a:gd name="connsiteX5" fmla="*/ 137951 w 13411976"/>
              <a:gd name="connsiteY5" fmla="*/ 4288061 h 6331507"/>
              <a:gd name="connsiteX6" fmla="*/ 1556301 w 13411976"/>
              <a:gd name="connsiteY6" fmla="*/ 4555146 h 6331507"/>
              <a:gd name="connsiteX7" fmla="*/ 1200740 w 13411976"/>
              <a:gd name="connsiteY7" fmla="*/ 6038505 h 6331507"/>
              <a:gd name="connsiteX8" fmla="*/ 3001866 w 13411976"/>
              <a:gd name="connsiteY8" fmla="*/ 5466620 h 6331507"/>
              <a:gd name="connsiteX9" fmla="*/ 5068850 w 13411976"/>
              <a:gd name="connsiteY9" fmla="*/ 5947065 h 6331507"/>
              <a:gd name="connsiteX10" fmla="*/ 4259944 w 13411976"/>
              <a:gd name="connsiteY10" fmla="*/ 1954185 h 6331507"/>
              <a:gd name="connsiteX11" fmla="*/ 6229455 w 13411976"/>
              <a:gd name="connsiteY11" fmla="*/ 2591340 h 6331507"/>
              <a:gd name="connsiteX12" fmla="*/ 7923127 w 13411976"/>
              <a:gd name="connsiteY12" fmla="*/ 1730665 h 6331507"/>
              <a:gd name="connsiteX13" fmla="*/ 8698740 w 13411976"/>
              <a:gd name="connsiteY13" fmla="*/ 6008025 h 6331507"/>
              <a:gd name="connsiteX14" fmla="*/ 10445256 w 13411976"/>
              <a:gd name="connsiteY14" fmla="*/ 5581305 h 6331507"/>
              <a:gd name="connsiteX15" fmla="*/ 11606266 w 13411976"/>
              <a:gd name="connsiteY15" fmla="*/ 2015145 h 6331507"/>
              <a:gd name="connsiteX16" fmla="*/ 13411976 w 13411976"/>
              <a:gd name="connsiteY16" fmla="*/ 3986185 h 6331507"/>
              <a:gd name="connsiteX0" fmla="*/ 1987472 w 13441124"/>
              <a:gd name="connsiteY0" fmla="*/ 3465 h 6331507"/>
              <a:gd name="connsiteX1" fmla="*/ 235985 w 13441124"/>
              <a:gd name="connsiteY1" fmla="*/ 204392 h 6331507"/>
              <a:gd name="connsiteX2" fmla="*/ 1849081 w 13441124"/>
              <a:gd name="connsiteY2" fmla="*/ 1494061 h 6331507"/>
              <a:gd name="connsiteX3" fmla="*/ 64816 w 13441124"/>
              <a:gd name="connsiteY3" fmla="*/ 2195101 h 6331507"/>
              <a:gd name="connsiteX4" fmla="*/ 212966 w 13441124"/>
              <a:gd name="connsiteY4" fmla="*/ 3407065 h 6331507"/>
              <a:gd name="connsiteX5" fmla="*/ 167099 w 13441124"/>
              <a:gd name="connsiteY5" fmla="*/ 4288061 h 6331507"/>
              <a:gd name="connsiteX6" fmla="*/ 1585449 w 13441124"/>
              <a:gd name="connsiteY6" fmla="*/ 4555146 h 6331507"/>
              <a:gd name="connsiteX7" fmla="*/ 1229888 w 13441124"/>
              <a:gd name="connsiteY7" fmla="*/ 6038505 h 6331507"/>
              <a:gd name="connsiteX8" fmla="*/ 3031014 w 13441124"/>
              <a:gd name="connsiteY8" fmla="*/ 5466620 h 6331507"/>
              <a:gd name="connsiteX9" fmla="*/ 5097998 w 13441124"/>
              <a:gd name="connsiteY9" fmla="*/ 5947065 h 6331507"/>
              <a:gd name="connsiteX10" fmla="*/ 4289092 w 13441124"/>
              <a:gd name="connsiteY10" fmla="*/ 1954185 h 6331507"/>
              <a:gd name="connsiteX11" fmla="*/ 6258603 w 13441124"/>
              <a:gd name="connsiteY11" fmla="*/ 2591340 h 6331507"/>
              <a:gd name="connsiteX12" fmla="*/ 7952275 w 13441124"/>
              <a:gd name="connsiteY12" fmla="*/ 1730665 h 6331507"/>
              <a:gd name="connsiteX13" fmla="*/ 8727888 w 13441124"/>
              <a:gd name="connsiteY13" fmla="*/ 6008025 h 6331507"/>
              <a:gd name="connsiteX14" fmla="*/ 10474404 w 13441124"/>
              <a:gd name="connsiteY14" fmla="*/ 5581305 h 6331507"/>
              <a:gd name="connsiteX15" fmla="*/ 11635414 w 13441124"/>
              <a:gd name="connsiteY15" fmla="*/ 2015145 h 6331507"/>
              <a:gd name="connsiteX16" fmla="*/ 13441124 w 13441124"/>
              <a:gd name="connsiteY16" fmla="*/ 3986185 h 6331507"/>
              <a:gd name="connsiteX0" fmla="*/ 2054075 w 13507727"/>
              <a:gd name="connsiteY0" fmla="*/ 3465 h 6331507"/>
              <a:gd name="connsiteX1" fmla="*/ 302588 w 13507727"/>
              <a:gd name="connsiteY1" fmla="*/ 204392 h 6331507"/>
              <a:gd name="connsiteX2" fmla="*/ 1915684 w 13507727"/>
              <a:gd name="connsiteY2" fmla="*/ 1494061 h 6331507"/>
              <a:gd name="connsiteX3" fmla="*/ 63230 w 13507727"/>
              <a:gd name="connsiteY3" fmla="*/ 2215421 h 6331507"/>
              <a:gd name="connsiteX4" fmla="*/ 279569 w 13507727"/>
              <a:gd name="connsiteY4" fmla="*/ 3407065 h 6331507"/>
              <a:gd name="connsiteX5" fmla="*/ 233702 w 13507727"/>
              <a:gd name="connsiteY5" fmla="*/ 4288061 h 6331507"/>
              <a:gd name="connsiteX6" fmla="*/ 1652052 w 13507727"/>
              <a:gd name="connsiteY6" fmla="*/ 4555146 h 6331507"/>
              <a:gd name="connsiteX7" fmla="*/ 1296491 w 13507727"/>
              <a:gd name="connsiteY7" fmla="*/ 6038505 h 6331507"/>
              <a:gd name="connsiteX8" fmla="*/ 3097617 w 13507727"/>
              <a:gd name="connsiteY8" fmla="*/ 5466620 h 6331507"/>
              <a:gd name="connsiteX9" fmla="*/ 5164601 w 13507727"/>
              <a:gd name="connsiteY9" fmla="*/ 5947065 h 6331507"/>
              <a:gd name="connsiteX10" fmla="*/ 4355695 w 13507727"/>
              <a:gd name="connsiteY10" fmla="*/ 1954185 h 6331507"/>
              <a:gd name="connsiteX11" fmla="*/ 6325206 w 13507727"/>
              <a:gd name="connsiteY11" fmla="*/ 2591340 h 6331507"/>
              <a:gd name="connsiteX12" fmla="*/ 8018878 w 13507727"/>
              <a:gd name="connsiteY12" fmla="*/ 1730665 h 6331507"/>
              <a:gd name="connsiteX13" fmla="*/ 8794491 w 13507727"/>
              <a:gd name="connsiteY13" fmla="*/ 6008025 h 6331507"/>
              <a:gd name="connsiteX14" fmla="*/ 10541007 w 13507727"/>
              <a:gd name="connsiteY14" fmla="*/ 5581305 h 6331507"/>
              <a:gd name="connsiteX15" fmla="*/ 11702017 w 13507727"/>
              <a:gd name="connsiteY15" fmla="*/ 2015145 h 6331507"/>
              <a:gd name="connsiteX16" fmla="*/ 13507727 w 13507727"/>
              <a:gd name="connsiteY16" fmla="*/ 3986185 h 6331507"/>
              <a:gd name="connsiteX0" fmla="*/ 2021493 w 13475145"/>
              <a:gd name="connsiteY0" fmla="*/ 3465 h 6331507"/>
              <a:gd name="connsiteX1" fmla="*/ 270006 w 13475145"/>
              <a:gd name="connsiteY1" fmla="*/ 204392 h 6331507"/>
              <a:gd name="connsiteX2" fmla="*/ 1883102 w 13475145"/>
              <a:gd name="connsiteY2" fmla="*/ 1494061 h 6331507"/>
              <a:gd name="connsiteX3" fmla="*/ 30648 w 13475145"/>
              <a:gd name="connsiteY3" fmla="*/ 2215421 h 6331507"/>
              <a:gd name="connsiteX4" fmla="*/ 246987 w 13475145"/>
              <a:gd name="connsiteY4" fmla="*/ 3407065 h 6331507"/>
              <a:gd name="connsiteX5" fmla="*/ 201120 w 13475145"/>
              <a:gd name="connsiteY5" fmla="*/ 4288061 h 6331507"/>
              <a:gd name="connsiteX6" fmla="*/ 1619470 w 13475145"/>
              <a:gd name="connsiteY6" fmla="*/ 4555146 h 6331507"/>
              <a:gd name="connsiteX7" fmla="*/ 1263909 w 13475145"/>
              <a:gd name="connsiteY7" fmla="*/ 6038505 h 6331507"/>
              <a:gd name="connsiteX8" fmla="*/ 3065035 w 13475145"/>
              <a:gd name="connsiteY8" fmla="*/ 5466620 h 6331507"/>
              <a:gd name="connsiteX9" fmla="*/ 5132019 w 13475145"/>
              <a:gd name="connsiteY9" fmla="*/ 5947065 h 6331507"/>
              <a:gd name="connsiteX10" fmla="*/ 4323113 w 13475145"/>
              <a:gd name="connsiteY10" fmla="*/ 1954185 h 6331507"/>
              <a:gd name="connsiteX11" fmla="*/ 6292624 w 13475145"/>
              <a:gd name="connsiteY11" fmla="*/ 2591340 h 6331507"/>
              <a:gd name="connsiteX12" fmla="*/ 7986296 w 13475145"/>
              <a:gd name="connsiteY12" fmla="*/ 1730665 h 6331507"/>
              <a:gd name="connsiteX13" fmla="*/ 8761909 w 13475145"/>
              <a:gd name="connsiteY13" fmla="*/ 6008025 h 6331507"/>
              <a:gd name="connsiteX14" fmla="*/ 10508425 w 13475145"/>
              <a:gd name="connsiteY14" fmla="*/ 5581305 h 6331507"/>
              <a:gd name="connsiteX15" fmla="*/ 11669435 w 13475145"/>
              <a:gd name="connsiteY15" fmla="*/ 2015145 h 6331507"/>
              <a:gd name="connsiteX16" fmla="*/ 13475145 w 13475145"/>
              <a:gd name="connsiteY16" fmla="*/ 3986185 h 6331507"/>
              <a:gd name="connsiteX0" fmla="*/ 2120827 w 13574479"/>
              <a:gd name="connsiteY0" fmla="*/ 3465 h 6331507"/>
              <a:gd name="connsiteX1" fmla="*/ 369340 w 13574479"/>
              <a:gd name="connsiteY1" fmla="*/ 204392 h 6331507"/>
              <a:gd name="connsiteX2" fmla="*/ 1982436 w 13574479"/>
              <a:gd name="connsiteY2" fmla="*/ 1494061 h 6331507"/>
              <a:gd name="connsiteX3" fmla="*/ 129982 w 13574479"/>
              <a:gd name="connsiteY3" fmla="*/ 2215421 h 6331507"/>
              <a:gd name="connsiteX4" fmla="*/ 346321 w 13574479"/>
              <a:gd name="connsiteY4" fmla="*/ 3407065 h 6331507"/>
              <a:gd name="connsiteX5" fmla="*/ 300454 w 13574479"/>
              <a:gd name="connsiteY5" fmla="*/ 4288061 h 6331507"/>
              <a:gd name="connsiteX6" fmla="*/ 1718804 w 13574479"/>
              <a:gd name="connsiteY6" fmla="*/ 4555146 h 6331507"/>
              <a:gd name="connsiteX7" fmla="*/ 1363243 w 13574479"/>
              <a:gd name="connsiteY7" fmla="*/ 6038505 h 6331507"/>
              <a:gd name="connsiteX8" fmla="*/ 3164369 w 13574479"/>
              <a:gd name="connsiteY8" fmla="*/ 5466620 h 6331507"/>
              <a:gd name="connsiteX9" fmla="*/ 5231353 w 13574479"/>
              <a:gd name="connsiteY9" fmla="*/ 5947065 h 6331507"/>
              <a:gd name="connsiteX10" fmla="*/ 4422447 w 13574479"/>
              <a:gd name="connsiteY10" fmla="*/ 1954185 h 6331507"/>
              <a:gd name="connsiteX11" fmla="*/ 6391958 w 13574479"/>
              <a:gd name="connsiteY11" fmla="*/ 2591340 h 6331507"/>
              <a:gd name="connsiteX12" fmla="*/ 8085630 w 13574479"/>
              <a:gd name="connsiteY12" fmla="*/ 1730665 h 6331507"/>
              <a:gd name="connsiteX13" fmla="*/ 8861243 w 13574479"/>
              <a:gd name="connsiteY13" fmla="*/ 6008025 h 6331507"/>
              <a:gd name="connsiteX14" fmla="*/ 10607759 w 13574479"/>
              <a:gd name="connsiteY14" fmla="*/ 5581305 h 6331507"/>
              <a:gd name="connsiteX15" fmla="*/ 11768769 w 13574479"/>
              <a:gd name="connsiteY15" fmla="*/ 2015145 h 6331507"/>
              <a:gd name="connsiteX16" fmla="*/ 13574479 w 13574479"/>
              <a:gd name="connsiteY16" fmla="*/ 3986185 h 6331507"/>
              <a:gd name="connsiteX0" fmla="*/ 2052162 w 13505814"/>
              <a:gd name="connsiteY0" fmla="*/ 3465 h 6331507"/>
              <a:gd name="connsiteX1" fmla="*/ 300675 w 13505814"/>
              <a:gd name="connsiteY1" fmla="*/ 204392 h 6331507"/>
              <a:gd name="connsiteX2" fmla="*/ 1913771 w 13505814"/>
              <a:gd name="connsiteY2" fmla="*/ 1494061 h 6331507"/>
              <a:gd name="connsiteX3" fmla="*/ 61317 w 13505814"/>
              <a:gd name="connsiteY3" fmla="*/ 2215421 h 6331507"/>
              <a:gd name="connsiteX4" fmla="*/ 1209565 w 13505814"/>
              <a:gd name="connsiteY4" fmla="*/ 3356265 h 6331507"/>
              <a:gd name="connsiteX5" fmla="*/ 231789 w 13505814"/>
              <a:gd name="connsiteY5" fmla="*/ 4288061 h 6331507"/>
              <a:gd name="connsiteX6" fmla="*/ 1650139 w 13505814"/>
              <a:gd name="connsiteY6" fmla="*/ 4555146 h 6331507"/>
              <a:gd name="connsiteX7" fmla="*/ 1294578 w 13505814"/>
              <a:gd name="connsiteY7" fmla="*/ 6038505 h 6331507"/>
              <a:gd name="connsiteX8" fmla="*/ 3095704 w 13505814"/>
              <a:gd name="connsiteY8" fmla="*/ 5466620 h 6331507"/>
              <a:gd name="connsiteX9" fmla="*/ 5162688 w 13505814"/>
              <a:gd name="connsiteY9" fmla="*/ 5947065 h 6331507"/>
              <a:gd name="connsiteX10" fmla="*/ 4353782 w 13505814"/>
              <a:gd name="connsiteY10" fmla="*/ 1954185 h 6331507"/>
              <a:gd name="connsiteX11" fmla="*/ 6323293 w 13505814"/>
              <a:gd name="connsiteY11" fmla="*/ 2591340 h 6331507"/>
              <a:gd name="connsiteX12" fmla="*/ 8016965 w 13505814"/>
              <a:gd name="connsiteY12" fmla="*/ 1730665 h 6331507"/>
              <a:gd name="connsiteX13" fmla="*/ 8792578 w 13505814"/>
              <a:gd name="connsiteY13" fmla="*/ 6008025 h 6331507"/>
              <a:gd name="connsiteX14" fmla="*/ 10539094 w 13505814"/>
              <a:gd name="connsiteY14" fmla="*/ 5581305 h 6331507"/>
              <a:gd name="connsiteX15" fmla="*/ 11700104 w 13505814"/>
              <a:gd name="connsiteY15" fmla="*/ 2015145 h 6331507"/>
              <a:gd name="connsiteX16" fmla="*/ 13505814 w 13505814"/>
              <a:gd name="connsiteY16" fmla="*/ 3986185 h 6331507"/>
              <a:gd name="connsiteX0" fmla="*/ 2101315 w 13554967"/>
              <a:gd name="connsiteY0" fmla="*/ 3465 h 6331507"/>
              <a:gd name="connsiteX1" fmla="*/ 349828 w 13554967"/>
              <a:gd name="connsiteY1" fmla="*/ 204392 h 6331507"/>
              <a:gd name="connsiteX2" fmla="*/ 1962924 w 13554967"/>
              <a:gd name="connsiteY2" fmla="*/ 1494061 h 6331507"/>
              <a:gd name="connsiteX3" fmla="*/ 110470 w 13554967"/>
              <a:gd name="connsiteY3" fmla="*/ 2215421 h 6331507"/>
              <a:gd name="connsiteX4" fmla="*/ 474550 w 13554967"/>
              <a:gd name="connsiteY4" fmla="*/ 3214025 h 6331507"/>
              <a:gd name="connsiteX5" fmla="*/ 280942 w 13554967"/>
              <a:gd name="connsiteY5" fmla="*/ 4288061 h 6331507"/>
              <a:gd name="connsiteX6" fmla="*/ 1699292 w 13554967"/>
              <a:gd name="connsiteY6" fmla="*/ 4555146 h 6331507"/>
              <a:gd name="connsiteX7" fmla="*/ 1343731 w 13554967"/>
              <a:gd name="connsiteY7" fmla="*/ 6038505 h 6331507"/>
              <a:gd name="connsiteX8" fmla="*/ 3144857 w 13554967"/>
              <a:gd name="connsiteY8" fmla="*/ 5466620 h 6331507"/>
              <a:gd name="connsiteX9" fmla="*/ 5211841 w 13554967"/>
              <a:gd name="connsiteY9" fmla="*/ 5947065 h 6331507"/>
              <a:gd name="connsiteX10" fmla="*/ 4402935 w 13554967"/>
              <a:gd name="connsiteY10" fmla="*/ 1954185 h 6331507"/>
              <a:gd name="connsiteX11" fmla="*/ 6372446 w 13554967"/>
              <a:gd name="connsiteY11" fmla="*/ 2591340 h 6331507"/>
              <a:gd name="connsiteX12" fmla="*/ 8066118 w 13554967"/>
              <a:gd name="connsiteY12" fmla="*/ 1730665 h 6331507"/>
              <a:gd name="connsiteX13" fmla="*/ 8841731 w 13554967"/>
              <a:gd name="connsiteY13" fmla="*/ 6008025 h 6331507"/>
              <a:gd name="connsiteX14" fmla="*/ 10588247 w 13554967"/>
              <a:gd name="connsiteY14" fmla="*/ 5581305 h 6331507"/>
              <a:gd name="connsiteX15" fmla="*/ 11749257 w 13554967"/>
              <a:gd name="connsiteY15" fmla="*/ 2015145 h 6331507"/>
              <a:gd name="connsiteX16" fmla="*/ 13554967 w 13554967"/>
              <a:gd name="connsiteY16" fmla="*/ 3986185 h 6331507"/>
              <a:gd name="connsiteX0" fmla="*/ 5613022 w 13554967"/>
              <a:gd name="connsiteY0" fmla="*/ 3465 h 6331507"/>
              <a:gd name="connsiteX1" fmla="*/ 349828 w 13554967"/>
              <a:gd name="connsiteY1" fmla="*/ 204392 h 6331507"/>
              <a:gd name="connsiteX2" fmla="*/ 1962924 w 13554967"/>
              <a:gd name="connsiteY2" fmla="*/ 1494061 h 6331507"/>
              <a:gd name="connsiteX3" fmla="*/ 110470 w 13554967"/>
              <a:gd name="connsiteY3" fmla="*/ 2215421 h 6331507"/>
              <a:gd name="connsiteX4" fmla="*/ 474550 w 13554967"/>
              <a:gd name="connsiteY4" fmla="*/ 3214025 h 6331507"/>
              <a:gd name="connsiteX5" fmla="*/ 280942 w 13554967"/>
              <a:gd name="connsiteY5" fmla="*/ 4288061 h 6331507"/>
              <a:gd name="connsiteX6" fmla="*/ 1699292 w 13554967"/>
              <a:gd name="connsiteY6" fmla="*/ 4555146 h 6331507"/>
              <a:gd name="connsiteX7" fmla="*/ 1343731 w 13554967"/>
              <a:gd name="connsiteY7" fmla="*/ 6038505 h 6331507"/>
              <a:gd name="connsiteX8" fmla="*/ 3144857 w 13554967"/>
              <a:gd name="connsiteY8" fmla="*/ 5466620 h 6331507"/>
              <a:gd name="connsiteX9" fmla="*/ 5211841 w 13554967"/>
              <a:gd name="connsiteY9" fmla="*/ 5947065 h 6331507"/>
              <a:gd name="connsiteX10" fmla="*/ 4402935 w 13554967"/>
              <a:gd name="connsiteY10" fmla="*/ 1954185 h 6331507"/>
              <a:gd name="connsiteX11" fmla="*/ 6372446 w 13554967"/>
              <a:gd name="connsiteY11" fmla="*/ 2591340 h 6331507"/>
              <a:gd name="connsiteX12" fmla="*/ 8066118 w 13554967"/>
              <a:gd name="connsiteY12" fmla="*/ 1730665 h 6331507"/>
              <a:gd name="connsiteX13" fmla="*/ 8841731 w 13554967"/>
              <a:gd name="connsiteY13" fmla="*/ 6008025 h 6331507"/>
              <a:gd name="connsiteX14" fmla="*/ 10588247 w 13554967"/>
              <a:gd name="connsiteY14" fmla="*/ 5581305 h 6331507"/>
              <a:gd name="connsiteX15" fmla="*/ 11749257 w 13554967"/>
              <a:gd name="connsiteY15" fmla="*/ 2015145 h 6331507"/>
              <a:gd name="connsiteX16" fmla="*/ 13554967 w 13554967"/>
              <a:gd name="connsiteY16" fmla="*/ 3986185 h 6331507"/>
              <a:gd name="connsiteX0" fmla="*/ 5613022 w 13554967"/>
              <a:gd name="connsiteY0" fmla="*/ 0 h 6328042"/>
              <a:gd name="connsiteX1" fmla="*/ 349828 w 13554967"/>
              <a:gd name="connsiteY1" fmla="*/ 200927 h 6328042"/>
              <a:gd name="connsiteX2" fmla="*/ 1962924 w 13554967"/>
              <a:gd name="connsiteY2" fmla="*/ 1490596 h 6328042"/>
              <a:gd name="connsiteX3" fmla="*/ 110470 w 13554967"/>
              <a:gd name="connsiteY3" fmla="*/ 2211956 h 6328042"/>
              <a:gd name="connsiteX4" fmla="*/ 474550 w 13554967"/>
              <a:gd name="connsiteY4" fmla="*/ 3210560 h 6328042"/>
              <a:gd name="connsiteX5" fmla="*/ 280942 w 13554967"/>
              <a:gd name="connsiteY5" fmla="*/ 4284596 h 6328042"/>
              <a:gd name="connsiteX6" fmla="*/ 1699292 w 13554967"/>
              <a:gd name="connsiteY6" fmla="*/ 4551681 h 6328042"/>
              <a:gd name="connsiteX7" fmla="*/ 1343731 w 13554967"/>
              <a:gd name="connsiteY7" fmla="*/ 6035040 h 6328042"/>
              <a:gd name="connsiteX8" fmla="*/ 3144857 w 13554967"/>
              <a:gd name="connsiteY8" fmla="*/ 5463155 h 6328042"/>
              <a:gd name="connsiteX9" fmla="*/ 5211841 w 13554967"/>
              <a:gd name="connsiteY9" fmla="*/ 5943600 h 6328042"/>
              <a:gd name="connsiteX10" fmla="*/ 4402935 w 13554967"/>
              <a:gd name="connsiteY10" fmla="*/ 1950720 h 6328042"/>
              <a:gd name="connsiteX11" fmla="*/ 6372446 w 13554967"/>
              <a:gd name="connsiteY11" fmla="*/ 2587875 h 6328042"/>
              <a:gd name="connsiteX12" fmla="*/ 8066118 w 13554967"/>
              <a:gd name="connsiteY12" fmla="*/ 1727200 h 6328042"/>
              <a:gd name="connsiteX13" fmla="*/ 8841731 w 13554967"/>
              <a:gd name="connsiteY13" fmla="*/ 6004560 h 6328042"/>
              <a:gd name="connsiteX14" fmla="*/ 10588247 w 13554967"/>
              <a:gd name="connsiteY14" fmla="*/ 5577840 h 6328042"/>
              <a:gd name="connsiteX15" fmla="*/ 11749257 w 13554967"/>
              <a:gd name="connsiteY15" fmla="*/ 2011680 h 6328042"/>
              <a:gd name="connsiteX16" fmla="*/ 13554967 w 13554967"/>
              <a:gd name="connsiteY16" fmla="*/ 3982720 h 6328042"/>
              <a:gd name="connsiteX0" fmla="*/ 5613022 w 13554967"/>
              <a:gd name="connsiteY0" fmla="*/ 55690 h 6383732"/>
              <a:gd name="connsiteX1" fmla="*/ 349828 w 13554967"/>
              <a:gd name="connsiteY1" fmla="*/ 256617 h 6383732"/>
              <a:gd name="connsiteX2" fmla="*/ 1962924 w 13554967"/>
              <a:gd name="connsiteY2" fmla="*/ 1546286 h 6383732"/>
              <a:gd name="connsiteX3" fmla="*/ 110470 w 13554967"/>
              <a:gd name="connsiteY3" fmla="*/ 2267646 h 6383732"/>
              <a:gd name="connsiteX4" fmla="*/ 474550 w 13554967"/>
              <a:gd name="connsiteY4" fmla="*/ 3266250 h 6383732"/>
              <a:gd name="connsiteX5" fmla="*/ 280942 w 13554967"/>
              <a:gd name="connsiteY5" fmla="*/ 4340286 h 6383732"/>
              <a:gd name="connsiteX6" fmla="*/ 1699292 w 13554967"/>
              <a:gd name="connsiteY6" fmla="*/ 4607371 h 6383732"/>
              <a:gd name="connsiteX7" fmla="*/ 1343731 w 13554967"/>
              <a:gd name="connsiteY7" fmla="*/ 6090730 h 6383732"/>
              <a:gd name="connsiteX8" fmla="*/ 3144857 w 13554967"/>
              <a:gd name="connsiteY8" fmla="*/ 5518845 h 6383732"/>
              <a:gd name="connsiteX9" fmla="*/ 5211841 w 13554967"/>
              <a:gd name="connsiteY9" fmla="*/ 5999290 h 6383732"/>
              <a:gd name="connsiteX10" fmla="*/ 4402935 w 13554967"/>
              <a:gd name="connsiteY10" fmla="*/ 2006410 h 6383732"/>
              <a:gd name="connsiteX11" fmla="*/ 6372446 w 13554967"/>
              <a:gd name="connsiteY11" fmla="*/ 2643565 h 6383732"/>
              <a:gd name="connsiteX12" fmla="*/ 8066118 w 13554967"/>
              <a:gd name="connsiteY12" fmla="*/ 1782890 h 6383732"/>
              <a:gd name="connsiteX13" fmla="*/ 8841731 w 13554967"/>
              <a:gd name="connsiteY13" fmla="*/ 6060250 h 6383732"/>
              <a:gd name="connsiteX14" fmla="*/ 10588247 w 13554967"/>
              <a:gd name="connsiteY14" fmla="*/ 5633530 h 6383732"/>
              <a:gd name="connsiteX15" fmla="*/ 11749257 w 13554967"/>
              <a:gd name="connsiteY15" fmla="*/ 2067370 h 6383732"/>
              <a:gd name="connsiteX16" fmla="*/ 13554967 w 13554967"/>
              <a:gd name="connsiteY16" fmla="*/ 4038410 h 638373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349828 w 13554967"/>
              <a:gd name="connsiteY1" fmla="*/ 55652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690771 w 13554967"/>
              <a:gd name="connsiteY1" fmla="*/ 85116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13022 w 13554967"/>
              <a:gd name="connsiteY0" fmla="*/ 0 h 6683642"/>
              <a:gd name="connsiteX1" fmla="*/ 690771 w 13554967"/>
              <a:gd name="connsiteY1" fmla="*/ 85116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622473 w 13564418"/>
              <a:gd name="connsiteY0" fmla="*/ 0 h 6683642"/>
              <a:gd name="connsiteX1" fmla="*/ 700222 w 13564418"/>
              <a:gd name="connsiteY1" fmla="*/ 851167 h 6683642"/>
              <a:gd name="connsiteX2" fmla="*/ 1972375 w 13564418"/>
              <a:gd name="connsiteY2" fmla="*/ 1846196 h 6683642"/>
              <a:gd name="connsiteX3" fmla="*/ 119921 w 13564418"/>
              <a:gd name="connsiteY3" fmla="*/ 2567556 h 6683642"/>
              <a:gd name="connsiteX4" fmla="*/ 484001 w 13564418"/>
              <a:gd name="connsiteY4" fmla="*/ 3566160 h 6683642"/>
              <a:gd name="connsiteX5" fmla="*/ 290393 w 13564418"/>
              <a:gd name="connsiteY5" fmla="*/ 4640196 h 6683642"/>
              <a:gd name="connsiteX6" fmla="*/ 1708743 w 13564418"/>
              <a:gd name="connsiteY6" fmla="*/ 4907281 h 6683642"/>
              <a:gd name="connsiteX7" fmla="*/ 1353182 w 13564418"/>
              <a:gd name="connsiteY7" fmla="*/ 6390640 h 6683642"/>
              <a:gd name="connsiteX8" fmla="*/ 3154308 w 13564418"/>
              <a:gd name="connsiteY8" fmla="*/ 5818755 h 6683642"/>
              <a:gd name="connsiteX9" fmla="*/ 5221292 w 13564418"/>
              <a:gd name="connsiteY9" fmla="*/ 6299200 h 6683642"/>
              <a:gd name="connsiteX10" fmla="*/ 4412386 w 13564418"/>
              <a:gd name="connsiteY10" fmla="*/ 2306320 h 6683642"/>
              <a:gd name="connsiteX11" fmla="*/ 6381897 w 13564418"/>
              <a:gd name="connsiteY11" fmla="*/ 2943475 h 6683642"/>
              <a:gd name="connsiteX12" fmla="*/ 8075569 w 13564418"/>
              <a:gd name="connsiteY12" fmla="*/ 2082800 h 6683642"/>
              <a:gd name="connsiteX13" fmla="*/ 8851182 w 13564418"/>
              <a:gd name="connsiteY13" fmla="*/ 6360160 h 6683642"/>
              <a:gd name="connsiteX14" fmla="*/ 10597698 w 13564418"/>
              <a:gd name="connsiteY14" fmla="*/ 5933440 h 6683642"/>
              <a:gd name="connsiteX15" fmla="*/ 11758708 w 13564418"/>
              <a:gd name="connsiteY15" fmla="*/ 2367280 h 6683642"/>
              <a:gd name="connsiteX16" fmla="*/ 13564418 w 13564418"/>
              <a:gd name="connsiteY16" fmla="*/ 4338320 h 6683642"/>
              <a:gd name="connsiteX0" fmla="*/ 5873431 w 13815376"/>
              <a:gd name="connsiteY0" fmla="*/ 0 h 6683642"/>
              <a:gd name="connsiteX1" fmla="*/ 598873 w 13815376"/>
              <a:gd name="connsiteY1" fmla="*/ 922287 h 6683642"/>
              <a:gd name="connsiteX2" fmla="*/ 2223333 w 13815376"/>
              <a:gd name="connsiteY2" fmla="*/ 1846196 h 6683642"/>
              <a:gd name="connsiteX3" fmla="*/ 370879 w 13815376"/>
              <a:gd name="connsiteY3" fmla="*/ 2567556 h 6683642"/>
              <a:gd name="connsiteX4" fmla="*/ 734959 w 13815376"/>
              <a:gd name="connsiteY4" fmla="*/ 3566160 h 6683642"/>
              <a:gd name="connsiteX5" fmla="*/ 541351 w 13815376"/>
              <a:gd name="connsiteY5" fmla="*/ 4640196 h 6683642"/>
              <a:gd name="connsiteX6" fmla="*/ 1959701 w 13815376"/>
              <a:gd name="connsiteY6" fmla="*/ 4907281 h 6683642"/>
              <a:gd name="connsiteX7" fmla="*/ 1604140 w 13815376"/>
              <a:gd name="connsiteY7" fmla="*/ 6390640 h 6683642"/>
              <a:gd name="connsiteX8" fmla="*/ 3405266 w 13815376"/>
              <a:gd name="connsiteY8" fmla="*/ 5818755 h 6683642"/>
              <a:gd name="connsiteX9" fmla="*/ 5472250 w 13815376"/>
              <a:gd name="connsiteY9" fmla="*/ 6299200 h 6683642"/>
              <a:gd name="connsiteX10" fmla="*/ 4663344 w 13815376"/>
              <a:gd name="connsiteY10" fmla="*/ 2306320 h 6683642"/>
              <a:gd name="connsiteX11" fmla="*/ 6632855 w 13815376"/>
              <a:gd name="connsiteY11" fmla="*/ 2943475 h 6683642"/>
              <a:gd name="connsiteX12" fmla="*/ 8326527 w 13815376"/>
              <a:gd name="connsiteY12" fmla="*/ 2082800 h 6683642"/>
              <a:gd name="connsiteX13" fmla="*/ 9102140 w 13815376"/>
              <a:gd name="connsiteY13" fmla="*/ 6360160 h 6683642"/>
              <a:gd name="connsiteX14" fmla="*/ 10848656 w 13815376"/>
              <a:gd name="connsiteY14" fmla="*/ 5933440 h 6683642"/>
              <a:gd name="connsiteX15" fmla="*/ 12009666 w 13815376"/>
              <a:gd name="connsiteY15" fmla="*/ 2367280 h 6683642"/>
              <a:gd name="connsiteX16" fmla="*/ 13815376 w 13815376"/>
              <a:gd name="connsiteY16" fmla="*/ 4338320 h 6683642"/>
              <a:gd name="connsiteX0" fmla="*/ 5613022 w 13554967"/>
              <a:gd name="connsiteY0" fmla="*/ 0 h 6683642"/>
              <a:gd name="connsiteX1" fmla="*/ 338464 w 13554967"/>
              <a:gd name="connsiteY1" fmla="*/ 92228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  <a:gd name="connsiteX0" fmla="*/ 5715322 w 13657267"/>
              <a:gd name="connsiteY0" fmla="*/ 0 h 6683642"/>
              <a:gd name="connsiteX1" fmla="*/ 281657 w 13657267"/>
              <a:gd name="connsiteY1" fmla="*/ 1084847 h 6683642"/>
              <a:gd name="connsiteX2" fmla="*/ 2065224 w 13657267"/>
              <a:gd name="connsiteY2" fmla="*/ 1846196 h 6683642"/>
              <a:gd name="connsiteX3" fmla="*/ 212770 w 13657267"/>
              <a:gd name="connsiteY3" fmla="*/ 2567556 h 6683642"/>
              <a:gd name="connsiteX4" fmla="*/ 576850 w 13657267"/>
              <a:gd name="connsiteY4" fmla="*/ 3566160 h 6683642"/>
              <a:gd name="connsiteX5" fmla="*/ 383242 w 13657267"/>
              <a:gd name="connsiteY5" fmla="*/ 4640196 h 6683642"/>
              <a:gd name="connsiteX6" fmla="*/ 1801592 w 13657267"/>
              <a:gd name="connsiteY6" fmla="*/ 4907281 h 6683642"/>
              <a:gd name="connsiteX7" fmla="*/ 1446031 w 13657267"/>
              <a:gd name="connsiteY7" fmla="*/ 6390640 h 6683642"/>
              <a:gd name="connsiteX8" fmla="*/ 3247157 w 13657267"/>
              <a:gd name="connsiteY8" fmla="*/ 5818755 h 6683642"/>
              <a:gd name="connsiteX9" fmla="*/ 5314141 w 13657267"/>
              <a:gd name="connsiteY9" fmla="*/ 6299200 h 6683642"/>
              <a:gd name="connsiteX10" fmla="*/ 4505235 w 13657267"/>
              <a:gd name="connsiteY10" fmla="*/ 2306320 h 6683642"/>
              <a:gd name="connsiteX11" fmla="*/ 6474746 w 13657267"/>
              <a:gd name="connsiteY11" fmla="*/ 2943475 h 6683642"/>
              <a:gd name="connsiteX12" fmla="*/ 8168418 w 13657267"/>
              <a:gd name="connsiteY12" fmla="*/ 2082800 h 6683642"/>
              <a:gd name="connsiteX13" fmla="*/ 8944031 w 13657267"/>
              <a:gd name="connsiteY13" fmla="*/ 6360160 h 6683642"/>
              <a:gd name="connsiteX14" fmla="*/ 10690547 w 13657267"/>
              <a:gd name="connsiteY14" fmla="*/ 5933440 h 6683642"/>
              <a:gd name="connsiteX15" fmla="*/ 11851557 w 13657267"/>
              <a:gd name="connsiteY15" fmla="*/ 2367280 h 6683642"/>
              <a:gd name="connsiteX16" fmla="*/ 13657267 w 13657267"/>
              <a:gd name="connsiteY16" fmla="*/ 4338320 h 6683642"/>
              <a:gd name="connsiteX0" fmla="*/ 5692337 w 13634282"/>
              <a:gd name="connsiteY0" fmla="*/ 0 h 6683642"/>
              <a:gd name="connsiteX1" fmla="*/ 258672 w 13634282"/>
              <a:gd name="connsiteY1" fmla="*/ 1084847 h 6683642"/>
              <a:gd name="connsiteX2" fmla="*/ 2042239 w 13634282"/>
              <a:gd name="connsiteY2" fmla="*/ 1846196 h 6683642"/>
              <a:gd name="connsiteX3" fmla="*/ 189785 w 13634282"/>
              <a:gd name="connsiteY3" fmla="*/ 2567556 h 6683642"/>
              <a:gd name="connsiteX4" fmla="*/ 553865 w 13634282"/>
              <a:gd name="connsiteY4" fmla="*/ 3566160 h 6683642"/>
              <a:gd name="connsiteX5" fmla="*/ 360257 w 13634282"/>
              <a:gd name="connsiteY5" fmla="*/ 4640196 h 6683642"/>
              <a:gd name="connsiteX6" fmla="*/ 1778607 w 13634282"/>
              <a:gd name="connsiteY6" fmla="*/ 4907281 h 6683642"/>
              <a:gd name="connsiteX7" fmla="*/ 1423046 w 13634282"/>
              <a:gd name="connsiteY7" fmla="*/ 6390640 h 6683642"/>
              <a:gd name="connsiteX8" fmla="*/ 3224172 w 13634282"/>
              <a:gd name="connsiteY8" fmla="*/ 5818755 h 6683642"/>
              <a:gd name="connsiteX9" fmla="*/ 5291156 w 13634282"/>
              <a:gd name="connsiteY9" fmla="*/ 6299200 h 6683642"/>
              <a:gd name="connsiteX10" fmla="*/ 4482250 w 13634282"/>
              <a:gd name="connsiteY10" fmla="*/ 2306320 h 6683642"/>
              <a:gd name="connsiteX11" fmla="*/ 6451761 w 13634282"/>
              <a:gd name="connsiteY11" fmla="*/ 2943475 h 6683642"/>
              <a:gd name="connsiteX12" fmla="*/ 8145433 w 13634282"/>
              <a:gd name="connsiteY12" fmla="*/ 2082800 h 6683642"/>
              <a:gd name="connsiteX13" fmla="*/ 8921046 w 13634282"/>
              <a:gd name="connsiteY13" fmla="*/ 6360160 h 6683642"/>
              <a:gd name="connsiteX14" fmla="*/ 10667562 w 13634282"/>
              <a:gd name="connsiteY14" fmla="*/ 5933440 h 6683642"/>
              <a:gd name="connsiteX15" fmla="*/ 11828572 w 13634282"/>
              <a:gd name="connsiteY15" fmla="*/ 2367280 h 6683642"/>
              <a:gd name="connsiteX16" fmla="*/ 13634282 w 13634282"/>
              <a:gd name="connsiteY16" fmla="*/ 4338320 h 6683642"/>
              <a:gd name="connsiteX0" fmla="*/ 5613022 w 13554967"/>
              <a:gd name="connsiteY0" fmla="*/ 0 h 6683642"/>
              <a:gd name="connsiteX1" fmla="*/ 179357 w 13554967"/>
              <a:gd name="connsiteY1" fmla="*/ 1084847 h 6683642"/>
              <a:gd name="connsiteX2" fmla="*/ 1962924 w 13554967"/>
              <a:gd name="connsiteY2" fmla="*/ 1846196 h 6683642"/>
              <a:gd name="connsiteX3" fmla="*/ 110470 w 13554967"/>
              <a:gd name="connsiteY3" fmla="*/ 2567556 h 6683642"/>
              <a:gd name="connsiteX4" fmla="*/ 474550 w 13554967"/>
              <a:gd name="connsiteY4" fmla="*/ 3566160 h 6683642"/>
              <a:gd name="connsiteX5" fmla="*/ 280942 w 13554967"/>
              <a:gd name="connsiteY5" fmla="*/ 4640196 h 6683642"/>
              <a:gd name="connsiteX6" fmla="*/ 1699292 w 13554967"/>
              <a:gd name="connsiteY6" fmla="*/ 4907281 h 6683642"/>
              <a:gd name="connsiteX7" fmla="*/ 1343731 w 13554967"/>
              <a:gd name="connsiteY7" fmla="*/ 6390640 h 6683642"/>
              <a:gd name="connsiteX8" fmla="*/ 3144857 w 13554967"/>
              <a:gd name="connsiteY8" fmla="*/ 5818755 h 6683642"/>
              <a:gd name="connsiteX9" fmla="*/ 5211841 w 13554967"/>
              <a:gd name="connsiteY9" fmla="*/ 6299200 h 6683642"/>
              <a:gd name="connsiteX10" fmla="*/ 4402935 w 13554967"/>
              <a:gd name="connsiteY10" fmla="*/ 2306320 h 6683642"/>
              <a:gd name="connsiteX11" fmla="*/ 6372446 w 13554967"/>
              <a:gd name="connsiteY11" fmla="*/ 2943475 h 6683642"/>
              <a:gd name="connsiteX12" fmla="*/ 8066118 w 13554967"/>
              <a:gd name="connsiteY12" fmla="*/ 2082800 h 6683642"/>
              <a:gd name="connsiteX13" fmla="*/ 8841731 w 13554967"/>
              <a:gd name="connsiteY13" fmla="*/ 6360160 h 6683642"/>
              <a:gd name="connsiteX14" fmla="*/ 10588247 w 13554967"/>
              <a:gd name="connsiteY14" fmla="*/ 5933440 h 6683642"/>
              <a:gd name="connsiteX15" fmla="*/ 11749257 w 13554967"/>
              <a:gd name="connsiteY15" fmla="*/ 2367280 h 6683642"/>
              <a:gd name="connsiteX16" fmla="*/ 13554967 w 13554967"/>
              <a:gd name="connsiteY16" fmla="*/ 4338320 h 668364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13554967" h="6683642">
                <a:moveTo>
                  <a:pt x="5613022" y="0"/>
                </a:moveTo>
                <a:cubicBezTo>
                  <a:pt x="2377638" y="1076581"/>
                  <a:pt x="-74120" y="-391252"/>
                  <a:pt x="179357" y="1084847"/>
                </a:cubicBezTo>
                <a:cubicBezTo>
                  <a:pt x="807872" y="1839586"/>
                  <a:pt x="-179215" y="1555051"/>
                  <a:pt x="1962924" y="1846196"/>
                </a:cubicBezTo>
                <a:cubicBezTo>
                  <a:pt x="2093503" y="2635181"/>
                  <a:pt x="784709" y="1649282"/>
                  <a:pt x="110470" y="2567556"/>
                </a:cubicBezTo>
                <a:cubicBezTo>
                  <a:pt x="-268286" y="3099750"/>
                  <a:pt x="446138" y="3220720"/>
                  <a:pt x="474550" y="3566160"/>
                </a:cubicBezTo>
                <a:cubicBezTo>
                  <a:pt x="502962" y="3911600"/>
                  <a:pt x="12418" y="4465783"/>
                  <a:pt x="280942" y="4640196"/>
                </a:cubicBezTo>
                <a:cubicBezTo>
                  <a:pt x="549466" y="4814609"/>
                  <a:pt x="1605502" y="4583367"/>
                  <a:pt x="1699292" y="4907281"/>
                </a:cubicBezTo>
                <a:cubicBezTo>
                  <a:pt x="1793082" y="5231195"/>
                  <a:pt x="1102804" y="6238728"/>
                  <a:pt x="1343731" y="6390640"/>
                </a:cubicBezTo>
                <a:cubicBezTo>
                  <a:pt x="1584659" y="6542552"/>
                  <a:pt x="2767244" y="5847542"/>
                  <a:pt x="3144857" y="5818755"/>
                </a:cubicBezTo>
                <a:cubicBezTo>
                  <a:pt x="3522470" y="5789968"/>
                  <a:pt x="5002161" y="6884606"/>
                  <a:pt x="5211841" y="6299200"/>
                </a:cubicBezTo>
                <a:cubicBezTo>
                  <a:pt x="5421521" y="5713794"/>
                  <a:pt x="4209501" y="2865608"/>
                  <a:pt x="4402935" y="2306320"/>
                </a:cubicBezTo>
                <a:cubicBezTo>
                  <a:pt x="4596369" y="1747032"/>
                  <a:pt x="6042246" y="2973955"/>
                  <a:pt x="6372446" y="2943475"/>
                </a:cubicBezTo>
                <a:cubicBezTo>
                  <a:pt x="6702646" y="2912995"/>
                  <a:pt x="7654571" y="1513353"/>
                  <a:pt x="8066118" y="2082800"/>
                </a:cubicBezTo>
                <a:cubicBezTo>
                  <a:pt x="8477665" y="2652247"/>
                  <a:pt x="8421376" y="5718387"/>
                  <a:pt x="8841731" y="6360160"/>
                </a:cubicBezTo>
                <a:cubicBezTo>
                  <a:pt x="9262086" y="7001933"/>
                  <a:pt x="10103659" y="6598920"/>
                  <a:pt x="10588247" y="5933440"/>
                </a:cubicBezTo>
                <a:cubicBezTo>
                  <a:pt x="11072835" y="5267960"/>
                  <a:pt x="11254804" y="2724573"/>
                  <a:pt x="11749257" y="2367280"/>
                </a:cubicBezTo>
                <a:cubicBezTo>
                  <a:pt x="12243710" y="2009987"/>
                  <a:pt x="13097767" y="4551680"/>
                  <a:pt x="13554967" y="4338320"/>
                </a:cubicBezTo>
              </a:path>
            </a:pathLst>
          </a:custGeom>
          <a:noFill/>
          <a:ln w="76200" cmpd="thickThin">
            <a:solidFill>
              <a:srgbClr val="3A9684"/>
            </a:solidFill>
            <a:prstDash val="sysDot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4F0540EB-6A4B-28A8-564F-BC45DFDE088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600"/>
                </a:spcAft>
                <a:buClrTx/>
                <a:buSzTx/>
                <a:buFontTx/>
                <a:buNone/>
                <a:tabLst/>
                <a:defRPr/>
              </a:pPr>
              <a:t>37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grpSp>
        <p:nvGrpSpPr>
          <p:cNvPr id="31" name="Group 30">
            <a:extLst>
              <a:ext uri="{FF2B5EF4-FFF2-40B4-BE49-F238E27FC236}">
                <a16:creationId xmlns:a16="http://schemas.microsoft.com/office/drawing/2014/main" id="{7AAABF58-8D54-ADDB-DDEE-F405A13895A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/>
        </p:nvGrpSpPr>
        <p:grpSpPr>
          <a:xfrm>
            <a:off x="469509" y="2177470"/>
            <a:ext cx="2622176" cy="2032294"/>
            <a:chOff x="501568" y="3015785"/>
            <a:chExt cx="2622176" cy="2032294"/>
          </a:xfrm>
        </p:grpSpPr>
        <p:sp>
          <p:nvSpPr>
            <p:cNvPr id="21" name="Rectangle: Diagonal Corners Rounded 20">
              <a:extLst>
                <a:ext uri="{FF2B5EF4-FFF2-40B4-BE49-F238E27FC236}">
                  <a16:creationId xmlns:a16="http://schemas.microsoft.com/office/drawing/2014/main" id="{6C5186A9-B89B-097B-1C50-5AFF541DB07C}"/>
                </a:ext>
              </a:extLst>
            </p:cNvPr>
            <p:cNvSpPr/>
            <p:nvPr/>
          </p:nvSpPr>
          <p:spPr>
            <a:xfrm>
              <a:off x="501568" y="3015785"/>
              <a:ext cx="2372646" cy="1873969"/>
            </a:xfrm>
            <a:prstGeom prst="round2DiagRect">
              <a:avLst/>
            </a:prstGeom>
            <a:solidFill>
              <a:schemeClr val="accent1">
                <a:lumMod val="75000"/>
              </a:schemeClr>
            </a:solidFill>
            <a:ln w="28575">
              <a:solidFill>
                <a:schemeClr val="accent1">
                  <a:lumMod val="25000"/>
                </a:schemeClr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/>
            <a:lstStyle/>
            <a:p>
              <a:endParaRPr lang="en"/>
            </a:p>
          </p:txBody>
        </p:sp>
        <p:sp>
          <p:nvSpPr>
            <p:cNvPr id="22" name="Freeform: Shape 21">
              <a:extLst>
                <a:ext uri="{FF2B5EF4-FFF2-40B4-BE49-F238E27FC236}">
                  <a16:creationId xmlns:a16="http://schemas.microsoft.com/office/drawing/2014/main" id="{ACB33584-1D4C-3998-6075-3AC5CAF9CF48}"/>
                </a:ext>
              </a:extLst>
            </p:cNvPr>
            <p:cNvSpPr/>
            <p:nvPr/>
          </p:nvSpPr>
          <p:spPr>
            <a:xfrm>
              <a:off x="751098" y="3174110"/>
              <a:ext cx="2372646" cy="1873969"/>
            </a:xfrm>
            <a:custGeom>
              <a:avLst/>
              <a:gdLst>
                <a:gd name="connsiteX0" fmla="*/ 222077 w 2098326"/>
                <a:gd name="connsiteY0" fmla="*/ 0 h 1332437"/>
                <a:gd name="connsiteX1" fmla="*/ 2098326 w 2098326"/>
                <a:gd name="connsiteY1" fmla="*/ 0 h 1332437"/>
                <a:gd name="connsiteX2" fmla="*/ 2098326 w 2098326"/>
                <a:gd name="connsiteY2" fmla="*/ 0 h 1332437"/>
                <a:gd name="connsiteX3" fmla="*/ 2098326 w 2098326"/>
                <a:gd name="connsiteY3" fmla="*/ 1110360 h 1332437"/>
                <a:gd name="connsiteX4" fmla="*/ 1876249 w 2098326"/>
                <a:gd name="connsiteY4" fmla="*/ 1332437 h 1332437"/>
                <a:gd name="connsiteX5" fmla="*/ 0 w 2098326"/>
                <a:gd name="connsiteY5" fmla="*/ 1332437 h 1332437"/>
                <a:gd name="connsiteX6" fmla="*/ 0 w 2098326"/>
                <a:gd name="connsiteY6" fmla="*/ 1332437 h 1332437"/>
                <a:gd name="connsiteX7" fmla="*/ 0 w 2098326"/>
                <a:gd name="connsiteY7" fmla="*/ 222077 h 1332437"/>
                <a:gd name="connsiteX8" fmla="*/ 222077 w 2098326"/>
                <a:gd name="connsiteY8" fmla="*/ 0 h 133243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2098326" h="1332437">
                  <a:moveTo>
                    <a:pt x="222077" y="0"/>
                  </a:moveTo>
                  <a:lnTo>
                    <a:pt x="2098326" y="0"/>
                  </a:lnTo>
                  <a:lnTo>
                    <a:pt x="2098326" y="0"/>
                  </a:lnTo>
                  <a:lnTo>
                    <a:pt x="2098326" y="1110360"/>
                  </a:lnTo>
                  <a:cubicBezTo>
                    <a:pt x="2098326" y="1233010"/>
                    <a:pt x="1998899" y="1332437"/>
                    <a:pt x="1876249" y="1332437"/>
                  </a:cubicBezTo>
                  <a:lnTo>
                    <a:pt x="0" y="1332437"/>
                  </a:lnTo>
                  <a:lnTo>
                    <a:pt x="0" y="1332437"/>
                  </a:lnTo>
                  <a:lnTo>
                    <a:pt x="0" y="222077"/>
                  </a:lnTo>
                  <a:cubicBezTo>
                    <a:pt x="0" y="99427"/>
                    <a:pt x="99427" y="0"/>
                    <a:pt x="222077" y="0"/>
                  </a:cubicBezTo>
                  <a:close/>
                </a:path>
              </a:pathLst>
            </a:custGeom>
            <a:solidFill>
              <a:schemeClr val="accent1">
                <a:lumMod val="25000"/>
                <a:alpha val="90000"/>
              </a:schemeClr>
            </a:solidFill>
            <a:ln>
              <a:solidFill>
                <a:schemeClr val="accent1">
                  <a:lumMod val="75000"/>
                </a:schemeClr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lt1">
                <a:alpha val="9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148864" tIns="148864" rIns="148864" bIns="148864" numCol="1" spcCol="1270" anchor="ctr" anchorCtr="0">
              <a:noAutofit/>
            </a:bodyPr>
            <a:lstStyle/>
            <a:p>
              <a:pPr marL="0" lvl="0" indent="0" algn="ctr" defTabSz="977900" rtl="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endParaRPr lang="en" sz="2200" kern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pic>
          <p:nvPicPr>
            <p:cNvPr id="1026" name="Picture 2" descr="A plane spraying chemicals on a field.">
              <a:extLst>
                <a:ext uri="{FF2B5EF4-FFF2-40B4-BE49-F238E27FC236}">
                  <a16:creationId xmlns:a16="http://schemas.microsoft.com/office/drawing/2014/main" id="{AD50E972-F6B3-7686-CE0E-C979F990E8B0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/>
            <a:srcRect/>
            <a:stretch>
              <a:fillRect/>
            </a:stretch>
          </p:blipFill>
          <p:spPr bwMode="auto">
            <a:xfrm>
              <a:off x="923630" y="3399516"/>
              <a:ext cx="2046156" cy="1423154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35" name="Group 34">
            <a:extLst>
              <a:ext uri="{FF2B5EF4-FFF2-40B4-BE49-F238E27FC236}">
                <a16:creationId xmlns:a16="http://schemas.microsoft.com/office/drawing/2014/main" id="{BBFE9D78-3D95-462D-F31A-4C43C8F9E40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/>
        </p:nvGrpSpPr>
        <p:grpSpPr>
          <a:xfrm>
            <a:off x="3305425" y="3577694"/>
            <a:ext cx="2581675" cy="2032294"/>
            <a:chOff x="3337045" y="3015785"/>
            <a:chExt cx="2581675" cy="2032294"/>
          </a:xfrm>
        </p:grpSpPr>
        <p:sp>
          <p:nvSpPr>
            <p:cNvPr id="25" name="Rectangle: Diagonal Corners Rounded 24">
              <a:extLst>
                <a:ext uri="{FF2B5EF4-FFF2-40B4-BE49-F238E27FC236}">
                  <a16:creationId xmlns:a16="http://schemas.microsoft.com/office/drawing/2014/main" id="{3581F6E0-C1B5-8F6E-D93F-C800E01AEE6F}"/>
                </a:ext>
              </a:extLst>
            </p:cNvPr>
            <p:cNvSpPr/>
            <p:nvPr/>
          </p:nvSpPr>
          <p:spPr>
            <a:xfrm>
              <a:off x="3337045" y="3015785"/>
              <a:ext cx="2372646" cy="1873969"/>
            </a:xfrm>
            <a:prstGeom prst="round2DiagRect">
              <a:avLst/>
            </a:prstGeom>
            <a:solidFill>
              <a:schemeClr val="accent1">
                <a:lumMod val="75000"/>
              </a:schemeClr>
            </a:solidFill>
            <a:ln w="28575">
              <a:solidFill>
                <a:schemeClr val="accent1">
                  <a:lumMod val="25000"/>
                </a:schemeClr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/>
            <a:lstStyle/>
            <a:p>
              <a:endParaRPr lang="en"/>
            </a:p>
          </p:txBody>
        </p:sp>
        <p:sp>
          <p:nvSpPr>
            <p:cNvPr id="27" name="Freeform: Shape 26">
              <a:extLst>
                <a:ext uri="{FF2B5EF4-FFF2-40B4-BE49-F238E27FC236}">
                  <a16:creationId xmlns:a16="http://schemas.microsoft.com/office/drawing/2014/main" id="{0485F5C4-3A00-E484-A61A-492BD135FC03}"/>
                </a:ext>
              </a:extLst>
            </p:cNvPr>
            <p:cNvSpPr/>
            <p:nvPr/>
          </p:nvSpPr>
          <p:spPr>
            <a:xfrm>
              <a:off x="3546074" y="3174110"/>
              <a:ext cx="2372646" cy="1873969"/>
            </a:xfrm>
            <a:custGeom>
              <a:avLst/>
              <a:gdLst>
                <a:gd name="connsiteX0" fmla="*/ 222077 w 2098326"/>
                <a:gd name="connsiteY0" fmla="*/ 0 h 1332437"/>
                <a:gd name="connsiteX1" fmla="*/ 2098326 w 2098326"/>
                <a:gd name="connsiteY1" fmla="*/ 0 h 1332437"/>
                <a:gd name="connsiteX2" fmla="*/ 2098326 w 2098326"/>
                <a:gd name="connsiteY2" fmla="*/ 0 h 1332437"/>
                <a:gd name="connsiteX3" fmla="*/ 2098326 w 2098326"/>
                <a:gd name="connsiteY3" fmla="*/ 1110360 h 1332437"/>
                <a:gd name="connsiteX4" fmla="*/ 1876249 w 2098326"/>
                <a:gd name="connsiteY4" fmla="*/ 1332437 h 1332437"/>
                <a:gd name="connsiteX5" fmla="*/ 0 w 2098326"/>
                <a:gd name="connsiteY5" fmla="*/ 1332437 h 1332437"/>
                <a:gd name="connsiteX6" fmla="*/ 0 w 2098326"/>
                <a:gd name="connsiteY6" fmla="*/ 1332437 h 1332437"/>
                <a:gd name="connsiteX7" fmla="*/ 0 w 2098326"/>
                <a:gd name="connsiteY7" fmla="*/ 222077 h 1332437"/>
                <a:gd name="connsiteX8" fmla="*/ 222077 w 2098326"/>
                <a:gd name="connsiteY8" fmla="*/ 0 h 133243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2098326" h="1332437">
                  <a:moveTo>
                    <a:pt x="222077" y="0"/>
                  </a:moveTo>
                  <a:lnTo>
                    <a:pt x="2098326" y="0"/>
                  </a:lnTo>
                  <a:lnTo>
                    <a:pt x="2098326" y="0"/>
                  </a:lnTo>
                  <a:lnTo>
                    <a:pt x="2098326" y="1110360"/>
                  </a:lnTo>
                  <a:cubicBezTo>
                    <a:pt x="2098326" y="1233010"/>
                    <a:pt x="1998899" y="1332437"/>
                    <a:pt x="1876249" y="1332437"/>
                  </a:cubicBezTo>
                  <a:lnTo>
                    <a:pt x="0" y="1332437"/>
                  </a:lnTo>
                  <a:lnTo>
                    <a:pt x="0" y="1332437"/>
                  </a:lnTo>
                  <a:lnTo>
                    <a:pt x="0" y="222077"/>
                  </a:lnTo>
                  <a:cubicBezTo>
                    <a:pt x="0" y="99427"/>
                    <a:pt x="99427" y="0"/>
                    <a:pt x="222077" y="0"/>
                  </a:cubicBezTo>
                  <a:close/>
                </a:path>
              </a:pathLst>
            </a:custGeom>
            <a:solidFill>
              <a:schemeClr val="accent1">
                <a:lumMod val="25000"/>
                <a:alpha val="90000"/>
              </a:schemeClr>
            </a:solidFill>
            <a:ln>
              <a:solidFill>
                <a:schemeClr val="accent1">
                  <a:lumMod val="75000"/>
                </a:schemeClr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lt1">
                <a:alpha val="9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148864" tIns="148864" rIns="148864" bIns="148864" numCol="1" spcCol="1270" anchor="ctr" anchorCtr="0">
              <a:noAutofit/>
            </a:bodyPr>
            <a:lstStyle/>
            <a:p>
              <a:pPr marL="0" lvl="0" indent="0" algn="ctr" defTabSz="977900" rtl="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endParaRPr lang="en" sz="2200" kern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pic>
          <p:nvPicPr>
            <p:cNvPr id="1028" name="Picture 4" descr="An irrigation system applying chemicals to row crops.">
              <a:extLst>
                <a:ext uri="{FF2B5EF4-FFF2-40B4-BE49-F238E27FC236}">
                  <a16:creationId xmlns:a16="http://schemas.microsoft.com/office/drawing/2014/main" id="{0C32A32B-0114-E016-4E5B-CD98128367C9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/>
            <a:srcRect/>
            <a:stretch>
              <a:fillRect/>
            </a:stretch>
          </p:blipFill>
          <p:spPr bwMode="auto">
            <a:xfrm>
              <a:off x="3783034" y="3579754"/>
              <a:ext cx="1896150" cy="106267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38" name="Group 37">
            <a:extLst>
              <a:ext uri="{FF2B5EF4-FFF2-40B4-BE49-F238E27FC236}">
                <a16:creationId xmlns:a16="http://schemas.microsoft.com/office/drawing/2014/main" id="{B1CEF07B-34D6-5E2D-E6CF-635B6FBA9AF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/>
        </p:nvGrpSpPr>
        <p:grpSpPr>
          <a:xfrm>
            <a:off x="6221847" y="2176617"/>
            <a:ext cx="2620265" cy="2032294"/>
            <a:chOff x="6305192" y="3015785"/>
            <a:chExt cx="2620265" cy="2032294"/>
          </a:xfrm>
        </p:grpSpPr>
        <p:sp>
          <p:nvSpPr>
            <p:cNvPr id="29" name="Rectangle: Diagonal Corners Rounded 28">
              <a:extLst>
                <a:ext uri="{FF2B5EF4-FFF2-40B4-BE49-F238E27FC236}">
                  <a16:creationId xmlns:a16="http://schemas.microsoft.com/office/drawing/2014/main" id="{FF44B891-2176-7B22-2C80-0EB74DED09F0}"/>
                </a:ext>
              </a:extLst>
            </p:cNvPr>
            <p:cNvSpPr/>
            <p:nvPr/>
          </p:nvSpPr>
          <p:spPr>
            <a:xfrm>
              <a:off x="6305192" y="3015785"/>
              <a:ext cx="2372646" cy="1873969"/>
            </a:xfrm>
            <a:prstGeom prst="round2DiagRect">
              <a:avLst/>
            </a:prstGeom>
            <a:solidFill>
              <a:schemeClr val="accent1">
                <a:lumMod val="75000"/>
              </a:schemeClr>
            </a:solidFill>
            <a:ln w="28575">
              <a:solidFill>
                <a:schemeClr val="accent1">
                  <a:lumMod val="25000"/>
                </a:schemeClr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/>
            <a:lstStyle/>
            <a:p>
              <a:endParaRPr lang="en"/>
            </a:p>
          </p:txBody>
        </p:sp>
        <p:sp>
          <p:nvSpPr>
            <p:cNvPr id="30" name="Freeform: Shape 29">
              <a:extLst>
                <a:ext uri="{FF2B5EF4-FFF2-40B4-BE49-F238E27FC236}">
                  <a16:creationId xmlns:a16="http://schemas.microsoft.com/office/drawing/2014/main" id="{53626441-F9D1-B6CE-F3BF-4597875D2FD8}"/>
                </a:ext>
              </a:extLst>
            </p:cNvPr>
            <p:cNvSpPr/>
            <p:nvPr/>
          </p:nvSpPr>
          <p:spPr>
            <a:xfrm>
              <a:off x="6552811" y="3174110"/>
              <a:ext cx="2372646" cy="1873969"/>
            </a:xfrm>
            <a:custGeom>
              <a:avLst/>
              <a:gdLst>
                <a:gd name="connsiteX0" fmla="*/ 222077 w 2098326"/>
                <a:gd name="connsiteY0" fmla="*/ 0 h 1332437"/>
                <a:gd name="connsiteX1" fmla="*/ 2098326 w 2098326"/>
                <a:gd name="connsiteY1" fmla="*/ 0 h 1332437"/>
                <a:gd name="connsiteX2" fmla="*/ 2098326 w 2098326"/>
                <a:gd name="connsiteY2" fmla="*/ 0 h 1332437"/>
                <a:gd name="connsiteX3" fmla="*/ 2098326 w 2098326"/>
                <a:gd name="connsiteY3" fmla="*/ 1110360 h 1332437"/>
                <a:gd name="connsiteX4" fmla="*/ 1876249 w 2098326"/>
                <a:gd name="connsiteY4" fmla="*/ 1332437 h 1332437"/>
                <a:gd name="connsiteX5" fmla="*/ 0 w 2098326"/>
                <a:gd name="connsiteY5" fmla="*/ 1332437 h 1332437"/>
                <a:gd name="connsiteX6" fmla="*/ 0 w 2098326"/>
                <a:gd name="connsiteY6" fmla="*/ 1332437 h 1332437"/>
                <a:gd name="connsiteX7" fmla="*/ 0 w 2098326"/>
                <a:gd name="connsiteY7" fmla="*/ 222077 h 1332437"/>
                <a:gd name="connsiteX8" fmla="*/ 222077 w 2098326"/>
                <a:gd name="connsiteY8" fmla="*/ 0 h 133243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2098326" h="1332437">
                  <a:moveTo>
                    <a:pt x="222077" y="0"/>
                  </a:moveTo>
                  <a:lnTo>
                    <a:pt x="2098326" y="0"/>
                  </a:lnTo>
                  <a:lnTo>
                    <a:pt x="2098326" y="0"/>
                  </a:lnTo>
                  <a:lnTo>
                    <a:pt x="2098326" y="1110360"/>
                  </a:lnTo>
                  <a:cubicBezTo>
                    <a:pt x="2098326" y="1233010"/>
                    <a:pt x="1998899" y="1332437"/>
                    <a:pt x="1876249" y="1332437"/>
                  </a:cubicBezTo>
                  <a:lnTo>
                    <a:pt x="0" y="1332437"/>
                  </a:lnTo>
                  <a:lnTo>
                    <a:pt x="0" y="1332437"/>
                  </a:lnTo>
                  <a:lnTo>
                    <a:pt x="0" y="222077"/>
                  </a:lnTo>
                  <a:cubicBezTo>
                    <a:pt x="0" y="99427"/>
                    <a:pt x="99427" y="0"/>
                    <a:pt x="222077" y="0"/>
                  </a:cubicBezTo>
                  <a:close/>
                </a:path>
              </a:pathLst>
            </a:custGeom>
            <a:solidFill>
              <a:schemeClr val="accent1">
                <a:lumMod val="25000"/>
                <a:alpha val="90000"/>
              </a:schemeClr>
            </a:solidFill>
            <a:ln>
              <a:solidFill>
                <a:schemeClr val="accent1">
                  <a:lumMod val="75000"/>
                </a:schemeClr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lt1">
                <a:alpha val="9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148864" tIns="148864" rIns="148864" bIns="148864" numCol="1" spcCol="1270" anchor="ctr" anchorCtr="0">
              <a:noAutofit/>
            </a:bodyPr>
            <a:lstStyle/>
            <a:p>
              <a:pPr marL="0" lvl="0" indent="0" algn="ctr" defTabSz="977900" rtl="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endParaRPr lang="en" sz="2200" kern="120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pic>
          <p:nvPicPr>
            <p:cNvPr id="1030" name="Picture 6" descr="A tractor spraying chemicals on a field.">
              <a:extLst>
                <a:ext uri="{FF2B5EF4-FFF2-40B4-BE49-F238E27FC236}">
                  <a16:creationId xmlns:a16="http://schemas.microsoft.com/office/drawing/2014/main" id="{07FE6283-C7CF-322D-A881-60FEDEDB834C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5"/>
            <a:srcRect/>
            <a:stretch>
              <a:fillRect/>
            </a:stretch>
          </p:blipFill>
          <p:spPr bwMode="auto">
            <a:xfrm>
              <a:off x="6781846" y="3403895"/>
              <a:ext cx="1951088" cy="1469651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39" name="Group 38">
            <a:extLst>
              <a:ext uri="{FF2B5EF4-FFF2-40B4-BE49-F238E27FC236}">
                <a16:creationId xmlns:a16="http://schemas.microsoft.com/office/drawing/2014/main" id="{E650DB85-C206-F6E5-0ED1-7DDD891E9DF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/>
        </p:nvGrpSpPr>
        <p:grpSpPr>
          <a:xfrm>
            <a:off x="9055852" y="3648959"/>
            <a:ext cx="2545378" cy="2048083"/>
            <a:chOff x="9139197" y="2998959"/>
            <a:chExt cx="2545378" cy="2048083"/>
          </a:xfrm>
        </p:grpSpPr>
        <p:sp>
          <p:nvSpPr>
            <p:cNvPr id="5" name="Rectangle: Diagonal Corners Rounded 4">
              <a:extLst>
                <a:ext uri="{FF2B5EF4-FFF2-40B4-BE49-F238E27FC236}">
                  <a16:creationId xmlns:a16="http://schemas.microsoft.com/office/drawing/2014/main" id="{CC6FC16E-BFBE-47B2-2EF1-B30AA41387B9}"/>
                </a:ext>
              </a:extLst>
            </p:cNvPr>
            <p:cNvSpPr/>
            <p:nvPr/>
          </p:nvSpPr>
          <p:spPr>
            <a:xfrm>
              <a:off x="9139197" y="2998959"/>
              <a:ext cx="2372646" cy="1888059"/>
            </a:xfrm>
            <a:prstGeom prst="round2DiagRect">
              <a:avLst/>
            </a:prstGeom>
            <a:solidFill>
              <a:schemeClr val="accent1">
                <a:lumMod val="75000"/>
              </a:schemeClr>
            </a:solidFill>
            <a:ln w="28575">
              <a:solidFill>
                <a:schemeClr val="accent1">
                  <a:lumMod val="25000"/>
                </a:schemeClr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" sz="1800" b="0" i="0" u="none" strike="noStrike" kern="1200" cap="none" spc="0" normalizeH="0" baseline="0" noProof="0">
                <a:ln>
                  <a:noFill/>
                </a:ln>
                <a:solidFill>
                  <a:srgbClr val="E9ECE5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6" name="Rectangle: Diagonal Corners Rounded 25">
              <a:extLst>
                <a:ext uri="{FF2B5EF4-FFF2-40B4-BE49-F238E27FC236}">
                  <a16:creationId xmlns:a16="http://schemas.microsoft.com/office/drawing/2014/main" id="{14CC0313-2AA1-9592-13DA-07B2A163782E}"/>
                </a:ext>
              </a:extLst>
            </p:cNvPr>
            <p:cNvSpPr/>
            <p:nvPr/>
          </p:nvSpPr>
          <p:spPr>
            <a:xfrm>
              <a:off x="9311929" y="3173073"/>
              <a:ext cx="2372646" cy="1873969"/>
            </a:xfrm>
            <a:prstGeom prst="round2DiagRect">
              <a:avLst/>
            </a:prstGeom>
            <a:solidFill>
              <a:schemeClr val="accent1">
                <a:lumMod val="25000"/>
                <a:alpha val="90000"/>
              </a:schemeClr>
            </a:solidFill>
            <a:ln>
              <a:solidFill>
                <a:schemeClr val="accent1">
                  <a:lumMod val="75000"/>
                </a:schemeClr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lt1">
                <a:alpha val="9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" sz="1800" b="0" i="0" u="none" strike="noStrike" kern="1200" cap="none" spc="0" normalizeH="0" baseline="0" noProof="0">
                <a:ln>
                  <a:noFill/>
                </a:ln>
                <a:solidFill>
                  <a:srgbClr val="223F56">
                    <a:hueOff val="0"/>
                    <a:satOff val="0"/>
                    <a:lumOff val="0"/>
                    <a:alphaOff val="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pic>
          <p:nvPicPr>
            <p:cNvPr id="1032" name="Picture 8" descr="A worker injecting chemicals into the ground next to crops.">
              <a:extLst>
                <a:ext uri="{FF2B5EF4-FFF2-40B4-BE49-F238E27FC236}">
                  <a16:creationId xmlns:a16="http://schemas.microsoft.com/office/drawing/2014/main" id="{32DE4A9D-C82B-E756-2ED9-5215E19E87B1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6"/>
            <a:srcRect/>
            <a:stretch>
              <a:fillRect/>
            </a:stretch>
          </p:blipFill>
          <p:spPr bwMode="auto">
            <a:xfrm>
              <a:off x="9485052" y="3389658"/>
              <a:ext cx="2026791" cy="135108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3" name="Title 2">
            <a:extLst>
              <a:ext uri="{FF2B5EF4-FFF2-40B4-BE49-F238E27FC236}">
                <a16:creationId xmlns:a16="http://schemas.microsoft.com/office/drawing/2014/main" id="{79D4ADC4-01B6-AA8C-9B56-49464B100BE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01568" y="365125"/>
            <a:ext cx="10852232" cy="1325563"/>
          </a:xfrm>
          <a:prstGeom prst="round2DiagRect">
            <a:avLst/>
          </a:prstGeom>
          <a:solidFill>
            <a:schemeClr val="accent1">
              <a:lumMod val="25000"/>
            </a:schemeClr>
          </a:solidFill>
          <a:ln w="28575">
            <a:solidFill>
              <a:schemeClr val="accent1">
                <a:lumMod val="75000"/>
              </a:schemeClr>
            </a:solidFill>
          </a:ln>
        </p:spPr>
        <p:txBody>
          <a:bodyPr vert="horz" lIns="182880" tIns="45720" rIns="91440" bIns="45720" rtlCol="0" anchor="ctr">
            <a:normAutofit/>
          </a:bodyPr>
          <a:lstStyle/>
          <a:p>
            <a:pPr algn="l" rtl="0"/>
            <a:r>
              <a:rPr lang="en" b="0" i="0" u="none" baseline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Pesticides can be applied by using...</a:t>
            </a:r>
            <a:endParaRPr lang="en" kern="1200" dirty="0">
              <a:solidFill>
                <a:schemeClr val="accent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0" name="Wave 39">
            <a:extLst>
              <a:ext uri="{FF2B5EF4-FFF2-40B4-BE49-F238E27FC236}">
                <a16:creationId xmlns:a16="http://schemas.microsoft.com/office/drawing/2014/main" id="{9973CFAB-0C01-435C-1369-36D62410ABA0}"/>
              </a:ext>
            </a:extLst>
          </p:cNvPr>
          <p:cNvSpPr/>
          <p:nvPr/>
        </p:nvSpPr>
        <p:spPr>
          <a:xfrm>
            <a:off x="590993" y="4356499"/>
            <a:ext cx="2251385" cy="493389"/>
          </a:xfrm>
          <a:prstGeom prst="wave">
            <a:avLst/>
          </a:prstGeom>
          <a:solidFill>
            <a:schemeClr val="accent1">
              <a:lumMod val="25000"/>
            </a:schemeClr>
          </a:solidFill>
          <a:ln w="19050">
            <a:solidFill>
              <a:schemeClr val="accent1">
                <a:lumMod val="75000"/>
              </a:schemeClr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40" tIns="45720" rIns="91440" bIns="45720" rtlCol="0" anchor="ctr"/>
          <a:lstStyle/>
          <a:p>
            <a:pPr algn="ctr" rtl="0"/>
            <a:r>
              <a:rPr lang="en" b="0" i="0" u="none" baseline="0">
                <a:latin typeface="Times New Roman"/>
                <a:ea typeface="Times New Roman"/>
                <a:cs typeface="Times New Roman"/>
              </a:rPr>
              <a:t>Air</a:t>
            </a:r>
            <a:endParaRPr lang="en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4" name="Wave 43">
            <a:extLst>
              <a:ext uri="{FF2B5EF4-FFF2-40B4-BE49-F238E27FC236}">
                <a16:creationId xmlns:a16="http://schemas.microsoft.com/office/drawing/2014/main" id="{F42F0FE7-4B09-EC04-FC58-8F690A7AFA54}"/>
              </a:ext>
            </a:extLst>
          </p:cNvPr>
          <p:cNvSpPr/>
          <p:nvPr/>
        </p:nvSpPr>
        <p:spPr>
          <a:xfrm>
            <a:off x="3366055" y="2983468"/>
            <a:ext cx="2251385" cy="493389"/>
          </a:xfrm>
          <a:prstGeom prst="wave">
            <a:avLst/>
          </a:prstGeom>
          <a:solidFill>
            <a:schemeClr val="accent1">
              <a:lumMod val="25000"/>
            </a:schemeClr>
          </a:solidFill>
          <a:ln w="19050">
            <a:solidFill>
              <a:schemeClr val="accent1">
                <a:lumMod val="75000"/>
              </a:schemeClr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40" tIns="45720" rIns="91440" bIns="45720" rtlCol="0" anchor="ctr"/>
          <a:lstStyle/>
          <a:p>
            <a:pPr algn="ctr" rtl="0"/>
            <a:r>
              <a:rPr lang="en" b="0" i="0" u="none" baseline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Irrigation</a:t>
            </a:r>
            <a:endParaRPr lang="en" err="1">
              <a:solidFill>
                <a:schemeClr val="accent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3" name="Wave 42">
            <a:extLst>
              <a:ext uri="{FF2B5EF4-FFF2-40B4-BE49-F238E27FC236}">
                <a16:creationId xmlns:a16="http://schemas.microsoft.com/office/drawing/2014/main" id="{0FA0642A-49D3-7506-E61A-2360F3A74EA9}"/>
              </a:ext>
            </a:extLst>
          </p:cNvPr>
          <p:cNvSpPr/>
          <p:nvPr/>
        </p:nvSpPr>
        <p:spPr>
          <a:xfrm>
            <a:off x="6413499" y="4384222"/>
            <a:ext cx="2251385" cy="493389"/>
          </a:xfrm>
          <a:prstGeom prst="wave">
            <a:avLst/>
          </a:prstGeom>
          <a:solidFill>
            <a:schemeClr val="accent1">
              <a:lumMod val="25000"/>
            </a:schemeClr>
          </a:solidFill>
          <a:ln w="19050">
            <a:solidFill>
              <a:schemeClr val="accent1">
                <a:lumMod val="75000"/>
              </a:schemeClr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40" tIns="45720" rIns="91440" bIns="45720" rtlCol="0" anchor="ctr"/>
          <a:lstStyle/>
          <a:p>
            <a:pPr algn="ctr" rtl="0"/>
            <a:r>
              <a:rPr lang="en" b="0" i="0" u="none" baseline="0">
                <a:latin typeface="Times New Roman"/>
                <a:ea typeface="Times New Roman"/>
                <a:cs typeface="Times New Roman"/>
              </a:rPr>
              <a:t>Ground</a:t>
            </a:r>
            <a:endParaRPr lang="en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2" name="Wave 41">
            <a:extLst>
              <a:ext uri="{FF2B5EF4-FFF2-40B4-BE49-F238E27FC236}">
                <a16:creationId xmlns:a16="http://schemas.microsoft.com/office/drawing/2014/main" id="{C0031BD4-A628-B9D1-53F6-9AAEB97842D4}"/>
              </a:ext>
            </a:extLst>
          </p:cNvPr>
          <p:cNvSpPr/>
          <p:nvPr/>
        </p:nvSpPr>
        <p:spPr>
          <a:xfrm>
            <a:off x="9228584" y="2983467"/>
            <a:ext cx="2251385" cy="493389"/>
          </a:xfrm>
          <a:prstGeom prst="wave">
            <a:avLst/>
          </a:prstGeom>
          <a:solidFill>
            <a:schemeClr val="accent1">
              <a:lumMod val="25000"/>
            </a:schemeClr>
          </a:solidFill>
          <a:ln w="19050">
            <a:solidFill>
              <a:schemeClr val="accent1">
                <a:lumMod val="75000"/>
              </a:schemeClr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40" tIns="45720" rIns="91440" bIns="45720" rtlCol="0" anchor="ctr"/>
          <a:lstStyle/>
          <a:p>
            <a:pPr algn="ctr" rtl="0"/>
            <a:r>
              <a:rPr lang="en" b="0" i="0" u="none" baseline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Soil injection</a:t>
            </a:r>
            <a:endParaRPr lang="en" err="1">
              <a:solidFill>
                <a:schemeClr val="accent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8698813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0525E02-A6C7-D3A9-5E36-6BC862EF1FE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9F9656B0-CC43-F244-ABE7-B9F0E3DEAB9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38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2" name="Title 3">
            <a:extLst>
              <a:ext uri="{FF2B5EF4-FFF2-40B4-BE49-F238E27FC236}">
                <a16:creationId xmlns:a16="http://schemas.microsoft.com/office/drawing/2014/main" id="{05E6809B-8B90-E653-D8E2-A1D0C1CA6576}"/>
              </a:ext>
            </a:extLst>
          </p:cNvPr>
          <p:cNvSpPr txBox="1">
            <a:spLocks noGrp="1"/>
          </p:cNvSpPr>
          <p:nvPr>
            <p:ph type="title" idx="4294967295"/>
          </p:nvPr>
        </p:nvSpPr>
        <p:spPr>
          <a:xfrm>
            <a:off x="365759" y="480183"/>
            <a:ext cx="10635615" cy="1325563"/>
          </a:xfrm>
          <a:prstGeom prst="round2SameRect">
            <a:avLst/>
          </a:prstGeom>
          <a:solidFill>
            <a:srgbClr val="225B7C"/>
          </a:solidFill>
          <a:ln w="28575">
            <a:solidFill>
              <a:srgbClr val="225B7C"/>
            </a:solidFill>
            <a:prstDash/>
          </a:ln>
          <a:effectLst/>
        </p:spPr>
        <p:txBody>
          <a:bodyPr rot="0" spcFirstLastPara="0" vertOverflow="overflow" horzOverflow="overflow" vert="horz" wrap="square" lIns="182880" tIns="45720" rIns="9144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4400" b="1" i="0" u="none" strike="noStrike" kern="1200" cap="none" spc="0" normalizeH="0" baseline="0">
                <a:ln>
                  <a:noFill/>
                </a:ln>
                <a:solidFill>
                  <a:schemeClr val="accent1"/>
                </a:solidFill>
                <a:effectLst/>
                <a:uLnTx/>
                <a:uFillTx/>
                <a:latin typeface="Times New Roman"/>
                <a:ea typeface="+mj-ea"/>
                <a:cs typeface="Times New Roman"/>
              </a:rPr>
              <a:t>Common Community Concerns</a:t>
            </a:r>
            <a:endParaRPr kumimoji="0" lang="en" sz="4400" b="1" i="0" u="none" strike="noStrike" kern="1200" cap="none" spc="0" normalizeH="0" baseline="0" noProof="0" dirty="0">
              <a:ln>
                <a:noFill/>
              </a:ln>
              <a:solidFill>
                <a:schemeClr val="accent1"/>
              </a:solidFill>
              <a:effectLst/>
              <a:uLnTx/>
              <a:uFillTx/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</p:txBody>
      </p:sp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366CDDFB-5510-6D93-1EB3-203D75A84E1F}"/>
              </a:ext>
            </a:extLst>
          </p:cNvPr>
          <p:cNvSpPr txBox="1">
            <a:spLocks/>
          </p:cNvSpPr>
          <p:nvPr/>
        </p:nvSpPr>
        <p:spPr>
          <a:xfrm>
            <a:off x="365759" y="1805746"/>
            <a:ext cx="10635615" cy="4915729"/>
          </a:xfrm>
          <a:prstGeom prst="flowChartDocument">
            <a:avLst/>
          </a:prstGeom>
          <a:solidFill>
            <a:srgbClr val="225B7C">
              <a:lumMod val="40000"/>
              <a:lumOff val="60000"/>
            </a:srgbClr>
          </a:solidFill>
          <a:ln w="28575">
            <a:solidFill>
              <a:srgbClr val="225B7C"/>
            </a:solidFill>
          </a:ln>
        </p:spPr>
        <p:txBody>
          <a:bodyPr vert="horz" lIns="182880" tIns="45720" rIns="91440" bIns="45720" rtlCol="0" anchor="t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Wingdings" panose="05000000000000000000" pitchFamily="2" charset="2"/>
              <a:buChar char="v"/>
              <a:defRPr sz="2800" kern="120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Wingdings" panose="05000000000000000000" pitchFamily="2" charset="2"/>
              <a:buChar char="v"/>
              <a:defRPr sz="2400" kern="120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Wingdings" panose="05000000000000000000" pitchFamily="2" charset="2"/>
              <a:buChar char="v"/>
              <a:defRPr sz="2000" kern="120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Wingdings" panose="05000000000000000000" pitchFamily="2" charset="2"/>
              <a:buChar char="v"/>
              <a:defRPr sz="1800" kern="120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Wingdings" panose="05000000000000000000" pitchFamily="2" charset="2"/>
              <a:buChar char="v"/>
              <a:defRPr sz="1800" kern="120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0" indent="-457200" algn="l" rtl="0" fontAlgn="base">
              <a:lnSpc>
                <a:spcPct val="150000"/>
              </a:lnSpc>
              <a:defRPr/>
            </a:pPr>
            <a:r>
              <a:rPr lang="en" sz="2600" b="0" i="0" u="none" baseline="0" dirty="0">
                <a:solidFill>
                  <a:srgbClr val="163D52"/>
                </a:solidFill>
                <a:latin typeface="Times New Roman"/>
                <a:ea typeface="Times New Roman"/>
                <a:cs typeface="Times New Roman"/>
              </a:rPr>
              <a:t>Water contamination</a:t>
            </a:r>
            <a:endParaRPr lang="en" sz="2600" dirty="0">
              <a:solidFill>
                <a:srgbClr val="163D52"/>
              </a:solidFill>
              <a:latin typeface="Times New Roman"/>
              <a:cs typeface="Times New Roman"/>
            </a:endParaRPr>
          </a:p>
          <a:p>
            <a:pPr marL="457200" indent="-457200" algn="l" rtl="0">
              <a:lnSpc>
                <a:spcPct val="150000"/>
              </a:lnSpc>
              <a:defRPr/>
            </a:pPr>
            <a:r>
              <a:rPr lang="en" sz="2600" b="0" i="0" u="none" baseline="0" dirty="0">
                <a:solidFill>
                  <a:srgbClr val="163D52"/>
                </a:solidFill>
                <a:latin typeface="Times New Roman"/>
                <a:ea typeface="Times New Roman"/>
                <a:cs typeface="Times New Roman"/>
              </a:rPr>
              <a:t>Air pollution</a:t>
            </a:r>
            <a:endParaRPr lang="en" sz="2600" b="0" i="0" u="none" strike="noStrike" kern="1200" cap="none" spc="0" normalizeH="0" baseline="0" noProof="0" dirty="0">
              <a:ln>
                <a:noFill/>
              </a:ln>
              <a:solidFill>
                <a:srgbClr val="163D52"/>
              </a:solidFill>
              <a:effectLst/>
              <a:uLnTx/>
              <a:uFillTx/>
              <a:latin typeface="Times New Roman"/>
              <a:cs typeface="Times New Roman"/>
            </a:endParaRPr>
          </a:p>
          <a:p>
            <a:pPr marL="457200" indent="-457200" algn="l" rtl="0">
              <a:lnSpc>
                <a:spcPct val="150000"/>
              </a:lnSpc>
              <a:defRPr/>
            </a:pPr>
            <a:r>
              <a:rPr lang="en" sz="2600" b="0" i="0" u="none" baseline="0" dirty="0">
                <a:solidFill>
                  <a:srgbClr val="163D52"/>
                </a:solidFill>
                <a:latin typeface="Times New Roman"/>
                <a:ea typeface="Times New Roman"/>
                <a:cs typeface="Times New Roman"/>
              </a:rPr>
              <a:t>Pesticide drift</a:t>
            </a:r>
            <a:endParaRPr lang="en" sz="2600" b="0" i="0" u="none" strike="noStrike" kern="1200" cap="none" spc="0" normalizeH="0" baseline="0" noProof="0" dirty="0">
              <a:ln>
                <a:noFill/>
              </a:ln>
              <a:solidFill>
                <a:srgbClr val="163D52"/>
              </a:solidFill>
              <a:effectLst/>
              <a:uLnTx/>
              <a:uFillTx/>
              <a:latin typeface="Times New Roman"/>
              <a:cs typeface="Times New Roman"/>
            </a:endParaRPr>
          </a:p>
          <a:p>
            <a:pPr marL="457200" indent="-457200" algn="l" rtl="0">
              <a:lnSpc>
                <a:spcPct val="150000"/>
              </a:lnSpc>
              <a:defRPr/>
            </a:pPr>
            <a:r>
              <a:rPr lang="en" sz="2600" b="0" i="0" u="none" baseline="0" dirty="0">
                <a:solidFill>
                  <a:srgbClr val="163D52"/>
                </a:solidFill>
                <a:latin typeface="Times New Roman"/>
                <a:ea typeface="Times New Roman"/>
                <a:cs typeface="Times New Roman"/>
              </a:rPr>
              <a:t>Pet exposure</a:t>
            </a:r>
            <a:endParaRPr lang="en" sz="2600" dirty="0">
              <a:solidFill>
                <a:srgbClr val="163D52"/>
              </a:solidFill>
              <a:latin typeface="Times New Roman"/>
              <a:cs typeface="Times New Roman"/>
            </a:endParaRPr>
          </a:p>
          <a:p>
            <a:pPr marL="457200" indent="-457200" algn="l" rtl="0">
              <a:lnSpc>
                <a:spcPct val="150000"/>
              </a:lnSpc>
              <a:defRPr/>
            </a:pPr>
            <a:r>
              <a:rPr lang="en" sz="2600" b="0" i="0" u="none" baseline="0" dirty="0">
                <a:solidFill>
                  <a:srgbClr val="163D52"/>
                </a:solidFill>
                <a:latin typeface="Times New Roman"/>
                <a:ea typeface="Times New Roman"/>
                <a:cs typeface="Times New Roman"/>
              </a:rPr>
              <a:t>Buffer zones around schools </a:t>
            </a:r>
            <a:endParaRPr lang="en" sz="2600" b="0" i="0" u="none" strike="noStrike" kern="1200" cap="none" spc="0" normalizeH="0" baseline="0" noProof="0" dirty="0">
              <a:ln>
                <a:noFill/>
              </a:ln>
              <a:solidFill>
                <a:srgbClr val="163D52"/>
              </a:solidFill>
              <a:effectLst/>
              <a:uLnTx/>
              <a:uFillTx/>
              <a:latin typeface="Times New Roman"/>
              <a:cs typeface="Times New Roman"/>
            </a:endParaRPr>
          </a:p>
          <a:p>
            <a:pPr marL="457200" indent="-457200" algn="l" rtl="0">
              <a:lnSpc>
                <a:spcPct val="150000"/>
              </a:lnSpc>
              <a:defRPr/>
            </a:pPr>
            <a:r>
              <a:rPr lang="en" sz="2600" b="0" i="0" u="none" baseline="0" dirty="0">
                <a:solidFill>
                  <a:srgbClr val="163D52"/>
                </a:solidFill>
                <a:latin typeface="Times New Roman"/>
                <a:ea typeface="Times New Roman"/>
                <a:cs typeface="Times New Roman"/>
              </a:rPr>
              <a:t>Protection of family members</a:t>
            </a:r>
            <a:endParaRPr lang="en" sz="2600" b="0" i="0" u="none" strike="noStrike" kern="1200" cap="none" spc="0" normalizeH="0" baseline="0" noProof="0" dirty="0">
              <a:ln>
                <a:noFill/>
              </a:ln>
              <a:solidFill>
                <a:srgbClr val="163D52"/>
              </a:solidFill>
              <a:effectLst/>
              <a:uLnTx/>
              <a:uFillTx/>
              <a:latin typeface="Times New Roman"/>
              <a:cs typeface="Times New Roman"/>
            </a:endParaRPr>
          </a:p>
          <a:p>
            <a:pPr algn="l" rtl="0">
              <a:lnSpc>
                <a:spcPct val="150000"/>
              </a:lnSpc>
              <a:defRPr/>
            </a:pPr>
            <a:endParaRPr lang="en" sz="2700" b="0" i="0" u="none" strike="noStrike" kern="1200" cap="none" spc="0" normalizeH="0" baseline="0" noProof="0" dirty="0">
              <a:ln>
                <a:noFill/>
              </a:ln>
              <a:solidFill>
                <a:schemeClr val="accent4">
                  <a:lumMod val="75000"/>
                </a:schemeClr>
              </a:solidFill>
              <a:effectLst/>
              <a:uLnTx/>
              <a:uFillTx/>
              <a:latin typeface="Times New Roman"/>
              <a:cs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val="1741348176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lowchart: Process 10">
            <a:extLst>
              <a:ext uri="{FF2B5EF4-FFF2-40B4-BE49-F238E27FC236}">
                <a16:creationId xmlns:a16="http://schemas.microsoft.com/office/drawing/2014/main" id="{9EC1E0C4-2116-9C9D-1D34-CEC7DE48F6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838200" y="1748595"/>
            <a:ext cx="10515600" cy="4465871"/>
          </a:xfrm>
          <a:prstGeom prst="flowChartProcess">
            <a:avLst/>
          </a:prstGeom>
          <a:solidFill>
            <a:schemeClr val="accent4">
              <a:lumMod val="60000"/>
              <a:lumOff val="40000"/>
            </a:schemeClr>
          </a:solidFill>
          <a:ln w="28575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F3EEE2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4F0540EB-6A4B-28A8-564F-BC45DFDE088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4A6438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39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4A6438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1032" name="Picture 8">
            <a:extLst>
              <a:ext uri="{FF2B5EF4-FFF2-40B4-BE49-F238E27FC236}">
                <a16:creationId xmlns:a16="http://schemas.microsoft.com/office/drawing/2014/main" id="{4C6A647A-81BD-B729-A551-EE89AF6C428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48751" y="3000589"/>
            <a:ext cx="1076325" cy="10382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C551732C-7143-2B9D-578F-797712E4F5B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/>
          </p:cNvCxnSpPr>
          <p:nvPr/>
        </p:nvCxnSpPr>
        <p:spPr>
          <a:xfrm flipV="1">
            <a:off x="2985329" y="3537519"/>
            <a:ext cx="1687442" cy="13252"/>
          </a:xfrm>
          <a:prstGeom prst="straightConnector1">
            <a:avLst/>
          </a:prstGeom>
          <a:ln w="57150">
            <a:solidFill>
              <a:srgbClr val="00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CC343947-9659-8B35-BC86-4429D79B6FC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/>
          </p:cNvCxnSpPr>
          <p:nvPr/>
        </p:nvCxnSpPr>
        <p:spPr>
          <a:xfrm flipV="1">
            <a:off x="7081079" y="3513076"/>
            <a:ext cx="1687442" cy="13252"/>
          </a:xfrm>
          <a:prstGeom prst="straightConnector1">
            <a:avLst/>
          </a:prstGeom>
          <a:ln w="57150">
            <a:solidFill>
              <a:srgbClr val="00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35" name="Picture 11">
            <a:extLst>
              <a:ext uri="{FF2B5EF4-FFF2-40B4-BE49-F238E27FC236}">
                <a16:creationId xmlns:a16="http://schemas.microsoft.com/office/drawing/2014/main" id="{BEB1B58E-1A9C-F2B6-2C2E-0FC620AF869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54341" y="3072332"/>
            <a:ext cx="911217" cy="8859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42" name="Picture 18">
            <a:extLst>
              <a:ext uri="{FF2B5EF4-FFF2-40B4-BE49-F238E27FC236}">
                <a16:creationId xmlns:a16="http://schemas.microsoft.com/office/drawing/2014/main" id="{6BE09F7F-A899-7183-FCB7-14A4E95977C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0849237">
            <a:off x="9696518" y="2932651"/>
            <a:ext cx="774250" cy="12954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itle 2">
            <a:extLst>
              <a:ext uri="{FF2B5EF4-FFF2-40B4-BE49-F238E27FC236}">
                <a16:creationId xmlns:a16="http://schemas.microsoft.com/office/drawing/2014/main" id="{79D4ADC4-01B6-AA8C-9B56-49464B100BE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1149"/>
            <a:ext cx="10515600" cy="1325563"/>
          </a:xfrm>
          <a:solidFill>
            <a:schemeClr val="accent3">
              <a:lumMod val="75000"/>
            </a:schemeClr>
          </a:solidFill>
          <a:ln>
            <a:solidFill>
              <a:schemeClr val="accent3">
                <a:lumMod val="75000"/>
              </a:schemeClr>
            </a:solidFill>
          </a:ln>
        </p:spPr>
        <p:txBody>
          <a:bodyPr lIns="182880">
            <a:normAutofit/>
          </a:bodyPr>
          <a:lstStyle/>
          <a:p>
            <a:pPr algn="l" rtl="0"/>
            <a:r>
              <a:rPr lang="en" b="1" i="0" u="none" baseline="0">
                <a:latin typeface="Times New Roman"/>
                <a:ea typeface="Times New Roman"/>
                <a:cs typeface="Times New Roman"/>
              </a:rPr>
              <a:t>Who regulates pesticides?</a:t>
            </a:r>
            <a:endParaRPr lang="en" dirty="0"/>
          </a:p>
        </p:txBody>
      </p:sp>
      <p:sp>
        <p:nvSpPr>
          <p:cNvPr id="10" name="TextBox 23">
            <a:extLst>
              <a:ext uri="{FF2B5EF4-FFF2-40B4-BE49-F238E27FC236}">
                <a16:creationId xmlns:a16="http://schemas.microsoft.com/office/drawing/2014/main" id="{064588FC-3F14-5485-20D8-CB3DAFAB9EDC}"/>
              </a:ext>
            </a:extLst>
          </p:cNvPr>
          <p:cNvSpPr txBox="1"/>
          <p:nvPr/>
        </p:nvSpPr>
        <p:spPr>
          <a:xfrm>
            <a:off x="1225225" y="2291162"/>
            <a:ext cx="1399116" cy="548521"/>
          </a:xfrm>
          <a:prstGeom prst="round2SameRect">
            <a:avLst/>
          </a:prstGeom>
          <a:solidFill>
            <a:schemeClr val="accent3">
              <a:lumMod val="75000"/>
            </a:schemeClr>
          </a:solidFill>
          <a:ln w="28575">
            <a:solidFill>
              <a:schemeClr val="tx1">
                <a:lumMod val="20000"/>
                <a:lumOff val="80000"/>
              </a:schemeClr>
            </a:solidFill>
          </a:ln>
        </p:spPr>
        <p:txBody>
          <a:bodyPr wrap="none" lIns="91440" tIns="45720" rIns="91440" bIns="45720" rtlCol="0" anchor="t">
            <a:spAutoFit/>
          </a:bodyPr>
          <a:lstStyle>
            <a:defPPr>
              <a:defRPr lang="en"/>
            </a:defPPr>
            <a:lvl1pPr marL="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2800" b="1" i="0" u="none" strike="noStrike" kern="1200" cap="none" spc="0" normalizeH="0" baseline="0">
                <a:ln>
                  <a:noFill/>
                </a:ln>
                <a:solidFill>
                  <a:schemeClr val="accent1"/>
                </a:solidFill>
                <a:effectLst/>
                <a:uLnTx/>
                <a:uFillTx/>
                <a:latin typeface="Times New Roman"/>
                <a:ea typeface="+mn-ea"/>
                <a:cs typeface="Calibri Light"/>
              </a:rPr>
              <a:t>Federal</a:t>
            </a:r>
          </a:p>
        </p:txBody>
      </p:sp>
      <p:pic>
        <p:nvPicPr>
          <p:cNvPr id="1033" name="Picture 9" descr="The United States EPA (Environmental Protection Agency).">
            <a:extLst>
              <a:ext uri="{FF2B5EF4-FFF2-40B4-BE49-F238E27FC236}">
                <a16:creationId xmlns:a16="http://schemas.microsoft.com/office/drawing/2014/main" id="{EEC91C27-644C-B8DA-0784-6ABF03D85DF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83830" y="4466272"/>
            <a:ext cx="1606261" cy="5048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23">
            <a:extLst>
              <a:ext uri="{FF2B5EF4-FFF2-40B4-BE49-F238E27FC236}">
                <a16:creationId xmlns:a16="http://schemas.microsoft.com/office/drawing/2014/main" id="{6EFD9BEF-E48C-CAF8-5CF2-7A08167B1EDB}"/>
              </a:ext>
            </a:extLst>
          </p:cNvPr>
          <p:cNvSpPr txBox="1"/>
          <p:nvPr/>
        </p:nvSpPr>
        <p:spPr>
          <a:xfrm>
            <a:off x="5255806" y="2289248"/>
            <a:ext cx="1290719" cy="548521"/>
          </a:xfrm>
          <a:prstGeom prst="round2SameRect">
            <a:avLst/>
          </a:prstGeom>
          <a:solidFill>
            <a:schemeClr val="accent3">
              <a:lumMod val="75000"/>
            </a:schemeClr>
          </a:solidFill>
          <a:ln w="28575">
            <a:solidFill>
              <a:schemeClr val="tx1">
                <a:lumMod val="20000"/>
                <a:lumOff val="80000"/>
              </a:schemeClr>
            </a:solidFill>
          </a:ln>
        </p:spPr>
        <p:txBody>
          <a:bodyPr wrap="none" lIns="91440" tIns="45720" rIns="91440" bIns="45720" rtlCol="0" anchor="t">
            <a:spAutoFit/>
          </a:bodyPr>
          <a:lstStyle>
            <a:defPPr>
              <a:defRPr lang="en"/>
            </a:defPPr>
            <a:lvl1pPr marL="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4572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tabLst/>
              <a:defRPr/>
            </a:pPr>
            <a:r>
              <a:rPr lang="en" sz="2800" b="1" i="0" u="none" baseline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State</a:t>
            </a:r>
            <a:endParaRPr lang="en"/>
          </a:p>
        </p:txBody>
      </p:sp>
      <p:pic>
        <p:nvPicPr>
          <p:cNvPr id="1038" name="Picture 14" descr="California Department of Pesticide Regulation">
            <a:extLst>
              <a:ext uri="{FF2B5EF4-FFF2-40B4-BE49-F238E27FC236}">
                <a16:creationId xmlns:a16="http://schemas.microsoft.com/office/drawing/2014/main" id="{5C79B475-DF69-44A9-6B54-CA489148DD3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23725" y="3969280"/>
            <a:ext cx="1773102" cy="136992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23">
            <a:extLst>
              <a:ext uri="{FF2B5EF4-FFF2-40B4-BE49-F238E27FC236}">
                <a16:creationId xmlns:a16="http://schemas.microsoft.com/office/drawing/2014/main" id="{243D5681-F284-FB5A-B012-1DB252A64A1B}"/>
              </a:ext>
            </a:extLst>
          </p:cNvPr>
          <p:cNvSpPr txBox="1"/>
          <p:nvPr/>
        </p:nvSpPr>
        <p:spPr>
          <a:xfrm>
            <a:off x="9165553" y="2295163"/>
            <a:ext cx="1630048" cy="548521"/>
          </a:xfrm>
          <a:prstGeom prst="round2SameRect">
            <a:avLst/>
          </a:prstGeom>
          <a:solidFill>
            <a:schemeClr val="accent3">
              <a:lumMod val="75000"/>
            </a:schemeClr>
          </a:solidFill>
          <a:ln w="28575">
            <a:solidFill>
              <a:schemeClr val="tx1">
                <a:lumMod val="20000"/>
                <a:lumOff val="80000"/>
              </a:schemeClr>
            </a:solidFill>
          </a:ln>
        </p:spPr>
        <p:txBody>
          <a:bodyPr wrap="none" lIns="91440" tIns="45720" rIns="91440" bIns="45720" rtlCol="0" anchor="t">
            <a:spAutoFit/>
          </a:bodyPr>
          <a:lstStyle>
            <a:defPPr>
              <a:defRPr lang="en"/>
            </a:defPPr>
            <a:lvl1pPr marL="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4572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tabLst/>
              <a:defRPr/>
            </a:pPr>
            <a:r>
              <a:rPr lang="en" sz="2800" b="1" i="0" u="none" baseline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County</a:t>
            </a:r>
            <a:endParaRPr lang="en"/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25933D79-C956-927F-C7A2-881A5D60053E}"/>
              </a:ext>
            </a:extLst>
          </p:cNvPr>
          <p:cNvSpPr txBox="1"/>
          <p:nvPr/>
        </p:nvSpPr>
        <p:spPr>
          <a:xfrm>
            <a:off x="8879986" y="4298773"/>
            <a:ext cx="2219599" cy="923330"/>
          </a:xfrm>
          <a:prstGeom prst="rect">
            <a:avLst/>
          </a:prstGeom>
          <a:noFill/>
          <a:ln w="57150">
            <a:noFill/>
          </a:ln>
        </p:spPr>
        <p:txBody>
          <a:bodyPr wrap="square" lIns="91440" tIns="45720" rIns="91440" bIns="45720" rtlCol="0" anchor="t">
            <a:spAutoFit/>
          </a:bodyPr>
          <a:lstStyle>
            <a:defPPr>
              <a:defRPr lang="en"/>
            </a:defPPr>
            <a:lvl1pPr marL="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1800" b="1" i="0" u="none" strike="noStrike" kern="1200" cap="none" spc="0" normalizeH="0" baseline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 Light"/>
                <a:ea typeface="+mn-ea"/>
                <a:cs typeface="Calibri Light"/>
              </a:rPr>
              <a:t>County </a:t>
            </a:r>
            <a:endParaRPr kumimoji="0" lang="en" sz="1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/>
              <a:ea typeface="+mn-ea"/>
              <a:cs typeface="Calibri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1800" b="1" i="0" u="none" strike="noStrike" kern="1200" cap="none" spc="0" normalizeH="0" baseline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 Light"/>
                <a:ea typeface="+mn-ea"/>
                <a:cs typeface="Calibri Light"/>
              </a:rPr>
              <a:t>Agricultural Commissioners</a:t>
            </a:r>
            <a:endParaRPr kumimoji="0" lang="en" sz="1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/>
              <a:ea typeface="+mn-ea"/>
              <a:cs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594113232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Flowchart: Stored Data 12">
            <a:extLst>
              <a:ext uri="{FF2B5EF4-FFF2-40B4-BE49-F238E27FC236}">
                <a16:creationId xmlns:a16="http://schemas.microsoft.com/office/drawing/2014/main" id="{602140D2-5816-20ED-447B-1F707770C71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172069" y="8106"/>
            <a:ext cx="7785016" cy="7268828"/>
          </a:xfrm>
          <a:custGeom>
            <a:avLst/>
            <a:gdLst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8333 w 10000"/>
              <a:gd name="connsiteY2" fmla="*/ 5000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7681 w 10000"/>
              <a:gd name="connsiteY2" fmla="*/ 4985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222"/>
              <a:gd name="connsiteY0" fmla="*/ 0 h 10000"/>
              <a:gd name="connsiteX1" fmla="*/ 10222 w 10222"/>
              <a:gd name="connsiteY1" fmla="*/ 146 h 10000"/>
              <a:gd name="connsiteX2" fmla="*/ 7681 w 10222"/>
              <a:gd name="connsiteY2" fmla="*/ 4985 h 10000"/>
              <a:gd name="connsiteX3" fmla="*/ 10000 w 10222"/>
              <a:gd name="connsiteY3" fmla="*/ 10000 h 10000"/>
              <a:gd name="connsiteX4" fmla="*/ 1667 w 10222"/>
              <a:gd name="connsiteY4" fmla="*/ 10000 h 10000"/>
              <a:gd name="connsiteX5" fmla="*/ 0 w 10222"/>
              <a:gd name="connsiteY5" fmla="*/ 5000 h 10000"/>
              <a:gd name="connsiteX6" fmla="*/ 1667 w 10222"/>
              <a:gd name="connsiteY6" fmla="*/ 0 h 10000"/>
              <a:gd name="connsiteX0" fmla="*/ 1667 w 10222"/>
              <a:gd name="connsiteY0" fmla="*/ 0 h 9883"/>
              <a:gd name="connsiteX1" fmla="*/ 10222 w 10222"/>
              <a:gd name="connsiteY1" fmla="*/ 29 h 9883"/>
              <a:gd name="connsiteX2" fmla="*/ 7681 w 10222"/>
              <a:gd name="connsiteY2" fmla="*/ 4868 h 9883"/>
              <a:gd name="connsiteX3" fmla="*/ 10000 w 10222"/>
              <a:gd name="connsiteY3" fmla="*/ 9883 h 9883"/>
              <a:gd name="connsiteX4" fmla="*/ 1667 w 10222"/>
              <a:gd name="connsiteY4" fmla="*/ 9883 h 9883"/>
              <a:gd name="connsiteX5" fmla="*/ 0 w 10222"/>
              <a:gd name="connsiteY5" fmla="*/ 4883 h 9883"/>
              <a:gd name="connsiteX6" fmla="*/ 1667 w 10222"/>
              <a:gd name="connsiteY6" fmla="*/ 0 h 9883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14 w 10754"/>
              <a:gd name="connsiteY2" fmla="*/ 4926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72 w 10754"/>
              <a:gd name="connsiteY2" fmla="*/ 5621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43 w 10754"/>
              <a:gd name="connsiteY2" fmla="*/ 4467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400 w 10754"/>
              <a:gd name="connsiteY1" fmla="*/ 102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9971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9985 w 10754"/>
              <a:gd name="connsiteY1" fmla="*/ 14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9985 w 10754"/>
              <a:gd name="connsiteY1" fmla="*/ 14 h 10044"/>
              <a:gd name="connsiteX2" fmla="*/ 7344 w 10754"/>
              <a:gd name="connsiteY2" fmla="*/ 4781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9985 w 10754"/>
              <a:gd name="connsiteY1" fmla="*/ 14 h 10044"/>
              <a:gd name="connsiteX2" fmla="*/ 7344 w 10754"/>
              <a:gd name="connsiteY2" fmla="*/ 5191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68"/>
              <a:gd name="connsiteY0" fmla="*/ 0 h 10015"/>
              <a:gd name="connsiteX1" fmla="*/ 9985 w 10768"/>
              <a:gd name="connsiteY1" fmla="*/ 14 h 10015"/>
              <a:gd name="connsiteX2" fmla="*/ 7344 w 10768"/>
              <a:gd name="connsiteY2" fmla="*/ 5191 h 10015"/>
              <a:gd name="connsiteX3" fmla="*/ 10768 w 10768"/>
              <a:gd name="connsiteY3" fmla="*/ 9666 h 10015"/>
              <a:gd name="connsiteX4" fmla="*/ 1631 w 10768"/>
              <a:gd name="connsiteY4" fmla="*/ 10015 h 10015"/>
              <a:gd name="connsiteX5" fmla="*/ 0 w 10768"/>
              <a:gd name="connsiteY5" fmla="*/ 4941 h 10015"/>
              <a:gd name="connsiteX6" fmla="*/ 1631 w 10768"/>
              <a:gd name="connsiteY6" fmla="*/ 0 h 1001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0768" h="10015">
                <a:moveTo>
                  <a:pt x="1631" y="0"/>
                </a:moveTo>
                <a:lnTo>
                  <a:pt x="9985" y="14"/>
                </a:lnTo>
                <a:cubicBezTo>
                  <a:pt x="9084" y="14"/>
                  <a:pt x="7214" y="3582"/>
                  <a:pt x="7344" y="5191"/>
                </a:cubicBezTo>
                <a:cubicBezTo>
                  <a:pt x="7475" y="6800"/>
                  <a:pt x="9867" y="9666"/>
                  <a:pt x="10768" y="9666"/>
                </a:cubicBezTo>
                <a:lnTo>
                  <a:pt x="1631" y="10015"/>
                </a:lnTo>
                <a:cubicBezTo>
                  <a:pt x="730" y="10015"/>
                  <a:pt x="0" y="6610"/>
                  <a:pt x="0" y="4941"/>
                </a:cubicBezTo>
                <a:cubicBezTo>
                  <a:pt x="0" y="3272"/>
                  <a:pt x="730" y="0"/>
                  <a:pt x="1631" y="0"/>
                </a:cubicBezTo>
                <a:close/>
              </a:path>
            </a:pathLst>
          </a:cu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5" name="Flowchart: Stored Data 12">
            <a:extLst>
              <a:ext uri="{FF2B5EF4-FFF2-40B4-BE49-F238E27FC236}">
                <a16:creationId xmlns:a16="http://schemas.microsoft.com/office/drawing/2014/main" id="{016F7012-09D0-1668-0BC2-DE0CE7B2A62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-313186" y="0"/>
            <a:ext cx="7785016" cy="6949493"/>
          </a:xfrm>
          <a:custGeom>
            <a:avLst/>
            <a:gdLst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8333 w 10000"/>
              <a:gd name="connsiteY2" fmla="*/ 5000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7681 w 10000"/>
              <a:gd name="connsiteY2" fmla="*/ 4985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222"/>
              <a:gd name="connsiteY0" fmla="*/ 0 h 10000"/>
              <a:gd name="connsiteX1" fmla="*/ 10222 w 10222"/>
              <a:gd name="connsiteY1" fmla="*/ 146 h 10000"/>
              <a:gd name="connsiteX2" fmla="*/ 7681 w 10222"/>
              <a:gd name="connsiteY2" fmla="*/ 4985 h 10000"/>
              <a:gd name="connsiteX3" fmla="*/ 10000 w 10222"/>
              <a:gd name="connsiteY3" fmla="*/ 10000 h 10000"/>
              <a:gd name="connsiteX4" fmla="*/ 1667 w 10222"/>
              <a:gd name="connsiteY4" fmla="*/ 10000 h 10000"/>
              <a:gd name="connsiteX5" fmla="*/ 0 w 10222"/>
              <a:gd name="connsiteY5" fmla="*/ 5000 h 10000"/>
              <a:gd name="connsiteX6" fmla="*/ 1667 w 10222"/>
              <a:gd name="connsiteY6" fmla="*/ 0 h 10000"/>
              <a:gd name="connsiteX0" fmla="*/ 1667 w 10222"/>
              <a:gd name="connsiteY0" fmla="*/ 0 h 9883"/>
              <a:gd name="connsiteX1" fmla="*/ 10222 w 10222"/>
              <a:gd name="connsiteY1" fmla="*/ 29 h 9883"/>
              <a:gd name="connsiteX2" fmla="*/ 7681 w 10222"/>
              <a:gd name="connsiteY2" fmla="*/ 4868 h 9883"/>
              <a:gd name="connsiteX3" fmla="*/ 10000 w 10222"/>
              <a:gd name="connsiteY3" fmla="*/ 9883 h 9883"/>
              <a:gd name="connsiteX4" fmla="*/ 1667 w 10222"/>
              <a:gd name="connsiteY4" fmla="*/ 9883 h 9883"/>
              <a:gd name="connsiteX5" fmla="*/ 0 w 10222"/>
              <a:gd name="connsiteY5" fmla="*/ 4883 h 9883"/>
              <a:gd name="connsiteX6" fmla="*/ 1667 w 10222"/>
              <a:gd name="connsiteY6" fmla="*/ 0 h 9883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14 w 10754"/>
              <a:gd name="connsiteY2" fmla="*/ 4926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72 w 10754"/>
              <a:gd name="connsiteY2" fmla="*/ 5621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43 w 10754"/>
              <a:gd name="connsiteY2" fmla="*/ 4467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292 w 10754"/>
              <a:gd name="connsiteY2" fmla="*/ 5147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460 w 10754"/>
              <a:gd name="connsiteY2" fmla="*/ 5147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84 w 10754"/>
              <a:gd name="connsiteY1" fmla="*/ 44 h 10044"/>
              <a:gd name="connsiteX2" fmla="*/ 7460 w 10754"/>
              <a:gd name="connsiteY2" fmla="*/ 5147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263"/>
              <a:gd name="connsiteY0" fmla="*/ 0 h 10059"/>
              <a:gd name="connsiteX1" fmla="*/ 10084 w 10263"/>
              <a:gd name="connsiteY1" fmla="*/ 44 h 10059"/>
              <a:gd name="connsiteX2" fmla="*/ 7460 w 10263"/>
              <a:gd name="connsiteY2" fmla="*/ 5147 h 10059"/>
              <a:gd name="connsiteX3" fmla="*/ 10263 w 10263"/>
              <a:gd name="connsiteY3" fmla="*/ 10059 h 10059"/>
              <a:gd name="connsiteX4" fmla="*/ 1631 w 10263"/>
              <a:gd name="connsiteY4" fmla="*/ 10015 h 10059"/>
              <a:gd name="connsiteX5" fmla="*/ 0 w 10263"/>
              <a:gd name="connsiteY5" fmla="*/ 4941 h 10059"/>
              <a:gd name="connsiteX6" fmla="*/ 1631 w 10263"/>
              <a:gd name="connsiteY6" fmla="*/ 0 h 10059"/>
              <a:gd name="connsiteX0" fmla="*/ 1631 w 10488"/>
              <a:gd name="connsiteY0" fmla="*/ 0 h 10044"/>
              <a:gd name="connsiteX1" fmla="*/ 10084 w 10488"/>
              <a:gd name="connsiteY1" fmla="*/ 44 h 10044"/>
              <a:gd name="connsiteX2" fmla="*/ 7460 w 10488"/>
              <a:gd name="connsiteY2" fmla="*/ 5147 h 10044"/>
              <a:gd name="connsiteX3" fmla="*/ 10488 w 10488"/>
              <a:gd name="connsiteY3" fmla="*/ 10044 h 10044"/>
              <a:gd name="connsiteX4" fmla="*/ 1631 w 10488"/>
              <a:gd name="connsiteY4" fmla="*/ 10015 h 10044"/>
              <a:gd name="connsiteX5" fmla="*/ 0 w 10488"/>
              <a:gd name="connsiteY5" fmla="*/ 4941 h 10044"/>
              <a:gd name="connsiteX6" fmla="*/ 1631 w 10488"/>
              <a:gd name="connsiteY6" fmla="*/ 0 h 10044"/>
              <a:gd name="connsiteX0" fmla="*/ 1631 w 10628"/>
              <a:gd name="connsiteY0" fmla="*/ 0 h 10015"/>
              <a:gd name="connsiteX1" fmla="*/ 10084 w 10628"/>
              <a:gd name="connsiteY1" fmla="*/ 44 h 10015"/>
              <a:gd name="connsiteX2" fmla="*/ 7460 w 10628"/>
              <a:gd name="connsiteY2" fmla="*/ 5147 h 10015"/>
              <a:gd name="connsiteX3" fmla="*/ 10628 w 10628"/>
              <a:gd name="connsiteY3" fmla="*/ 10015 h 10015"/>
              <a:gd name="connsiteX4" fmla="*/ 1631 w 10628"/>
              <a:gd name="connsiteY4" fmla="*/ 10015 h 10015"/>
              <a:gd name="connsiteX5" fmla="*/ 0 w 10628"/>
              <a:gd name="connsiteY5" fmla="*/ 4941 h 10015"/>
              <a:gd name="connsiteX6" fmla="*/ 1631 w 10628"/>
              <a:gd name="connsiteY6" fmla="*/ 0 h 10015"/>
              <a:gd name="connsiteX0" fmla="*/ 1631 w 10754"/>
              <a:gd name="connsiteY0" fmla="*/ 0 h 10015"/>
              <a:gd name="connsiteX1" fmla="*/ 10084 w 10754"/>
              <a:gd name="connsiteY1" fmla="*/ 44 h 10015"/>
              <a:gd name="connsiteX2" fmla="*/ 7460 w 10754"/>
              <a:gd name="connsiteY2" fmla="*/ 5147 h 10015"/>
              <a:gd name="connsiteX3" fmla="*/ 10754 w 10754"/>
              <a:gd name="connsiteY3" fmla="*/ 10015 h 10015"/>
              <a:gd name="connsiteX4" fmla="*/ 1631 w 10754"/>
              <a:gd name="connsiteY4" fmla="*/ 10015 h 10015"/>
              <a:gd name="connsiteX5" fmla="*/ 0 w 10754"/>
              <a:gd name="connsiteY5" fmla="*/ 4941 h 10015"/>
              <a:gd name="connsiteX6" fmla="*/ 1631 w 10754"/>
              <a:gd name="connsiteY6" fmla="*/ 0 h 1001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0754" h="10015">
                <a:moveTo>
                  <a:pt x="1631" y="0"/>
                </a:moveTo>
                <a:lnTo>
                  <a:pt x="10084" y="44"/>
                </a:lnTo>
                <a:cubicBezTo>
                  <a:pt x="9183" y="44"/>
                  <a:pt x="7348" y="3485"/>
                  <a:pt x="7460" y="5147"/>
                </a:cubicBezTo>
                <a:cubicBezTo>
                  <a:pt x="7572" y="6809"/>
                  <a:pt x="9853" y="10015"/>
                  <a:pt x="10754" y="10015"/>
                </a:cubicBezTo>
                <a:lnTo>
                  <a:pt x="1631" y="10015"/>
                </a:lnTo>
                <a:cubicBezTo>
                  <a:pt x="730" y="10015"/>
                  <a:pt x="0" y="6610"/>
                  <a:pt x="0" y="4941"/>
                </a:cubicBezTo>
                <a:cubicBezTo>
                  <a:pt x="0" y="3272"/>
                  <a:pt x="730" y="0"/>
                  <a:pt x="1631" y="0"/>
                </a:cubicBezTo>
                <a:close/>
              </a:path>
            </a:pathLst>
          </a:custGeom>
          <a:solidFill>
            <a:schemeClr val="bg2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Flowchart: Stored Data 12">
            <a:extLst>
              <a:ext uri="{FF2B5EF4-FFF2-40B4-BE49-F238E27FC236}">
                <a16:creationId xmlns:a16="http://schemas.microsoft.com/office/drawing/2014/main" id="{8940DBA4-05C9-5E6D-6B96-2591763ECDF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-1113059" y="0"/>
            <a:ext cx="8501831" cy="6949493"/>
          </a:xfrm>
          <a:custGeom>
            <a:avLst/>
            <a:gdLst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8333 w 10000"/>
              <a:gd name="connsiteY2" fmla="*/ 5000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000"/>
              <a:gd name="connsiteY0" fmla="*/ 0 h 10000"/>
              <a:gd name="connsiteX1" fmla="*/ 10000 w 10000"/>
              <a:gd name="connsiteY1" fmla="*/ 0 h 10000"/>
              <a:gd name="connsiteX2" fmla="*/ 7681 w 10000"/>
              <a:gd name="connsiteY2" fmla="*/ 4985 h 10000"/>
              <a:gd name="connsiteX3" fmla="*/ 10000 w 10000"/>
              <a:gd name="connsiteY3" fmla="*/ 10000 h 10000"/>
              <a:gd name="connsiteX4" fmla="*/ 1667 w 10000"/>
              <a:gd name="connsiteY4" fmla="*/ 10000 h 10000"/>
              <a:gd name="connsiteX5" fmla="*/ 0 w 10000"/>
              <a:gd name="connsiteY5" fmla="*/ 5000 h 10000"/>
              <a:gd name="connsiteX6" fmla="*/ 1667 w 10000"/>
              <a:gd name="connsiteY6" fmla="*/ 0 h 10000"/>
              <a:gd name="connsiteX0" fmla="*/ 1667 w 10222"/>
              <a:gd name="connsiteY0" fmla="*/ 0 h 10000"/>
              <a:gd name="connsiteX1" fmla="*/ 10222 w 10222"/>
              <a:gd name="connsiteY1" fmla="*/ 146 h 10000"/>
              <a:gd name="connsiteX2" fmla="*/ 7681 w 10222"/>
              <a:gd name="connsiteY2" fmla="*/ 4985 h 10000"/>
              <a:gd name="connsiteX3" fmla="*/ 10000 w 10222"/>
              <a:gd name="connsiteY3" fmla="*/ 10000 h 10000"/>
              <a:gd name="connsiteX4" fmla="*/ 1667 w 10222"/>
              <a:gd name="connsiteY4" fmla="*/ 10000 h 10000"/>
              <a:gd name="connsiteX5" fmla="*/ 0 w 10222"/>
              <a:gd name="connsiteY5" fmla="*/ 5000 h 10000"/>
              <a:gd name="connsiteX6" fmla="*/ 1667 w 10222"/>
              <a:gd name="connsiteY6" fmla="*/ 0 h 10000"/>
              <a:gd name="connsiteX0" fmla="*/ 1667 w 10222"/>
              <a:gd name="connsiteY0" fmla="*/ 0 h 9883"/>
              <a:gd name="connsiteX1" fmla="*/ 10222 w 10222"/>
              <a:gd name="connsiteY1" fmla="*/ 29 h 9883"/>
              <a:gd name="connsiteX2" fmla="*/ 7681 w 10222"/>
              <a:gd name="connsiteY2" fmla="*/ 4868 h 9883"/>
              <a:gd name="connsiteX3" fmla="*/ 10000 w 10222"/>
              <a:gd name="connsiteY3" fmla="*/ 9883 h 9883"/>
              <a:gd name="connsiteX4" fmla="*/ 1667 w 10222"/>
              <a:gd name="connsiteY4" fmla="*/ 9883 h 9883"/>
              <a:gd name="connsiteX5" fmla="*/ 0 w 10222"/>
              <a:gd name="connsiteY5" fmla="*/ 4883 h 9883"/>
              <a:gd name="connsiteX6" fmla="*/ 1667 w 10222"/>
              <a:gd name="connsiteY6" fmla="*/ 0 h 9883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14 w 10754"/>
              <a:gd name="connsiteY2" fmla="*/ 4926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72 w 10754"/>
              <a:gd name="connsiteY2" fmla="*/ 5621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543 w 10754"/>
              <a:gd name="connsiteY2" fmla="*/ 4467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00 h 10044"/>
              <a:gd name="connsiteX5" fmla="*/ 0 w 10754"/>
              <a:gd name="connsiteY5" fmla="*/ 4941 h 10044"/>
              <a:gd name="connsiteX6" fmla="*/ 1631 w 10754"/>
              <a:gd name="connsiteY6" fmla="*/ 0 h 10044"/>
              <a:gd name="connsiteX0" fmla="*/ 1631 w 10754"/>
              <a:gd name="connsiteY0" fmla="*/ 0 h 10044"/>
              <a:gd name="connsiteX1" fmla="*/ 10000 w 10754"/>
              <a:gd name="connsiteY1" fmla="*/ 29 h 10044"/>
              <a:gd name="connsiteX2" fmla="*/ 7601 w 10754"/>
              <a:gd name="connsiteY2" fmla="*/ 5103 h 10044"/>
              <a:gd name="connsiteX3" fmla="*/ 10754 w 10754"/>
              <a:gd name="connsiteY3" fmla="*/ 10044 h 10044"/>
              <a:gd name="connsiteX4" fmla="*/ 1631 w 10754"/>
              <a:gd name="connsiteY4" fmla="*/ 10015 h 10044"/>
              <a:gd name="connsiteX5" fmla="*/ 0 w 10754"/>
              <a:gd name="connsiteY5" fmla="*/ 4941 h 10044"/>
              <a:gd name="connsiteX6" fmla="*/ 1631 w 10754"/>
              <a:gd name="connsiteY6" fmla="*/ 0 h 1004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0754" h="10044">
                <a:moveTo>
                  <a:pt x="1631" y="0"/>
                </a:moveTo>
                <a:lnTo>
                  <a:pt x="10000" y="29"/>
                </a:lnTo>
                <a:cubicBezTo>
                  <a:pt x="9099" y="29"/>
                  <a:pt x="7475" y="3434"/>
                  <a:pt x="7601" y="5103"/>
                </a:cubicBezTo>
                <a:cubicBezTo>
                  <a:pt x="7727" y="6772"/>
                  <a:pt x="9853" y="10044"/>
                  <a:pt x="10754" y="10044"/>
                </a:cubicBezTo>
                <a:lnTo>
                  <a:pt x="1631" y="10015"/>
                </a:lnTo>
                <a:cubicBezTo>
                  <a:pt x="730" y="10015"/>
                  <a:pt x="0" y="6610"/>
                  <a:pt x="0" y="4941"/>
                </a:cubicBezTo>
                <a:cubicBezTo>
                  <a:pt x="0" y="3272"/>
                  <a:pt x="730" y="0"/>
                  <a:pt x="1631" y="0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" sz="1800" b="0" i="0" u="none" strike="noStrike" kern="1200" cap="none" spc="0" normalizeH="0" baseline="0" noProof="0">
              <a:ln>
                <a:noFill/>
              </a:ln>
              <a:solidFill>
                <a:srgbClr val="E9ECE5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7A57298-F31A-4913-96C8-49B198CB7AE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2716" y="487680"/>
            <a:ext cx="4083525" cy="1889661"/>
          </a:xfrm>
          <a:prstGeom prst="round2SameRect">
            <a:avLst/>
          </a:prstGeom>
          <a:solidFill>
            <a:schemeClr val="tx1"/>
          </a:solidFill>
          <a:ln w="19050">
            <a:solidFill>
              <a:schemeClr val="accent3">
                <a:lumMod val="50000"/>
              </a:schemeClr>
            </a:solidFill>
          </a:ln>
        </p:spPr>
        <p:txBody>
          <a:bodyPr vert="horz" lIns="91440" tIns="45720" rIns="91440" bIns="45720" rtlCol="0" anchor="ctr">
            <a:noAutofit/>
          </a:bodyPr>
          <a:lstStyle/>
          <a:p>
            <a:pPr rtl="0">
              <a:spcBef>
                <a:spcPts val="1000"/>
              </a:spcBef>
              <a:defRPr/>
            </a:pPr>
            <a:br>
              <a:rPr lang="en" sz="1800" b="1" i="1" dirty="0">
                <a:latin typeface="+mj-lt"/>
                <a:cs typeface="+mj-cs"/>
              </a:rPr>
            </a:br>
            <a:r>
              <a:rPr lang="en" sz="2800" b="0" i="0" u="none" baseline="0" dirty="0">
                <a:solidFill>
                  <a:schemeClr val="accent1"/>
                </a:solidFill>
                <a:latin typeface="Times New Roman"/>
                <a:ea typeface="+mn-ea"/>
                <a:cs typeface="Times New Roman"/>
              </a:rPr>
              <a:t>C</a:t>
            </a:r>
            <a:r>
              <a:rPr lang="en" sz="2800" b="0" i="0" u="none" cap="none" baseline="0" dirty="0">
                <a:solidFill>
                  <a:schemeClr val="accent1"/>
                </a:solidFill>
                <a:latin typeface="Times New Roman"/>
                <a:ea typeface="+mn-ea"/>
                <a:cs typeface="Times New Roman"/>
              </a:rPr>
              <a:t>ollaborations Between </a:t>
            </a:r>
            <a:br>
              <a:rPr lang="en" sz="2800" cap="none" dirty="0">
                <a:solidFill>
                  <a:schemeClr val="accent1"/>
                </a:solidFill>
                <a:latin typeface="Times New Roman"/>
                <a:ea typeface="+mn-ea"/>
                <a:cs typeface="Times New Roman"/>
              </a:rPr>
            </a:br>
            <a:r>
              <a:rPr lang="en" sz="2800" b="0" i="0" u="none" cap="none" baseline="0" dirty="0">
                <a:solidFill>
                  <a:schemeClr val="accent1"/>
                </a:solidFill>
                <a:latin typeface="Times New Roman"/>
                <a:ea typeface="+mn-ea"/>
                <a:cs typeface="Times New Roman"/>
              </a:rPr>
              <a:t>CACs and the Communities</a:t>
            </a:r>
            <a:r>
              <a:rPr lang="en" sz="1800" b="0" i="0" u="none" baseline="0" dirty="0">
                <a:solidFill>
                  <a:schemeClr val="accent1"/>
                </a:solidFill>
                <a:latin typeface="Times New Roman"/>
                <a:ea typeface="+mn-ea"/>
                <a:cs typeface="Times New Roman"/>
              </a:rPr>
              <a:t> </a:t>
            </a:r>
            <a:br>
              <a:rPr lang="en" sz="1800" b="1" i="0" u="none" strike="noStrike" kern="1200" cap="none" spc="0" normalizeH="0" baseline="0" dirty="0">
                <a:ln>
                  <a:noFill/>
                </a:ln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</a:br>
            <a:endParaRPr lang="en" sz="1800" dirty="0">
              <a:solidFill>
                <a:schemeClr val="bg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4BA90B-D654-6FC7-DE82-8C71080F76F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92716" y="2377341"/>
            <a:ext cx="4083525" cy="3158220"/>
          </a:xfrm>
          <a:prstGeom prst="round2DiagRect">
            <a:avLst/>
          </a:prstGeom>
          <a:solidFill>
            <a:srgbClr val="7598A3"/>
          </a:solidFill>
          <a:ln w="19050">
            <a:solidFill>
              <a:schemeClr val="accent3">
                <a:lumMod val="50000"/>
              </a:schemeClr>
            </a:solidFill>
          </a:ln>
        </p:spPr>
        <p:txBody>
          <a:bodyPr vert="horz" lIns="91440" tIns="45720" rIns="91440" bIns="45720" rtlCol="0" anchor="t">
            <a:normAutofit/>
          </a:bodyPr>
          <a:lstStyle/>
          <a:p>
            <a:pPr marL="457200" indent="-457200" algn="l" rtl="0" fontAlgn="base">
              <a:lnSpc>
                <a:spcPct val="120000"/>
              </a:lnSpc>
              <a:spcBef>
                <a:spcPts val="1000"/>
              </a:spcBef>
              <a:buFont typeface="Wingdings" panose="05000000000000000000" pitchFamily="2" charset="2"/>
              <a:buChar char="v"/>
              <a:defRPr/>
            </a:pPr>
            <a:r>
              <a:rPr lang="en" sz="3200" b="0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Gustavo</a:t>
            </a:r>
            <a:r>
              <a:rPr kumimoji="0" lang="en" sz="3200" b="0" i="0" u="none" strike="noStrike" kern="1200" cap="none" spc="0" normalizeH="0" baseline="0" dirty="0">
                <a:ln>
                  <a:noFill/>
                </a:ln>
                <a:solidFill>
                  <a:schemeClr val="accent1"/>
                </a:solidFill>
                <a:effectLst/>
                <a:uLnTx/>
                <a:uFillTx/>
                <a:latin typeface="Times New Roman"/>
                <a:ea typeface="Times New Roman"/>
                <a:cs typeface="Times New Roman"/>
              </a:rPr>
              <a:t> </a:t>
            </a:r>
            <a:r>
              <a:rPr lang="en" sz="3200" b="0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Aguirre </a:t>
            </a:r>
            <a:endParaRPr lang="en" sz="3200" b="0" i="0" u="none" strike="noStrike" kern="1200" cap="none" spc="0" normalizeH="0" baseline="0" noProof="0" dirty="0">
              <a:ln>
                <a:noFill/>
              </a:ln>
              <a:solidFill>
                <a:schemeClr val="accent1"/>
              </a:solidFill>
              <a:effectLst/>
              <a:uLnTx/>
              <a:uFillTx/>
              <a:latin typeface="Times New Roman"/>
              <a:cs typeface="Times New Roman"/>
            </a:endParaRPr>
          </a:p>
          <a:p>
            <a:pPr marL="457200" indent="-457200" algn="l" rtl="0" fontAlgn="base">
              <a:lnSpc>
                <a:spcPct val="120000"/>
              </a:lnSpc>
              <a:spcBef>
                <a:spcPts val="1000"/>
              </a:spcBef>
              <a:buFont typeface="Wingdings" panose="05000000000000000000" pitchFamily="2" charset="2"/>
              <a:buChar char="v"/>
              <a:defRPr/>
            </a:pPr>
            <a:r>
              <a:rPr lang="en" sz="3200" b="0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Isaí Ambrosio</a:t>
            </a:r>
            <a:endParaRPr lang="en" sz="3200" b="0" i="0" u="none" strike="noStrike" kern="1200" cap="none" spc="0" normalizeH="0" baseline="0" noProof="0" dirty="0">
              <a:ln>
                <a:noFill/>
              </a:ln>
              <a:solidFill>
                <a:schemeClr val="accent1"/>
              </a:solidFill>
              <a:effectLst/>
              <a:uLnTx/>
              <a:uFillTx/>
              <a:latin typeface="Times New Roman"/>
              <a:cs typeface="Times New Roman"/>
            </a:endParaRPr>
          </a:p>
          <a:p>
            <a:pPr marL="457200" indent="-457200" algn="l" rtl="0" fontAlgn="base">
              <a:lnSpc>
                <a:spcPct val="120000"/>
              </a:lnSpc>
              <a:spcBef>
                <a:spcPts val="1000"/>
              </a:spcBef>
              <a:buFont typeface="Wingdings" panose="05000000000000000000" pitchFamily="2" charset="2"/>
              <a:buChar char="v"/>
              <a:defRPr/>
            </a:pPr>
            <a:r>
              <a:rPr lang="en" sz="3200" b="0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Christopher Greer</a:t>
            </a:r>
            <a:endParaRPr lang="en" sz="3200" b="0" i="0" u="none" strike="noStrike" kern="1200" cap="none" spc="0" normalizeH="0" baseline="0" noProof="0" dirty="0">
              <a:ln>
                <a:noFill/>
              </a:ln>
              <a:solidFill>
                <a:schemeClr val="accent1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l" rtl="0" fontAlgn="base">
              <a:lnSpc>
                <a:spcPct val="120000"/>
              </a:lnSpc>
              <a:spcBef>
                <a:spcPts val="1000"/>
              </a:spcBef>
              <a:buFont typeface="Wingdings" panose="05000000000000000000" pitchFamily="2" charset="2"/>
              <a:buChar char="v"/>
              <a:defRPr/>
            </a:pPr>
            <a:r>
              <a:rPr lang="en" sz="3200" b="0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Jolene Dessert</a:t>
            </a:r>
            <a:endParaRPr lang="en" sz="3200" b="0" i="0" u="none" strike="noStrike" kern="1200" cap="none" spc="0" normalizeH="0" baseline="0" noProof="0" dirty="0">
              <a:ln>
                <a:noFill/>
              </a:ln>
              <a:solidFill>
                <a:schemeClr val="accent1"/>
              </a:solidFill>
              <a:effectLst/>
              <a:uLnTx/>
              <a:uFillTx/>
              <a:latin typeface="Times New Roman"/>
              <a:cs typeface="Times New Roman"/>
            </a:endParaRPr>
          </a:p>
        </p:txBody>
      </p:sp>
      <p:pic>
        <p:nvPicPr>
          <p:cNvPr id="5" name="Picture 4" descr="A person in a field.">
            <a:extLst>
              <a:ext uri="{FF2B5EF4-FFF2-40B4-BE49-F238E27FC236}">
                <a16:creationId xmlns:a16="http://schemas.microsoft.com/office/drawing/2014/main" id="{687C9FDB-64EC-7BFD-FB85-6EFD73EF95A2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10795" r="10795"/>
          <a:stretch/>
        </p:blipFill>
        <p:spPr>
          <a:xfrm>
            <a:off x="5359564" y="-319335"/>
            <a:ext cx="8545325" cy="7268828"/>
          </a:xfrm>
          <a:prstGeom prst="ellipse">
            <a:avLst/>
          </a:prstGeom>
          <a:ln w="63500" cap="rnd">
            <a:noFill/>
          </a:ln>
          <a:effectLst/>
          <a:scene3d>
            <a:camera prst="orthographicFront"/>
            <a:lightRig rig="contrasting" dir="t">
              <a:rot lat="0" lon="0" rev="3000000"/>
            </a:lightRig>
          </a:scene3d>
          <a:sp3d contourW="7620">
            <a:contourClr>
              <a:srgbClr val="333333"/>
            </a:contourClr>
          </a:sp3d>
        </p:spPr>
      </p:pic>
    </p:spTree>
    <p:extLst>
      <p:ext uri="{BB962C8B-B14F-4D97-AF65-F5344CB8AC3E}">
        <p14:creationId xmlns:p14="http://schemas.microsoft.com/office/powerpoint/2010/main" val="32161394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2235"/>
    </mc:Choice>
    <mc:Fallback xmlns="">
      <p:transition spd="slow" advTm="2235"/>
    </mc:Fallback>
  </mc:AlternateContent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lowchart: Process 11">
            <a:extLst>
              <a:ext uri="{FF2B5EF4-FFF2-40B4-BE49-F238E27FC236}">
                <a16:creationId xmlns:a16="http://schemas.microsoft.com/office/drawing/2014/main" id="{9C531D0D-A534-C304-96FF-4B094F6AD94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6194427" y="1711261"/>
            <a:ext cx="5159374" cy="4465871"/>
          </a:xfrm>
          <a:prstGeom prst="flowChartProcess">
            <a:avLst/>
          </a:prstGeom>
          <a:solidFill>
            <a:schemeClr val="accent4">
              <a:lumMod val="60000"/>
              <a:lumOff val="40000"/>
            </a:schemeClr>
          </a:solidFill>
          <a:ln w="28575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11" name="Flowchart: Process 10">
            <a:extLst>
              <a:ext uri="{FF2B5EF4-FFF2-40B4-BE49-F238E27FC236}">
                <a16:creationId xmlns:a16="http://schemas.microsoft.com/office/drawing/2014/main" id="{9EC1E0C4-2116-9C9D-1D34-CEC7DE48F6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838200" y="1711261"/>
            <a:ext cx="5159374" cy="4465871"/>
          </a:xfrm>
          <a:prstGeom prst="flowChartProcess">
            <a:avLst/>
          </a:prstGeom>
          <a:solidFill>
            <a:schemeClr val="accent4">
              <a:lumMod val="60000"/>
              <a:lumOff val="40000"/>
            </a:schemeClr>
          </a:solidFill>
          <a:ln w="28575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4F0540EB-6A4B-28A8-564F-BC45DFDE088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 rtl="0"/>
            <a:fld id="{58FB4751-880F-D840-AAA9-3A15815CC996}" type="slidenum">
              <a:rPr/>
              <a:t>41</a:t>
            </a:fld>
            <a:endParaRPr lang="en"/>
          </a:p>
        </p:txBody>
      </p: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F360A790-FE98-8224-C6D4-05DDDA2AA7A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7669281" y="4108135"/>
            <a:ext cx="2214564" cy="1916906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  <a:ln w="28575">
            <a:solidFill>
              <a:schemeClr val="accent3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79D4ADC4-01B6-AA8C-9B56-49464B100BE3}"/>
              </a:ext>
            </a:extLst>
          </p:cNvPr>
          <p:cNvSpPr>
            <a:spLocks noGrp="1"/>
          </p:cNvSpPr>
          <p:nvPr>
            <p:ph type="title"/>
          </p:nvPr>
        </p:nvSpPr>
        <p:spPr>
          <a:solidFill>
            <a:schemeClr val="accent3">
              <a:lumMod val="75000"/>
            </a:schemeClr>
          </a:solidFill>
          <a:ln>
            <a:solidFill>
              <a:schemeClr val="accent3">
                <a:lumMod val="75000"/>
              </a:schemeClr>
            </a:solidFill>
          </a:ln>
        </p:spPr>
        <p:txBody>
          <a:bodyPr lIns="182880">
            <a:normAutofit/>
          </a:bodyPr>
          <a:lstStyle/>
          <a:p>
            <a:pPr algn="l" rtl="0"/>
            <a:r>
              <a:rPr lang="en" sz="4200" b="1" i="0" u="none" baseline="0">
                <a:latin typeface="Times New Roman"/>
                <a:ea typeface="Times New Roman"/>
                <a:cs typeface="Times New Roman"/>
              </a:rPr>
              <a:t>What can CACs do for YOU? 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3A632341-FB46-4AA9-855A-BD4D901AA36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8199" y="1711260"/>
            <a:ext cx="5157787" cy="4465871"/>
          </a:xfrm>
          <a:solidFill>
            <a:schemeClr val="tx1">
              <a:lumMod val="60000"/>
              <a:lumOff val="40000"/>
            </a:schemeClr>
          </a:solidFill>
          <a:ln>
            <a:solidFill>
              <a:schemeClr val="accent3">
                <a:lumMod val="75000"/>
              </a:schemeClr>
            </a:solidFill>
          </a:ln>
        </p:spPr>
        <p:txBody>
          <a:bodyPr vert="horz" lIns="182880" tIns="45720" rIns="91440" bIns="45720" rtlCol="0" anchor="t">
            <a:noAutofit/>
          </a:bodyPr>
          <a:lstStyle/>
          <a:p>
            <a:pPr marL="457200" indent="-457200" algn="l" rtl="0">
              <a:lnSpc>
                <a:spcPct val="120000"/>
              </a:lnSpc>
              <a:spcBef>
                <a:spcPts val="0"/>
              </a:spcBef>
              <a:spcAft>
                <a:spcPts val="1200"/>
              </a:spcAft>
            </a:pPr>
            <a:r>
              <a:rPr lang="en" sz="2800" b="0" i="0" u="none" baseline="0" dirty="0">
                <a:solidFill>
                  <a:srgbClr val="003C00"/>
                </a:solidFill>
                <a:latin typeface="Times New Roman"/>
                <a:ea typeface="Times New Roman"/>
                <a:cs typeface="Times New Roman"/>
              </a:rPr>
              <a:t>Answer questions</a:t>
            </a:r>
            <a:endParaRPr lang="en" sz="2800" dirty="0">
              <a:solidFill>
                <a:srgbClr val="003C00"/>
              </a:solidFill>
              <a:latin typeface="Times New Roman"/>
              <a:cs typeface="Times New Roman"/>
            </a:endParaRPr>
          </a:p>
          <a:p>
            <a:pPr marL="457200" indent="-457200" algn="l" rtl="0">
              <a:lnSpc>
                <a:spcPct val="120000"/>
              </a:lnSpc>
              <a:spcBef>
                <a:spcPts val="0"/>
              </a:spcBef>
              <a:spcAft>
                <a:spcPts val="1200"/>
              </a:spcAft>
            </a:pPr>
            <a:r>
              <a:rPr lang="en" sz="2800" b="0" i="0" u="none" baseline="0" dirty="0">
                <a:solidFill>
                  <a:srgbClr val="003C00"/>
                </a:solidFill>
                <a:latin typeface="Times New Roman"/>
                <a:ea typeface="Times New Roman"/>
                <a:cs typeface="Times New Roman"/>
              </a:rPr>
              <a:t>Provide information </a:t>
            </a:r>
            <a:endParaRPr lang="en" sz="2800" dirty="0">
              <a:solidFill>
                <a:srgbClr val="003C00"/>
              </a:solidFill>
            </a:endParaRPr>
          </a:p>
          <a:p>
            <a:pPr marL="457200" indent="-457200" algn="l" rtl="0">
              <a:lnSpc>
                <a:spcPct val="120000"/>
              </a:lnSpc>
              <a:spcBef>
                <a:spcPts val="0"/>
              </a:spcBef>
              <a:spcAft>
                <a:spcPts val="1200"/>
              </a:spcAft>
            </a:pPr>
            <a:r>
              <a:rPr lang="en" sz="2800" b="0" i="0" u="none" baseline="0" dirty="0">
                <a:solidFill>
                  <a:srgbClr val="003C00"/>
                </a:solidFill>
                <a:latin typeface="Times New Roman"/>
                <a:ea typeface="Times New Roman"/>
                <a:cs typeface="Times New Roman"/>
              </a:rPr>
              <a:t>Investigate incidents and concerns regarding pesticides </a:t>
            </a:r>
            <a:endParaRPr lang="en" sz="2800" dirty="0">
              <a:solidFill>
                <a:srgbClr val="003C00"/>
              </a:solidFill>
            </a:endParaRPr>
          </a:p>
          <a:p>
            <a:pPr marL="457200" indent="-457200" algn="l" rtl="0">
              <a:lnSpc>
                <a:spcPct val="120000"/>
              </a:lnSpc>
              <a:spcBef>
                <a:spcPts val="0"/>
              </a:spcBef>
              <a:spcAft>
                <a:spcPts val="1200"/>
              </a:spcAft>
            </a:pPr>
            <a:r>
              <a:rPr lang="en" sz="2800" b="0" i="0" u="none" baseline="0" dirty="0">
                <a:solidFill>
                  <a:srgbClr val="003C00"/>
                </a:solidFill>
                <a:latin typeface="Times New Roman"/>
                <a:ea typeface="Times New Roman"/>
                <a:cs typeface="Times New Roman"/>
              </a:rPr>
              <a:t>Connect growers and communities</a:t>
            </a:r>
            <a:endParaRPr lang="en" sz="2800" dirty="0">
              <a:solidFill>
                <a:srgbClr val="003C00"/>
              </a:solidFill>
            </a:endParaRPr>
          </a:p>
          <a:p>
            <a:pPr marL="0" indent="0" algn="l" rtl="0">
              <a:buNone/>
            </a:pPr>
            <a:endParaRPr lang="en" sz="3200" dirty="0">
              <a:solidFill>
                <a:schemeClr val="accent3">
                  <a:lumMod val="75000"/>
                </a:schemeClr>
              </a:solidFill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163768F-2D23-CA17-924A-FD23861C8CF6}"/>
              </a:ext>
            </a:extLst>
          </p:cNvPr>
          <p:cNvSpPr txBox="1"/>
          <p:nvPr/>
        </p:nvSpPr>
        <p:spPr>
          <a:xfrm>
            <a:off x="6475615" y="1929827"/>
            <a:ext cx="4599909" cy="1532334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  <a:ln w="28575">
            <a:solidFill>
              <a:schemeClr val="accent3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ctr" rtl="0"/>
            <a:r>
              <a:rPr lang="en" sz="2800" b="0" i="0" u="none" baseline="0" dirty="0">
                <a:solidFill>
                  <a:srgbClr val="003C00"/>
                </a:solidFill>
                <a:latin typeface="Times New Roman"/>
                <a:ea typeface="Times New Roman"/>
                <a:cs typeface="Times New Roman"/>
              </a:rPr>
              <a:t>Find your CAC's phone number by calling 1-877-378-5463 or in this PDF.</a:t>
            </a:r>
            <a:endParaRPr lang="en" dirty="0">
              <a:solidFill>
                <a:srgbClr val="003C00"/>
              </a:solidFill>
            </a:endParaRPr>
          </a:p>
        </p:txBody>
      </p:sp>
      <p:pic>
        <p:nvPicPr>
          <p:cNvPr id="2" name="Drawing 0" descr="A QR code to CAC contact information.">
            <a:extLst>
              <a:ext uri="{FF2B5EF4-FFF2-40B4-BE49-F238E27FC236}">
                <a16:creationId xmlns:a16="http://schemas.microsoft.com/office/drawing/2014/main" id="{4563A94C-AFC8-CB4B-0FA0-C3A57CBDE45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05434" y="4197908"/>
            <a:ext cx="1737360" cy="17373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67376283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>
            <a:extLst>
              <a:ext uri="{FF2B5EF4-FFF2-40B4-BE49-F238E27FC236}">
                <a16:creationId xmlns:a16="http://schemas.microsoft.com/office/drawing/2014/main" id="{3C6F8F61-CE0A-C49D-7C56-17478C593DD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94426" y="1696184"/>
            <a:ext cx="5182049" cy="4480948"/>
          </a:xfrm>
          <a:prstGeom prst="rect">
            <a:avLst/>
          </a:prstGeom>
        </p:spPr>
      </p:pic>
      <p:sp>
        <p:nvSpPr>
          <p:cNvPr id="11" name="Flowchart: Process 10">
            <a:extLst>
              <a:ext uri="{FF2B5EF4-FFF2-40B4-BE49-F238E27FC236}">
                <a16:creationId xmlns:a16="http://schemas.microsoft.com/office/drawing/2014/main" id="{9DA07EED-EF88-421F-4A95-52BA1F597BC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838200" y="1711261"/>
            <a:ext cx="5159374" cy="4465871"/>
          </a:xfrm>
          <a:prstGeom prst="flowChartProcess">
            <a:avLst/>
          </a:prstGeom>
          <a:solidFill>
            <a:schemeClr val="accent1">
              <a:lumMod val="50000"/>
            </a:schemeClr>
          </a:solidFill>
          <a:ln w="19050"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7" name="Slide Number Placeholder 7">
            <a:extLst>
              <a:ext uri="{FF2B5EF4-FFF2-40B4-BE49-F238E27FC236}">
                <a16:creationId xmlns:a16="http://schemas.microsoft.com/office/drawing/2014/main" id="{4ECBBCB3-3C0A-B67A-B3A6-308809B243E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42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79D4ADC4-01B6-AA8C-9B56-49464B100BE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lIns="182880">
            <a:normAutofit/>
          </a:bodyPr>
          <a:lstStyle/>
          <a:p>
            <a:pPr algn="l" rtl="0"/>
            <a:r>
              <a:rPr lang="en" b="1" i="0" u="none" baseline="0">
                <a:latin typeface="Times New Roman"/>
                <a:ea typeface="Times New Roman"/>
                <a:cs typeface="Times New Roman"/>
              </a:rPr>
              <a:t>Please remember</a:t>
            </a:r>
            <a:endParaRPr lang="en" dirty="0"/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3A632341-FB46-4AA9-855A-BD4D901AA36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1711263"/>
            <a:ext cx="5157787" cy="4465870"/>
          </a:xfrm>
        </p:spPr>
        <p:txBody>
          <a:bodyPr vert="horz" lIns="91440" tIns="91440" rIns="91440" bIns="45720" rtlCol="0" anchor="t">
            <a:noAutofit/>
          </a:bodyPr>
          <a:lstStyle/>
          <a:p>
            <a:pPr marL="457200" indent="-45720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</a:pPr>
            <a:r>
              <a:rPr lang="en" sz="2800" b="0" i="0" u="none" baseline="0" dirty="0">
                <a:solidFill>
                  <a:srgbClr val="163D52"/>
                </a:solidFill>
                <a:latin typeface="Times New Roman"/>
                <a:ea typeface="Times New Roman"/>
                <a:cs typeface="Times New Roman"/>
              </a:rPr>
              <a:t>Get to know your Agricultural Commissioner.</a:t>
            </a:r>
          </a:p>
          <a:p>
            <a:pPr marL="457200" indent="-45720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</a:pPr>
            <a:r>
              <a:rPr lang="en" sz="2800" b="0" i="0" u="none" baseline="0" dirty="0">
                <a:solidFill>
                  <a:srgbClr val="163D52"/>
                </a:solidFill>
                <a:latin typeface="Times New Roman"/>
                <a:ea typeface="Times New Roman"/>
                <a:cs typeface="Times New Roman"/>
              </a:rPr>
              <a:t>Community engagement with your CAC is important.</a:t>
            </a:r>
            <a:endParaRPr lang="en" sz="2800" dirty="0">
              <a:solidFill>
                <a:srgbClr val="163D52"/>
              </a:solidFill>
            </a:endParaRPr>
          </a:p>
          <a:p>
            <a:pPr marL="457200" indent="-45720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</a:pPr>
            <a:r>
              <a:rPr lang="en" sz="2800" b="0" i="0" u="none" baseline="0" dirty="0">
                <a:solidFill>
                  <a:srgbClr val="163D52"/>
                </a:solidFill>
                <a:latin typeface="Times New Roman"/>
                <a:ea typeface="Times New Roman"/>
                <a:cs typeface="Times New Roman"/>
              </a:rPr>
              <a:t>You can make a difference.</a:t>
            </a:r>
            <a:endParaRPr lang="en" sz="2800" dirty="0">
              <a:solidFill>
                <a:srgbClr val="163D52"/>
              </a:solidFill>
            </a:endParaRPr>
          </a:p>
        </p:txBody>
      </p:sp>
      <p:pic>
        <p:nvPicPr>
          <p:cNvPr id="10" name="Picture Placeholder 9" descr="A CAC staff member talking with a farmworker who is in a field.">
            <a:extLst>
              <a:ext uri="{FF2B5EF4-FFF2-40B4-BE49-F238E27FC236}">
                <a16:creationId xmlns:a16="http://schemas.microsoft.com/office/drawing/2014/main" id="{0CE267C7-AA5E-18A9-CD5D-162D61D0E337}"/>
              </a:ext>
            </a:extLst>
          </p:cNvPr>
          <p:cNvPicPr>
            <a:picLocks noGrp="1" noChangeAspect="1"/>
          </p:cNvPicPr>
          <p:nvPr>
            <p:ph type="pic" idx="13"/>
          </p:nvPr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524" r="7579" b="2055"/>
          <a:stretch/>
        </p:blipFill>
        <p:spPr>
          <a:xfrm>
            <a:off x="6279792" y="1767134"/>
            <a:ext cx="5011315" cy="4339048"/>
          </a:xfrm>
          <a:ln w="19050">
            <a:solidFill>
              <a:schemeClr val="accent2"/>
            </a:solidFill>
          </a:ln>
        </p:spPr>
      </p:pic>
    </p:spTree>
    <p:extLst>
      <p:ext uri="{BB962C8B-B14F-4D97-AF65-F5344CB8AC3E}">
        <p14:creationId xmlns:p14="http://schemas.microsoft.com/office/powerpoint/2010/main" val="492658631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Rectangle: Rounded Corners 23">
            <a:extLst>
              <a:ext uri="{FF2B5EF4-FFF2-40B4-BE49-F238E27FC236}">
                <a16:creationId xmlns:a16="http://schemas.microsoft.com/office/drawing/2014/main" id="{27F2447B-66F2-E2D1-4F34-8F2DE0A5BDD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5160579" y="2913993"/>
            <a:ext cx="1870842" cy="2145024"/>
          </a:xfrm>
          <a:prstGeom prst="roundRect">
            <a:avLst/>
          </a:prstGeom>
          <a:solidFill>
            <a:srgbClr val="7BB183"/>
          </a:solidFill>
          <a:ln>
            <a:solidFill>
              <a:srgbClr val="7BB183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23" name="Rectangle: Rounded Corners 22">
            <a:extLst>
              <a:ext uri="{FF2B5EF4-FFF2-40B4-BE49-F238E27FC236}">
                <a16:creationId xmlns:a16="http://schemas.microsoft.com/office/drawing/2014/main" id="{9DDAD27A-3889-F7EF-428C-1F2DB9E425C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8190079" y="1421296"/>
            <a:ext cx="1870842" cy="1838066"/>
          </a:xfrm>
          <a:prstGeom prst="roundRect">
            <a:avLst/>
          </a:prstGeom>
          <a:solidFill>
            <a:srgbClr val="D1E4C6"/>
          </a:solidFill>
          <a:ln>
            <a:solidFill>
              <a:srgbClr val="D1E4C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16" name="Rectangle: Rounded Corners 15">
            <a:extLst>
              <a:ext uri="{FF2B5EF4-FFF2-40B4-BE49-F238E27FC236}">
                <a16:creationId xmlns:a16="http://schemas.microsoft.com/office/drawing/2014/main" id="{3C05B02E-AE70-80A1-768E-9F8EE236161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1986872" y="2137706"/>
            <a:ext cx="1870842" cy="1894377"/>
          </a:xfrm>
          <a:prstGeom prst="roundRect">
            <a:avLst/>
          </a:prstGeom>
          <a:solidFill>
            <a:srgbClr val="B1D19F"/>
          </a:solidFill>
          <a:ln>
            <a:solidFill>
              <a:srgbClr val="B1D19F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25" name="Rectangle: Rounded Corners 24">
            <a:extLst>
              <a:ext uri="{FF2B5EF4-FFF2-40B4-BE49-F238E27FC236}">
                <a16:creationId xmlns:a16="http://schemas.microsoft.com/office/drawing/2014/main" id="{79C2AFD2-B2CD-A9A6-E546-10DE80AFC7E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2963580" y="4478884"/>
            <a:ext cx="1870842" cy="1894377"/>
          </a:xfrm>
          <a:prstGeom prst="roundRect">
            <a:avLst/>
          </a:prstGeom>
          <a:solidFill>
            <a:srgbClr val="4E8454"/>
          </a:solidFill>
          <a:ln>
            <a:solidFill>
              <a:srgbClr val="4E8454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27" name="Rectangle: Rounded Corners 26">
            <a:extLst>
              <a:ext uri="{FF2B5EF4-FFF2-40B4-BE49-F238E27FC236}">
                <a16:creationId xmlns:a16="http://schemas.microsoft.com/office/drawing/2014/main" id="{F80A3D8F-C5DF-9D4A-DE5E-89E0B68C7C7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7355510" y="4466696"/>
            <a:ext cx="1870842" cy="1906565"/>
          </a:xfrm>
          <a:prstGeom prst="roundRect">
            <a:avLst/>
          </a:prstGeom>
          <a:solidFill>
            <a:srgbClr val="246A49"/>
          </a:solidFill>
          <a:ln>
            <a:solidFill>
              <a:srgbClr val="246A49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BFD7679D-DC49-184B-33D7-D460C700C85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76070" y="521519"/>
            <a:ext cx="5946649" cy="676656"/>
          </a:xfrm>
          <a:prstGeom prst="round2DiagRect">
            <a:avLst/>
          </a:prstGeom>
          <a:solidFill>
            <a:srgbClr val="1D573B"/>
          </a:solidFill>
        </p:spPr>
        <p:txBody>
          <a:bodyPr lIns="182880">
            <a:normAutofit fontScale="90000"/>
          </a:bodyPr>
          <a:lstStyle/>
          <a:p>
            <a:pPr algn="l" rtl="0"/>
            <a:r>
              <a:rPr lang="en" b="0" i="0" u="none" baseline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Other resources</a:t>
            </a:r>
            <a:endParaRPr lang="en" dirty="0">
              <a:solidFill>
                <a:schemeClr val="accent1"/>
              </a:solidFill>
            </a:endParaRPr>
          </a:p>
        </p:txBody>
      </p:sp>
      <p:pic>
        <p:nvPicPr>
          <p:cNvPr id="7" name="Picture 6" descr="A QR code linking to the DPR Resource Hub for Local Engagement.">
            <a:extLst>
              <a:ext uri="{FF2B5EF4-FFF2-40B4-BE49-F238E27FC236}">
                <a16:creationId xmlns:a16="http://schemas.microsoft.com/office/drawing/2014/main" id="{20265D65-4031-064B-E658-3C63E8F6585B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289" t="6604" r="7828" b="7206"/>
          <a:stretch/>
        </p:blipFill>
        <p:spPr bwMode="auto">
          <a:xfrm>
            <a:off x="2171056" y="2329080"/>
            <a:ext cx="1502474" cy="1508760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34" name="TextBox 33">
            <a:extLst>
              <a:ext uri="{FF2B5EF4-FFF2-40B4-BE49-F238E27FC236}">
                <a16:creationId xmlns:a16="http://schemas.microsoft.com/office/drawing/2014/main" id="{C1A14C86-66FE-BE35-DF40-B2CA2E83B857}"/>
              </a:ext>
            </a:extLst>
          </p:cNvPr>
          <p:cNvSpPr txBox="1"/>
          <p:nvPr/>
        </p:nvSpPr>
        <p:spPr>
          <a:xfrm>
            <a:off x="883190" y="1305207"/>
            <a:ext cx="2213565" cy="1021556"/>
          </a:xfrm>
          <a:prstGeom prst="round2DiagRect">
            <a:avLst/>
          </a:prstGeom>
          <a:solidFill>
            <a:srgbClr val="B1D19F"/>
          </a:solidFill>
        </p:spPr>
        <p:txBody>
          <a:bodyPr wrap="square" lIns="91440" tIns="45720" rIns="91440" bIns="45720" rtlCol="0" anchor="t">
            <a:spAutoFit/>
          </a:bodyPr>
          <a:lstStyle/>
          <a:p>
            <a:pPr algn="ctr" rtl="0"/>
            <a:r>
              <a:rPr lang="en" b="0" i="0" u="none" baseline="0">
                <a:solidFill>
                  <a:srgbClr val="1D573B"/>
                </a:solidFill>
                <a:latin typeface="Times New Roman"/>
                <a:ea typeface="Times New Roman"/>
                <a:cs typeface="Times New Roman"/>
              </a:rPr>
              <a:t>DPR Resource Hub for Local Engagement </a:t>
            </a:r>
            <a:endParaRPr lang="en" dirty="0">
              <a:solidFill>
                <a:srgbClr val="1D573B"/>
              </a:solidFill>
              <a:latin typeface="Times New Roman"/>
              <a:cs typeface="Times New Roman"/>
            </a:endParaRPr>
          </a:p>
        </p:txBody>
      </p:sp>
      <p:pic>
        <p:nvPicPr>
          <p:cNvPr id="8" name="Drawing 7" descr="A QR code linking to DPR Pesticide use information.">
            <a:extLst>
              <a:ext uri="{FF2B5EF4-FFF2-40B4-BE49-F238E27FC236}">
                <a16:creationId xmlns:a16="http://schemas.microsoft.com/office/drawing/2014/main" id="{4B3D6F33-963A-E903-EEC9-8E67B6CE3A2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145655" y="4679419"/>
            <a:ext cx="1508760" cy="1508760"/>
          </a:xfrm>
          <a:prstGeom prst="rect">
            <a:avLst/>
          </a:prstGeom>
        </p:spPr>
      </p:pic>
      <p:sp>
        <p:nvSpPr>
          <p:cNvPr id="38" name="TextBox 37">
            <a:extLst>
              <a:ext uri="{FF2B5EF4-FFF2-40B4-BE49-F238E27FC236}">
                <a16:creationId xmlns:a16="http://schemas.microsoft.com/office/drawing/2014/main" id="{04E58B48-26BA-89AE-5B1A-DB61527BA5D5}"/>
              </a:ext>
            </a:extLst>
          </p:cNvPr>
          <p:cNvSpPr txBox="1"/>
          <p:nvPr/>
        </p:nvSpPr>
        <p:spPr>
          <a:xfrm>
            <a:off x="576069" y="4626477"/>
            <a:ext cx="2457061" cy="760532"/>
          </a:xfrm>
          <a:prstGeom prst="round2DiagRect">
            <a:avLst/>
          </a:prstGeom>
          <a:solidFill>
            <a:srgbClr val="4E8454"/>
          </a:solidFill>
          <a:ln>
            <a:solidFill>
              <a:srgbClr val="4E8454"/>
            </a:solidFill>
          </a:ln>
        </p:spPr>
        <p:txBody>
          <a:bodyPr wrap="square" lIns="0" tIns="45720" rIns="91440" bIns="45720" rtlCol="0" anchor="t">
            <a:noAutofit/>
          </a:bodyPr>
          <a:lstStyle/>
          <a:p>
            <a:pPr marL="0" lvl="1" algn="ctr" rtl="0"/>
            <a:r>
              <a:rPr lang="en" b="0" i="0" u="none" baseline="0" dirty="0">
                <a:solidFill>
                  <a:schemeClr val="accent1"/>
                </a:solidFill>
                <a:latin typeface="Times New Roman"/>
                <a:ea typeface="Times New Roman"/>
                <a:cs typeface="Times New Roman"/>
              </a:rPr>
              <a:t>DPR Pesticide Use Information</a:t>
            </a:r>
            <a:endParaRPr lang="en" dirty="0">
              <a:solidFill>
                <a:schemeClr val="accent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5" name="Drawing 0" descr="A QR code linking to CAC contact information and how to report pesticide incidents.">
            <a:extLst>
              <a:ext uri="{FF2B5EF4-FFF2-40B4-BE49-F238E27FC236}">
                <a16:creationId xmlns:a16="http://schemas.microsoft.com/office/drawing/2014/main" id="{EE87534D-6E77-860F-9E89-49DB633F700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340586" y="3390363"/>
            <a:ext cx="1508760" cy="1508760"/>
          </a:xfrm>
          <a:prstGeom prst="rect">
            <a:avLst/>
          </a:prstGeom>
        </p:spPr>
      </p:pic>
      <p:sp>
        <p:nvSpPr>
          <p:cNvPr id="36" name="Rectangle: Diagonal Corners Rounded 35">
            <a:extLst>
              <a:ext uri="{FF2B5EF4-FFF2-40B4-BE49-F238E27FC236}">
                <a16:creationId xmlns:a16="http://schemas.microsoft.com/office/drawing/2014/main" id="{C4BED980-623D-0D18-E796-4BACD7765B19}"/>
              </a:ext>
            </a:extLst>
          </p:cNvPr>
          <p:cNvSpPr/>
          <p:nvPr/>
        </p:nvSpPr>
        <p:spPr>
          <a:xfrm>
            <a:off x="4683806" y="2276405"/>
            <a:ext cx="2824388" cy="1041057"/>
          </a:xfrm>
          <a:prstGeom prst="round2DiagRect">
            <a:avLst/>
          </a:prstGeom>
          <a:solidFill>
            <a:srgbClr val="7BB183"/>
          </a:solidFill>
          <a:ln>
            <a:solidFill>
              <a:srgbClr val="7BB183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40" tIns="45720" rIns="91440" bIns="45720" rtlCol="0" anchor="ctr"/>
          <a:lstStyle/>
          <a:p>
            <a:pPr algn="ctr" rtl="0"/>
            <a:r>
              <a:rPr lang="en" b="0" i="0" u="none" baseline="0" dirty="0">
                <a:solidFill>
                  <a:srgbClr val="003C00"/>
                </a:solidFill>
                <a:latin typeface="Times New Roman"/>
                <a:ea typeface="Times New Roman"/>
                <a:cs typeface="Times New Roman"/>
              </a:rPr>
              <a:t>CAC Contact Information and How to Report Pesticide Incidents</a:t>
            </a:r>
            <a:endParaRPr lang="en" dirty="0">
              <a:solidFill>
                <a:srgbClr val="1D573B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9" name="Drawing 5" descr="A QR code linking to DPR Pesticide Information for Farmworkers and Agricultural Communities.">
            <a:extLst>
              <a:ext uri="{FF2B5EF4-FFF2-40B4-BE49-F238E27FC236}">
                <a16:creationId xmlns:a16="http://schemas.microsoft.com/office/drawing/2014/main" id="{72BE836F-8EC7-C2F7-839A-60EF00B28FDC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375854" y="1580988"/>
            <a:ext cx="1508760" cy="1508760"/>
          </a:xfrm>
          <a:prstGeom prst="rect">
            <a:avLst/>
          </a:prstGeom>
        </p:spPr>
      </p:pic>
      <p:sp>
        <p:nvSpPr>
          <p:cNvPr id="35" name="TextBox 34">
            <a:extLst>
              <a:ext uri="{FF2B5EF4-FFF2-40B4-BE49-F238E27FC236}">
                <a16:creationId xmlns:a16="http://schemas.microsoft.com/office/drawing/2014/main" id="{5930812D-5923-44DB-6BF1-0722B2B3536E}"/>
              </a:ext>
            </a:extLst>
          </p:cNvPr>
          <p:cNvSpPr txBox="1"/>
          <p:nvPr/>
        </p:nvSpPr>
        <p:spPr>
          <a:xfrm>
            <a:off x="9884614" y="503216"/>
            <a:ext cx="2213565" cy="1634490"/>
          </a:xfrm>
          <a:prstGeom prst="round2DiagRect">
            <a:avLst/>
          </a:prstGeom>
          <a:solidFill>
            <a:srgbClr val="D1E4C6"/>
          </a:solidFill>
          <a:ln>
            <a:solidFill>
              <a:srgbClr val="D1E4C6"/>
            </a:solidFill>
          </a:ln>
        </p:spPr>
        <p:txBody>
          <a:bodyPr wrap="square" lIns="91440" tIns="45720" rIns="91440" bIns="45720" rtlCol="0" anchor="t">
            <a:spAutoFit/>
          </a:bodyPr>
          <a:lstStyle/>
          <a:p>
            <a:pPr marL="0" lvl="1" algn="ctr" rtl="0"/>
            <a:r>
              <a:rPr lang="en" b="0" i="0" u="none" baseline="0" dirty="0">
                <a:solidFill>
                  <a:srgbClr val="1D573B"/>
                </a:solidFill>
                <a:latin typeface="Times New Roman"/>
                <a:ea typeface="Times New Roman"/>
                <a:cs typeface="Times New Roman"/>
              </a:rPr>
              <a:t>DPR Pesticide Information for Farmworkers and Agricultural Communities</a:t>
            </a:r>
            <a:endParaRPr lang="en" dirty="0">
              <a:solidFill>
                <a:srgbClr val="1D573B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3" name="Picture 32" descr="A QR code linking to the Citizen’s Guide to Pest Control and Pesticide Safety.">
            <a:extLst>
              <a:ext uri="{FF2B5EF4-FFF2-40B4-BE49-F238E27FC236}">
                <a16:creationId xmlns:a16="http://schemas.microsoft.com/office/drawing/2014/main" id="{0E933F46-9503-3AD0-FDC4-1D04DE936248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10363" y="4666540"/>
            <a:ext cx="1581150" cy="1504950"/>
          </a:xfrm>
          <a:prstGeom prst="rect">
            <a:avLst/>
          </a:prstGeom>
        </p:spPr>
      </p:pic>
      <p:sp>
        <p:nvSpPr>
          <p:cNvPr id="37" name="TextBox 36">
            <a:extLst>
              <a:ext uri="{FF2B5EF4-FFF2-40B4-BE49-F238E27FC236}">
                <a16:creationId xmlns:a16="http://schemas.microsoft.com/office/drawing/2014/main" id="{5DAB42AD-5D65-1CD0-F049-A0AD3ACC7935}"/>
              </a:ext>
            </a:extLst>
          </p:cNvPr>
          <p:cNvSpPr txBox="1"/>
          <p:nvPr/>
        </p:nvSpPr>
        <p:spPr>
          <a:xfrm>
            <a:off x="9091513" y="3897818"/>
            <a:ext cx="2096873" cy="1021556"/>
          </a:xfrm>
          <a:prstGeom prst="round2DiagRect">
            <a:avLst/>
          </a:prstGeom>
          <a:solidFill>
            <a:srgbClr val="246A49"/>
          </a:solidFill>
          <a:ln>
            <a:solidFill>
              <a:srgbClr val="246A49"/>
            </a:solidFill>
          </a:ln>
        </p:spPr>
        <p:txBody>
          <a:bodyPr wrap="square" lIns="91440" tIns="45720" rIns="91440" bIns="45720" rtlCol="0" anchor="t">
            <a:spAutoFit/>
          </a:bodyPr>
          <a:lstStyle/>
          <a:p>
            <a:pPr marL="0" lvl="1" algn="ctr" rtl="0"/>
            <a:r>
              <a:rPr lang="en" b="0" i="0" u="none" baseline="0" dirty="0">
                <a:solidFill>
                  <a:schemeClr val="bg2">
                    <a:lumMod val="20000"/>
                    <a:lumOff val="80000"/>
                  </a:schemeClr>
                </a:solidFill>
                <a:latin typeface="Times New Roman"/>
                <a:ea typeface="Times New Roman"/>
                <a:cs typeface="Times New Roman"/>
              </a:rPr>
              <a:t>Citizen’s Guide to Pest Control and Pesticide Safety</a:t>
            </a:r>
            <a:endParaRPr lang="en" dirty="0">
              <a:solidFill>
                <a:schemeClr val="bg2">
                  <a:lumMod val="20000"/>
                  <a:lumOff val="8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" name="Slide Number Placeholder 7">
            <a:extLst>
              <a:ext uri="{FF2B5EF4-FFF2-40B4-BE49-F238E27FC236}">
                <a16:creationId xmlns:a16="http://schemas.microsoft.com/office/drawing/2014/main" id="{88B6E177-24C5-175C-666A-2ED46D064B2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 txBox="1">
            <a:spLocks/>
          </p:cNvSpPr>
          <p:nvPr/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>
            <a:defPPr>
              <a:defRPr lang="en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 rtl="0">
              <a:defRPr/>
            </a:pPr>
            <a:fld id="{58FB4751-880F-D840-AAA9-3A15815CC996}" type="slidenum">
              <a:rPr sz="1200">
                <a:solidFill>
                  <a:srgbClr val="223F56">
                    <a:tint val="75000"/>
                  </a:srgbClr>
                </a:solidFill>
                <a:latin typeface="Calibri" panose="020F0502020204030204"/>
              </a:rPr>
              <a:pPr algn="r" rtl="0">
                <a:defRPr/>
              </a:pPr>
              <a:t>43</a:t>
            </a:fld>
            <a:endParaRPr lang="en" sz="1200">
              <a:solidFill>
                <a:srgbClr val="223F56">
                  <a:tint val="75000"/>
                </a:srgbClr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2213249353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>
            <a:tint val="95000"/>
            <a:satMod val="17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lide Number Placeholder 7">
            <a:extLst>
              <a:ext uri="{FF2B5EF4-FFF2-40B4-BE49-F238E27FC236}">
                <a16:creationId xmlns:a16="http://schemas.microsoft.com/office/drawing/2014/main" id="{7BC7D2CF-2982-0400-7014-E5668F09CFB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8FB4751-880F-D840-AAA9-3A15815CC996}" type="slidenum">
              <a:rPr kumimoji="0" sz="1200" b="0" i="0" u="none" strike="noStrike" kern="1200" cap="none" spc="0" normalizeH="0" baseline="0">
                <a:ln>
                  <a:noFill/>
                </a:ln>
                <a:solidFill>
                  <a:srgbClr val="223F56">
                    <a:tint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44</a:t>
            </a:fld>
            <a:endParaRPr kumimoji="0" lang="en" sz="1200" b="0" i="0" u="none" strike="noStrike" kern="1200" cap="none" spc="0" normalizeH="0" baseline="0" noProof="0">
              <a:ln>
                <a:noFill/>
              </a:ln>
              <a:solidFill>
                <a:srgbClr val="223F56">
                  <a:tint val="75000"/>
                </a:srgb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4096D4E-8B4F-62B8-F551-56379B923E7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55631" y="1025518"/>
            <a:ext cx="7080738" cy="1384995"/>
          </a:xfrm>
          <a:prstGeom prst="round2SameRect">
            <a:avLst/>
          </a:prstGeom>
          <a:solidFill>
            <a:schemeClr val="accent1"/>
          </a:solidFill>
          <a:ln w="28575">
            <a:solidFill>
              <a:schemeClr val="accent6">
                <a:lumMod val="60000"/>
                <a:lumOff val="40000"/>
              </a:schemeClr>
            </a:solidFill>
          </a:ln>
        </p:spPr>
        <p:txBody>
          <a:bodyPr vert="horz" lIns="91440" tIns="45720" rIns="91440" bIns="45720" rtlCol="0" anchor="ctr">
            <a:normAutofit/>
          </a:bodyPr>
          <a:lstStyle/>
          <a:p>
            <a:pPr algn="ctr" rtl="0"/>
            <a:r>
              <a:rPr lang="en" sz="5400" b="0" i="0" u="none" baseline="0">
                <a:solidFill>
                  <a:schemeClr val="bg1">
                    <a:lumMod val="95000"/>
                    <a:lumOff val="5000"/>
                  </a:schemeClr>
                </a:solidFill>
                <a:latin typeface="Times New Roman"/>
                <a:cs typeface="Calibri Light"/>
              </a:rPr>
              <a:t>Acknowledgments</a:t>
            </a:r>
            <a:r>
              <a:rPr lang="en" sz="5400" b="0" i="0" u="none" baseline="0">
                <a:solidFill>
                  <a:schemeClr val="bg1">
                    <a:lumMod val="95000"/>
                    <a:lumOff val="5000"/>
                  </a:schemeClr>
                </a:solidFill>
                <a:latin typeface="Times New Roman"/>
                <a:ea typeface="Times New Roman"/>
                <a:cs typeface="Times New Roman"/>
              </a:rPr>
              <a:t> </a:t>
            </a:r>
            <a:endParaRPr lang="en">
              <a:solidFill>
                <a:schemeClr val="bg1">
                  <a:lumMod val="95000"/>
                  <a:lumOff val="5000"/>
                </a:schemeClr>
              </a:solidFill>
              <a:latin typeface="Times New Roman"/>
              <a:cs typeface="Times New Roman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449D25F6-AB86-E7C1-0966-C91357120CC1}"/>
              </a:ext>
            </a:extLst>
          </p:cNvPr>
          <p:cNvSpPr txBox="1"/>
          <p:nvPr/>
        </p:nvSpPr>
        <p:spPr>
          <a:xfrm>
            <a:off x="1710456" y="2683597"/>
            <a:ext cx="8766809" cy="2962513"/>
          </a:xfrm>
          <a:prstGeom prst="roundRect">
            <a:avLst/>
          </a:prstGeom>
          <a:solidFill>
            <a:schemeClr val="accent1"/>
          </a:solidFill>
          <a:ln w="28575">
            <a:solidFill>
              <a:schemeClr val="accent6">
                <a:lumMod val="60000"/>
                <a:lumOff val="40000"/>
              </a:schemeClr>
            </a:solidFill>
          </a:ln>
        </p:spPr>
        <p:txBody>
          <a:bodyPr wrap="square" lIns="91440" tIns="45720" rIns="91440" bIns="45720" rtlCol="0" anchor="t">
            <a:spAutoFit/>
          </a:bodyPr>
          <a:lstStyle/>
          <a:p>
            <a:pPr algn="ctr" rtl="0"/>
            <a:r>
              <a:rPr lang="en" sz="2800" b="0" i="0" u="none" baseline="0" dirty="0">
                <a:solidFill>
                  <a:schemeClr val="bg1"/>
                </a:solidFill>
                <a:latin typeface="Times New Roman"/>
                <a:ea typeface="Times New Roman"/>
                <a:cs typeface="Times New Roman"/>
              </a:rPr>
              <a:t>This training was developed by the CAC-Community Engagement Work Group under the US EPA Technical Assistance Services for Communities (TASC) Program contract (contract number #68HERH21A0018). Its contents do not necessarily reflect the policies, actions or positions of EPA.</a:t>
            </a:r>
            <a:endParaRPr lang="en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70881865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>
            <a:tint val="95000"/>
            <a:satMod val="17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4096D4E-8B4F-62B8-F551-56379B923E7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55631" y="420607"/>
            <a:ext cx="7080738" cy="1126840"/>
          </a:xfrm>
          <a:prstGeom prst="round2SameRect">
            <a:avLst/>
          </a:prstGeom>
          <a:solidFill>
            <a:schemeClr val="accent1"/>
          </a:solidFill>
          <a:ln w="28575">
            <a:solidFill>
              <a:schemeClr val="accent6">
                <a:lumMod val="60000"/>
                <a:lumOff val="40000"/>
              </a:schemeClr>
            </a:solidFill>
          </a:ln>
        </p:spPr>
        <p:txBody>
          <a:bodyPr vert="horz" lIns="91440" tIns="45720" rIns="91440" bIns="45720" rtlCol="0" anchor="ctr">
            <a:normAutofit/>
          </a:bodyPr>
          <a:lstStyle/>
          <a:p>
            <a:pPr algn="ctr" rtl="0"/>
            <a:r>
              <a:rPr lang="en" sz="5400" b="0" i="0" u="none" baseline="0">
                <a:solidFill>
                  <a:schemeClr val="bg1">
                    <a:lumMod val="95000"/>
                    <a:lumOff val="5000"/>
                  </a:schemeClr>
                </a:solidFill>
                <a:latin typeface="Times New Roman"/>
                <a:cs typeface="Calibri Light"/>
              </a:rPr>
              <a:t>Photo Credits:</a:t>
            </a:r>
            <a:r>
              <a:rPr lang="en" sz="5400" b="0" i="0" u="none" baseline="0">
                <a:solidFill>
                  <a:schemeClr val="bg1">
                    <a:lumMod val="95000"/>
                    <a:lumOff val="5000"/>
                  </a:schemeClr>
                </a:solidFill>
                <a:latin typeface="Times New Roman"/>
                <a:ea typeface="Times New Roman"/>
                <a:cs typeface="Times New Roman"/>
              </a:rPr>
              <a:t> </a:t>
            </a:r>
            <a:endParaRPr lang="en">
              <a:solidFill>
                <a:schemeClr val="bg1">
                  <a:lumMod val="95000"/>
                  <a:lumOff val="5000"/>
                </a:schemeClr>
              </a:solidFill>
              <a:latin typeface="Times New Roman"/>
              <a:cs typeface="Times New Roman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153D643D-E047-2911-DF87-AE4B72C8C078}"/>
              </a:ext>
            </a:extLst>
          </p:cNvPr>
          <p:cNvSpPr txBox="1"/>
          <p:nvPr/>
        </p:nvSpPr>
        <p:spPr>
          <a:xfrm>
            <a:off x="417576" y="1921597"/>
            <a:ext cx="11356848" cy="442674"/>
          </a:xfrm>
          <a:prstGeom prst="roundRect">
            <a:avLst/>
          </a:prstGeom>
          <a:solidFill>
            <a:schemeClr val="accent1"/>
          </a:solidFill>
          <a:ln w="28575">
            <a:solidFill>
              <a:schemeClr val="accent6">
                <a:lumMod val="60000"/>
                <a:lumOff val="40000"/>
              </a:schemeClr>
            </a:solidFill>
          </a:ln>
        </p:spPr>
        <p:txBody>
          <a:bodyPr wrap="square" lIns="91440" tIns="45720" rIns="91440" bIns="45720" rtlCol="0" anchor="t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2000" b="0" i="0" u="none" strike="noStrike" kern="1200" cap="none" spc="0" normalizeH="0" baseline="0">
                <a:ln>
                  <a:noFill/>
                </a:ln>
                <a:solidFill>
                  <a:srgbClr val="223F56"/>
                </a:solidFill>
                <a:effectLst/>
                <a:uLnTx/>
                <a:uFillTx/>
                <a:latin typeface="Times New Roman"/>
                <a:ea typeface="+mn-ea"/>
                <a:cs typeface="Times New Roman"/>
              </a:rPr>
              <a:t>Thank you to the following people and organizations for contributing images and videos for this training.</a:t>
            </a:r>
            <a:endParaRPr kumimoji="0" lang="en" sz="2800" b="0" i="0" u="none" strike="noStrike" kern="1200" cap="none" spc="0" normalizeH="0" baseline="0" noProof="0">
              <a:ln>
                <a:noFill/>
              </a:ln>
              <a:solidFill>
                <a:srgbClr val="223F56"/>
              </a:solidFill>
              <a:effectLst/>
              <a:uLnTx/>
              <a:uFillTx/>
              <a:latin typeface="Times New Roman"/>
              <a:ea typeface="+mn-ea"/>
              <a:cs typeface="Times New Roman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449D25F6-AB86-E7C1-0966-C91357120CC1}"/>
              </a:ext>
            </a:extLst>
          </p:cNvPr>
          <p:cNvSpPr txBox="1"/>
          <p:nvPr/>
        </p:nvSpPr>
        <p:spPr>
          <a:xfrm>
            <a:off x="415888" y="2683597"/>
            <a:ext cx="11360224" cy="3166824"/>
          </a:xfrm>
          <a:prstGeom prst="roundRect">
            <a:avLst/>
          </a:prstGeom>
          <a:solidFill>
            <a:schemeClr val="accent1"/>
          </a:solidFill>
          <a:ln w="28575">
            <a:solidFill>
              <a:schemeClr val="accent6">
                <a:lumMod val="60000"/>
                <a:lumOff val="40000"/>
              </a:schemeClr>
            </a:solidFill>
          </a:ln>
        </p:spPr>
        <p:txBody>
          <a:bodyPr wrap="square" lIns="91440" tIns="45720" rIns="91440" bIns="45720" rtlCol="0" anchor="t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2000" b="0" i="0" u="none" strike="noStrike" kern="1200" cap="none" spc="0" normalizeH="0" baseline="0" dirty="0">
                <a:ln>
                  <a:noFill/>
                </a:ln>
                <a:solidFill>
                  <a:srgbClr val="223F56"/>
                </a:solidFill>
                <a:effectLst/>
                <a:uLnTx/>
                <a:uFillTx/>
                <a:latin typeface="Times New Roman"/>
                <a:ea typeface="+mn-ea"/>
                <a:cs typeface="Times New Roman"/>
              </a:rPr>
              <a:t>The Center on Race, Poverty &amp; the Environment (CRPE)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2000" b="0" i="0" u="none" strike="noStrike" kern="1200" cap="none" spc="0" normalizeH="0" baseline="0" dirty="0">
                <a:ln>
                  <a:noFill/>
                </a:ln>
                <a:solidFill>
                  <a:srgbClr val="223F56"/>
                </a:solidFill>
                <a:effectLst/>
                <a:uLnTx/>
                <a:uFillTx/>
                <a:latin typeface="Times New Roman"/>
                <a:ea typeface="+mn-ea"/>
                <a:cs typeface="Times New Roman"/>
              </a:rPr>
              <a:t>Sery Tatpaporn, President/CEO – A B L E Community Development Foundation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2000" b="0" i="0" u="none" strike="noStrike" kern="1200" cap="none" spc="0" normalizeH="0" baseline="0" dirty="0">
                <a:ln>
                  <a:noFill/>
                </a:ln>
                <a:solidFill>
                  <a:srgbClr val="223F56"/>
                </a:solidFill>
                <a:effectLst/>
                <a:uLnTx/>
                <a:uFillTx/>
                <a:latin typeface="Times New Roman"/>
                <a:ea typeface="+mn-ea"/>
                <a:cs typeface="Times New Roman"/>
              </a:rPr>
              <a:t>Líderes Campesinas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2000" b="0" i="0" u="none" strike="noStrike" kern="1200" cap="none" spc="0" normalizeH="0" baseline="0" dirty="0">
                <a:ln>
                  <a:noFill/>
                </a:ln>
                <a:solidFill>
                  <a:srgbClr val="223F56"/>
                </a:solidFill>
                <a:effectLst/>
                <a:uLnTx/>
                <a:uFillTx/>
                <a:latin typeface="Times New Roman"/>
                <a:ea typeface="+mn-ea"/>
                <a:cs typeface="Times New Roman"/>
              </a:rPr>
              <a:t>Imperial County Agricultural Commissioner’s Office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2000" b="0" i="0" u="none" strike="noStrike" kern="1200" cap="none" spc="0" normalizeH="0" baseline="0" dirty="0">
                <a:ln>
                  <a:noFill/>
                </a:ln>
                <a:solidFill>
                  <a:srgbClr val="223F56"/>
                </a:solidFill>
                <a:effectLst/>
                <a:uLnTx/>
                <a:uFillTx/>
                <a:latin typeface="Times New Roman"/>
                <a:ea typeface="+mn-ea"/>
                <a:cs typeface="Times New Roman"/>
              </a:rPr>
              <a:t>Natalie Gasca, Senior Environmental Scientist – California Department of Pesticide Regulation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2000" b="0" i="0" u="none" strike="noStrike" kern="1200" cap="none" spc="0" normalizeH="0" baseline="0" dirty="0">
                <a:ln>
                  <a:noFill/>
                </a:ln>
                <a:solidFill>
                  <a:srgbClr val="223F56"/>
                </a:solidFill>
                <a:effectLst/>
                <a:uLnTx/>
                <a:uFillTx/>
                <a:latin typeface="Times New Roman"/>
                <a:ea typeface="+mn-ea"/>
                <a:cs typeface="Times New Roman"/>
              </a:rPr>
              <a:t>Gustavo Aguirre – CRPE Assistant Director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2000" b="0" i="0" u="none" strike="noStrike" kern="1200" cap="none" spc="0" normalizeH="0" baseline="0" dirty="0">
                <a:ln>
                  <a:noFill/>
                </a:ln>
                <a:solidFill>
                  <a:srgbClr val="223F56"/>
                </a:solidFill>
                <a:effectLst/>
                <a:uLnTx/>
                <a:uFillTx/>
                <a:latin typeface="Times New Roman"/>
                <a:ea typeface="+mn-ea"/>
                <a:cs typeface="Times New Roman"/>
              </a:rPr>
              <a:t>Jolene Dessert – Imperial County Agricultural Commissioner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2000" b="0" i="0" u="none" strike="noStrike" kern="1200" cap="none" spc="0" normalizeH="0" baseline="0" dirty="0">
                <a:ln>
                  <a:noFill/>
                </a:ln>
                <a:solidFill>
                  <a:srgbClr val="223F56"/>
                </a:solidFill>
                <a:effectLst/>
                <a:uLnTx/>
                <a:uFillTx/>
                <a:latin typeface="Times New Roman"/>
                <a:ea typeface="+mn-ea"/>
                <a:cs typeface="Times New Roman"/>
              </a:rPr>
              <a:t>Christopher Greer – Assistant CAC/Sealer of Weights and Measures, Tulare County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2000" b="0" i="0" u="none" strike="noStrike" kern="1200" cap="none" spc="0" normalizeH="0" baseline="0" dirty="0">
                <a:ln>
                  <a:noFill/>
                </a:ln>
                <a:solidFill>
                  <a:srgbClr val="223F56"/>
                </a:solidFill>
                <a:effectLst/>
                <a:uLnTx/>
                <a:uFillTx/>
                <a:latin typeface="Times New Roman"/>
                <a:ea typeface="+mn-ea"/>
                <a:cs typeface="Times New Roman"/>
              </a:rPr>
              <a:t>Isaí Ambrosio – Program Director, Davenport Resource Service Center</a:t>
            </a:r>
          </a:p>
        </p:txBody>
      </p:sp>
    </p:spTree>
    <p:extLst>
      <p:ext uri="{BB962C8B-B14F-4D97-AF65-F5344CB8AC3E}">
        <p14:creationId xmlns:p14="http://schemas.microsoft.com/office/powerpoint/2010/main" val="1769110981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theme/theme1.xml><?xml version="1.0" encoding="utf-8"?>
<a:theme xmlns:a="http://schemas.openxmlformats.org/drawingml/2006/main" name="1_Office Theme">
  <a:themeElements>
    <a:clrScheme name="Custom 11">
      <a:dk1>
        <a:srgbClr val="4A6438"/>
      </a:dk1>
      <a:lt1>
        <a:srgbClr val="F3EEE2"/>
      </a:lt1>
      <a:dk2>
        <a:srgbClr val="70582C"/>
      </a:dk2>
      <a:lt2>
        <a:srgbClr val="CDC9A0"/>
      </a:lt2>
      <a:accent1>
        <a:srgbClr val="FDFEFE"/>
      </a:accent1>
      <a:accent2>
        <a:srgbClr val="225B7C"/>
      </a:accent2>
      <a:accent3>
        <a:srgbClr val="4A6438"/>
      </a:accent3>
      <a:accent4>
        <a:srgbClr val="98B981"/>
      </a:accent4>
      <a:accent5>
        <a:srgbClr val="A4CDE5"/>
      </a:accent5>
      <a:accent6>
        <a:srgbClr val="BACDD3"/>
      </a:accent6>
      <a:hlink>
        <a:srgbClr val="000000"/>
      </a:hlink>
      <a:folHlink>
        <a:srgbClr val="E0FBFC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2_Office Theme">
  <a:themeElements>
    <a:clrScheme name="Custom 1">
      <a:dk1>
        <a:srgbClr val="223F56"/>
      </a:dk1>
      <a:lt1>
        <a:srgbClr val="E9ECE5"/>
      </a:lt1>
      <a:dk2>
        <a:srgbClr val="555255"/>
      </a:dk2>
      <a:lt2>
        <a:srgbClr val="CDC9A0"/>
      </a:lt2>
      <a:accent1>
        <a:srgbClr val="FDFEFE"/>
      </a:accent1>
      <a:accent2>
        <a:srgbClr val="506A7A"/>
      </a:accent2>
      <a:accent3>
        <a:srgbClr val="296D94"/>
      </a:accent3>
      <a:accent4>
        <a:srgbClr val="005D93"/>
      </a:accent4>
      <a:accent5>
        <a:srgbClr val="C7AA72"/>
      </a:accent5>
      <a:accent6>
        <a:srgbClr val="BACDD3"/>
      </a:accent6>
      <a:hlink>
        <a:srgbClr val="000000"/>
      </a:hlink>
      <a:folHlink>
        <a:srgbClr val="E0FBFC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3_Office Theme">
  <a:themeElements>
    <a:clrScheme name="Custom 1">
      <a:dk1>
        <a:srgbClr val="223F56"/>
      </a:dk1>
      <a:lt1>
        <a:srgbClr val="E9ECE5"/>
      </a:lt1>
      <a:dk2>
        <a:srgbClr val="555255"/>
      </a:dk2>
      <a:lt2>
        <a:srgbClr val="CDC9A0"/>
      </a:lt2>
      <a:accent1>
        <a:srgbClr val="FDFEFE"/>
      </a:accent1>
      <a:accent2>
        <a:srgbClr val="506A7A"/>
      </a:accent2>
      <a:accent3>
        <a:srgbClr val="296D94"/>
      </a:accent3>
      <a:accent4>
        <a:srgbClr val="005D93"/>
      </a:accent4>
      <a:accent5>
        <a:srgbClr val="C7AA72"/>
      </a:accent5>
      <a:accent6>
        <a:srgbClr val="BACDD3"/>
      </a:accent6>
      <a:hlink>
        <a:srgbClr val="000000"/>
      </a:hlink>
      <a:folHlink>
        <a:srgbClr val="E0FBFC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E690D4B9A5BCE0459BAD47098EBDD70F" ma:contentTypeVersion="10" ma:contentTypeDescription="Create a new document." ma:contentTypeScope="" ma:versionID="a7c78f4cc20e853c45c4c9e92238c78c">
  <xsd:schema xmlns:xsd="http://www.w3.org/2001/XMLSchema" xmlns:xs="http://www.w3.org/2001/XMLSchema" xmlns:p="http://schemas.microsoft.com/office/2006/metadata/properties" xmlns:ns2="b7fbea06-8976-45f3-9136-3856a24d8bd2" xmlns:ns3="5cfdfc0e-d2ea-4940-b342-d5a81ad826e4" targetNamespace="http://schemas.microsoft.com/office/2006/metadata/properties" ma:root="true" ma:fieldsID="b714aefcd49007d38e7968e8d51b9af5" ns2:_="" ns3:_="">
    <xsd:import namespace="b7fbea06-8976-45f3-9136-3856a24d8bd2"/>
    <xsd:import namespace="5cfdfc0e-d2ea-4940-b342-d5a81ad826e4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SearchProperties" minOccurs="0"/>
                <xsd:element ref="ns2:MediaServiceDateTaken" minOccurs="0"/>
                <xsd:element ref="ns2:lcf76f155ced4ddcb4097134ff3c332f" minOccurs="0"/>
                <xsd:element ref="ns3:TaxCatchAll" minOccurs="0"/>
                <xsd:element ref="ns2:MediaServiceOCR" minOccurs="0"/>
                <xsd:element ref="ns2:MediaServiceGenerationTime" minOccurs="0"/>
                <xsd:element ref="ns2:MediaServiceEventHashCode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b7fbea06-8976-45f3-9136-3856a24d8bd2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SearchProperties" ma:index="10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MediaServiceDateTaken" ma:index="11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lcf76f155ced4ddcb4097134ff3c332f" ma:index="13" nillable="true" ma:taxonomy="true" ma:internalName="lcf76f155ced4ddcb4097134ff3c332f" ma:taxonomyFieldName="MediaServiceImageTags" ma:displayName="Image Tags" ma:readOnly="false" ma:fieldId="{5cf76f15-5ced-4ddc-b409-7134ff3c332f}" ma:taxonomyMulti="true" ma:sspId="19684224-73c4-4ce3-8a7c-c825c180639f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15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6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7" nillable="true" ma:displayName="MediaServiceEventHashCode" ma:hidden="true" ma:internalName="MediaServiceEventHashCode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5cfdfc0e-d2ea-4940-b342-d5a81ad826e4" elementFormDefault="qualified">
    <xsd:import namespace="http://schemas.microsoft.com/office/2006/documentManagement/types"/>
    <xsd:import namespace="http://schemas.microsoft.com/office/infopath/2007/PartnerControls"/>
    <xsd:element name="TaxCatchAll" ma:index="14" nillable="true" ma:displayName="Taxonomy Catch All Column" ma:hidden="true" ma:list="{83512ae9-b187-4ff8-bcb4-bf92d569f6bf}" ma:internalName="TaxCatchAll" ma:showField="CatchAllData" ma:web="5cfdfc0e-d2ea-4940-b342-d5a81ad826e4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5cfdfc0e-d2ea-4940-b342-d5a81ad826e4" xsi:nil="true"/>
    <lcf76f155ced4ddcb4097134ff3c332f xmlns="b7fbea06-8976-45f3-9136-3856a24d8bd2">
      <Terms xmlns="http://schemas.microsoft.com/office/infopath/2007/PartnerControls"/>
    </lcf76f155ced4ddcb4097134ff3c332f>
  </documentManagement>
</p:properties>
</file>

<file path=customXml/itemProps1.xml><?xml version="1.0" encoding="utf-8"?>
<ds:datastoreItem xmlns:ds="http://schemas.openxmlformats.org/officeDocument/2006/customXml" ds:itemID="{56386F37-85AC-4339-94B1-B6A7548889E4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2E1DCD38-58E4-4E38-9F0F-69A87361A299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b7fbea06-8976-45f3-9136-3856a24d8bd2"/>
    <ds:schemaRef ds:uri="5cfdfc0e-d2ea-4940-b342-d5a81ad826e4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0166E033-6606-4743-95A2-7500C1212D91}">
  <ds:schemaRefs>
    <ds:schemaRef ds:uri="http://schemas.openxmlformats.org/package/2006/metadata/core-properties"/>
    <ds:schemaRef ds:uri="5cfdfc0e-d2ea-4940-b342-d5a81ad826e4"/>
    <ds:schemaRef ds:uri="http://schemas.microsoft.com/office/2006/metadata/properties"/>
    <ds:schemaRef ds:uri="http://www.w3.org/XML/1998/namespace"/>
    <ds:schemaRef ds:uri="http://purl.org/dc/elements/1.1/"/>
    <ds:schemaRef ds:uri="http://purl.org/dc/dcmitype/"/>
    <ds:schemaRef ds:uri="http://schemas.microsoft.com/office/2006/documentManagement/types"/>
    <ds:schemaRef ds:uri="http://schemas.microsoft.com/office/infopath/2007/PartnerControls"/>
    <ds:schemaRef ds:uri="b7fbea06-8976-45f3-9136-3856a24d8bd2"/>
    <ds:schemaRef ds:uri="http://purl.org/dc/terms/"/>
  </ds:schemaRefs>
</ds:datastoreItem>
</file>

<file path=docMetadata/LabelInfo.xml><?xml version="1.0" encoding="utf-8"?>
<clbl:labelList xmlns:clbl="http://schemas.microsoft.com/office/2020/mipLabelMetadata">
  <clbl:label id="{0fc528a5-5d14-4d0d-a7be-f2487d8d0e30}" enabled="0" method="" siteId="{0fc528a5-5d14-4d0d-a7be-f2487d8d0e30}" removed="1"/>
</clbl:labelList>
</file>

<file path=docProps/app.xml><?xml version="1.0" encoding="utf-8"?>
<Properties xmlns="http://schemas.openxmlformats.org/officeDocument/2006/extended-properties" xmlns:vt="http://schemas.openxmlformats.org/officeDocument/2006/docPropsVTypes">
  <TotalTime>484</TotalTime>
  <Words>1000</Words>
  <Application>Microsoft Office PowerPoint</Application>
  <PresentationFormat>Widescreen</PresentationFormat>
  <Paragraphs>262</Paragraphs>
  <Slides>45</Slides>
  <Notes>45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3</vt:i4>
      </vt:variant>
      <vt:variant>
        <vt:lpstr>Slide Titles</vt:lpstr>
      </vt:variant>
      <vt:variant>
        <vt:i4>45</vt:i4>
      </vt:variant>
    </vt:vector>
  </HeadingPairs>
  <TitlesOfParts>
    <vt:vector size="55" baseType="lpstr">
      <vt:lpstr>Arial</vt:lpstr>
      <vt:lpstr>Bodoni MT Black</vt:lpstr>
      <vt:lpstr>Calibri</vt:lpstr>
      <vt:lpstr>Calibri Light</vt:lpstr>
      <vt:lpstr>Gill Sans Nova</vt:lpstr>
      <vt:lpstr>Times New Roman</vt:lpstr>
      <vt:lpstr>Wingdings</vt:lpstr>
      <vt:lpstr>1_Office Theme</vt:lpstr>
      <vt:lpstr>2_Office Theme</vt:lpstr>
      <vt:lpstr>3_Office Theme</vt:lpstr>
      <vt:lpstr>How to Engage Effectively with County Agricultural Commissioners</vt:lpstr>
      <vt:lpstr>Welcome (1 of 9)</vt:lpstr>
      <vt:lpstr>Welcome (2 of 9)</vt:lpstr>
      <vt:lpstr>Welcome (3 of 9)</vt:lpstr>
      <vt:lpstr>Welcome (4 of 9)</vt:lpstr>
      <vt:lpstr>Welcome (5 of 9)</vt:lpstr>
      <vt:lpstr>Welcome (6 of 9)</vt:lpstr>
      <vt:lpstr>Welcome (7 of 9)</vt:lpstr>
      <vt:lpstr>Welcome (8 of 9)</vt:lpstr>
      <vt:lpstr>Welcome (9 of 9)</vt:lpstr>
      <vt:lpstr>Today's Topics</vt:lpstr>
      <vt:lpstr>Main Goals of This Training (1 of 7)</vt:lpstr>
      <vt:lpstr>Main Goals of This Training (2 of 7)</vt:lpstr>
      <vt:lpstr>Main Goals of This Training (3 of 7)</vt:lpstr>
      <vt:lpstr>Main Goals of This Training (4 of 7)</vt:lpstr>
      <vt:lpstr>Main Goals of This Training (5 of 7)</vt:lpstr>
      <vt:lpstr>Main Goals of This Training (6 of 7)</vt:lpstr>
      <vt:lpstr>Main Goals of This Training (7 of 7)</vt:lpstr>
      <vt:lpstr>What is Community Engagement? (1 of 3)</vt:lpstr>
      <vt:lpstr>What is Community Engagement? (2 of 3)</vt:lpstr>
      <vt:lpstr>What is Community Engagement? (3 of 3)</vt:lpstr>
      <vt:lpstr>Why is Engagement Between CACs and the Community Important?</vt:lpstr>
      <vt:lpstr>Environmental Justice</vt:lpstr>
      <vt:lpstr> EJ Communities Experience…… </vt:lpstr>
      <vt:lpstr>Who are the CACs? (1 of 3)</vt:lpstr>
      <vt:lpstr>Who are the CACs? (2 of 3)</vt:lpstr>
      <vt:lpstr>Who are the CACs? (3 of 3)</vt:lpstr>
      <vt:lpstr>What do the CACs do? (1 of 5)</vt:lpstr>
      <vt:lpstr>What do the CACs do? (2 of 5)</vt:lpstr>
      <vt:lpstr>What do the CACs do? (3 of 5)</vt:lpstr>
      <vt:lpstr>What do the CACs do? (4 of 5)</vt:lpstr>
      <vt:lpstr>What do the CACs do? (5 of 5)</vt:lpstr>
      <vt:lpstr>What can CACs do?</vt:lpstr>
      <vt:lpstr>Objectives of CAC-Community Engagement </vt:lpstr>
      <vt:lpstr>Examples of Positive Engagement with CACs</vt:lpstr>
      <vt:lpstr>What are pesticides?</vt:lpstr>
      <vt:lpstr>Pesticides can be applied by using...</vt:lpstr>
      <vt:lpstr>Common Community Concerns</vt:lpstr>
      <vt:lpstr>Who regulates pesticides?</vt:lpstr>
      <vt:lpstr> Collaborations Between  CACs and the Communities  </vt:lpstr>
      <vt:lpstr>What can CACs do for YOU? </vt:lpstr>
      <vt:lpstr>Please remember</vt:lpstr>
      <vt:lpstr>Other resources</vt:lpstr>
      <vt:lpstr>Acknowledgments </vt:lpstr>
      <vt:lpstr>Photo Credits: 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How to Engage Effectively with County Agricultural Commissioners</dc:title>
  <dc:creator>California Department of Pesticide Regulation, CDPR</dc:creator>
  <cp:lastModifiedBy>Castro, Eric@CDPR</cp:lastModifiedBy>
  <cp:revision>181</cp:revision>
  <dcterms:created xsi:type="dcterms:W3CDTF">2022-03-29T19:32:09Z</dcterms:created>
  <dcterms:modified xsi:type="dcterms:W3CDTF">2025-07-14T20:57:26Z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MediaServiceImageTags">
    <vt:lpwstr/>
  </property>
  <property fmtid="{D5CDD505-2E9C-101B-9397-08002B2CF9AE}" pid="3" name="ContentTypeId">
    <vt:lpwstr>0x010100E690D4B9A5BCE0459BAD47098EBDD70F</vt:lpwstr>
  </property>
</Properties>
</file>